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401" r:id="rId5"/>
    <p:sldId id="402" r:id="rId6"/>
    <p:sldId id="412" r:id="rId7"/>
    <p:sldId id="405" r:id="rId8"/>
    <p:sldId id="407" r:id="rId9"/>
    <p:sldId id="403" r:id="rId10"/>
    <p:sldId id="413" r:id="rId11"/>
    <p:sldId id="408" r:id="rId12"/>
    <p:sldId id="461" r:id="rId13"/>
    <p:sldId id="410" r:id="rId14"/>
    <p:sldId id="404" r:id="rId15"/>
    <p:sldId id="411" r:id="rId16"/>
    <p:sldId id="40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280A73-100F-8F48-AA0E-AE827FA56441}" v="10" dt="2023-07-25T16:26:32.2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17" autoAdjust="0"/>
    <p:restoredTop sz="79184" autoAdjust="0"/>
  </p:normalViewPr>
  <p:slideViewPr>
    <p:cSldViewPr snapToGrid="0">
      <p:cViewPr varScale="1">
        <p:scale>
          <a:sx n="95" d="100"/>
          <a:sy n="95" d="100"/>
        </p:scale>
        <p:origin x="1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e, Erik" userId="a808fbd0-3767-4fa2-bb2c-4b5af9a76cdb" providerId="ADAL" clId="{DD280A73-100F-8F48-AA0E-AE827FA56441}"/>
    <pc:docChg chg="undo custSel addSld modSld">
      <pc:chgData name="Lie, Erik" userId="a808fbd0-3767-4fa2-bb2c-4b5af9a76cdb" providerId="ADAL" clId="{DD280A73-100F-8F48-AA0E-AE827FA56441}" dt="2023-07-25T20:23:26.280" v="80" actId="20577"/>
      <pc:docMkLst>
        <pc:docMk/>
      </pc:docMkLst>
      <pc:sldChg chg="modSp mod">
        <pc:chgData name="Lie, Erik" userId="a808fbd0-3767-4fa2-bb2c-4b5af9a76cdb" providerId="ADAL" clId="{DD280A73-100F-8F48-AA0E-AE827FA56441}" dt="2023-07-20T15:20:19.753" v="17" actId="255"/>
        <pc:sldMkLst>
          <pc:docMk/>
          <pc:sldMk cId="86201973" sldId="404"/>
        </pc:sldMkLst>
        <pc:spChg chg="mod">
          <ac:chgData name="Lie, Erik" userId="a808fbd0-3767-4fa2-bb2c-4b5af9a76cdb" providerId="ADAL" clId="{DD280A73-100F-8F48-AA0E-AE827FA56441}" dt="2023-07-20T15:20:12.064" v="16" actId="20577"/>
          <ac:spMkLst>
            <pc:docMk/>
            <pc:sldMk cId="86201973" sldId="404"/>
            <ac:spMk id="2" creationId="{0E99B7C6-6CB1-44C5-81CD-F576B8A06BF5}"/>
          </ac:spMkLst>
        </pc:spChg>
        <pc:spChg chg="mod">
          <ac:chgData name="Lie, Erik" userId="a808fbd0-3767-4fa2-bb2c-4b5af9a76cdb" providerId="ADAL" clId="{DD280A73-100F-8F48-AA0E-AE827FA56441}" dt="2023-07-20T15:20:19.753" v="17" actId="255"/>
          <ac:spMkLst>
            <pc:docMk/>
            <pc:sldMk cId="86201973" sldId="404"/>
            <ac:spMk id="3" creationId="{40981907-4736-4BB4-8FF8-D9D114EE1824}"/>
          </ac:spMkLst>
        </pc:spChg>
      </pc:sldChg>
      <pc:sldChg chg="modSp mod">
        <pc:chgData name="Lie, Erik" userId="a808fbd0-3767-4fa2-bb2c-4b5af9a76cdb" providerId="ADAL" clId="{DD280A73-100F-8F48-AA0E-AE827FA56441}" dt="2023-07-25T20:22:26.784" v="70" actId="255"/>
        <pc:sldMkLst>
          <pc:docMk/>
          <pc:sldMk cId="1374671615" sldId="405"/>
        </pc:sldMkLst>
        <pc:spChg chg="mod">
          <ac:chgData name="Lie, Erik" userId="a808fbd0-3767-4fa2-bb2c-4b5af9a76cdb" providerId="ADAL" clId="{DD280A73-100F-8F48-AA0E-AE827FA56441}" dt="2023-07-25T20:22:26.784" v="70" actId="255"/>
          <ac:spMkLst>
            <pc:docMk/>
            <pc:sldMk cId="1374671615" sldId="405"/>
            <ac:spMk id="3" creationId="{40981907-4736-4BB4-8FF8-D9D114EE1824}"/>
          </ac:spMkLst>
        </pc:spChg>
      </pc:sldChg>
      <pc:sldChg chg="modSp mod">
        <pc:chgData name="Lie, Erik" userId="a808fbd0-3767-4fa2-bb2c-4b5af9a76cdb" providerId="ADAL" clId="{DD280A73-100F-8F48-AA0E-AE827FA56441}" dt="2023-07-20T15:19:02.995" v="0" actId="14100"/>
        <pc:sldMkLst>
          <pc:docMk/>
          <pc:sldMk cId="2243316472" sldId="407"/>
        </pc:sldMkLst>
        <pc:spChg chg="mod">
          <ac:chgData name="Lie, Erik" userId="a808fbd0-3767-4fa2-bb2c-4b5af9a76cdb" providerId="ADAL" clId="{DD280A73-100F-8F48-AA0E-AE827FA56441}" dt="2023-07-20T15:19:02.995" v="0" actId="14100"/>
          <ac:spMkLst>
            <pc:docMk/>
            <pc:sldMk cId="2243316472" sldId="407"/>
            <ac:spMk id="3" creationId="{40981907-4736-4BB4-8FF8-D9D114EE1824}"/>
          </ac:spMkLst>
        </pc:spChg>
      </pc:sldChg>
      <pc:sldChg chg="addSp delSp modSp mod modShow">
        <pc:chgData name="Lie, Erik" userId="a808fbd0-3767-4fa2-bb2c-4b5af9a76cdb" providerId="ADAL" clId="{DD280A73-100F-8F48-AA0E-AE827FA56441}" dt="2023-07-25T20:23:26.280" v="80" actId="20577"/>
        <pc:sldMkLst>
          <pc:docMk/>
          <pc:sldMk cId="3726190811" sldId="408"/>
        </pc:sldMkLst>
        <pc:spChg chg="mod">
          <ac:chgData name="Lie, Erik" userId="a808fbd0-3767-4fa2-bb2c-4b5af9a76cdb" providerId="ADAL" clId="{DD280A73-100F-8F48-AA0E-AE827FA56441}" dt="2023-07-25T20:23:26.280" v="80" actId="20577"/>
          <ac:spMkLst>
            <pc:docMk/>
            <pc:sldMk cId="3726190811" sldId="408"/>
            <ac:spMk id="3" creationId="{40981907-4736-4BB4-8FF8-D9D114EE1824}"/>
          </ac:spMkLst>
        </pc:spChg>
        <pc:spChg chg="add del mod">
          <ac:chgData name="Lie, Erik" userId="a808fbd0-3767-4fa2-bb2c-4b5af9a76cdb" providerId="ADAL" clId="{DD280A73-100F-8F48-AA0E-AE827FA56441}" dt="2023-07-25T00:04:07.989" v="38"/>
          <ac:spMkLst>
            <pc:docMk/>
            <pc:sldMk cId="3726190811" sldId="408"/>
            <ac:spMk id="4" creationId="{516B2817-D24F-C4CB-4417-41421BEEDB95}"/>
          </ac:spMkLst>
        </pc:spChg>
        <pc:spChg chg="add del mod">
          <ac:chgData name="Lie, Erik" userId="a808fbd0-3767-4fa2-bb2c-4b5af9a76cdb" providerId="ADAL" clId="{DD280A73-100F-8F48-AA0E-AE827FA56441}" dt="2023-07-25T00:04:12.074" v="40"/>
          <ac:spMkLst>
            <pc:docMk/>
            <pc:sldMk cId="3726190811" sldId="408"/>
            <ac:spMk id="6" creationId="{CF4C1CD1-5130-CED1-2B56-FD5990D0C118}"/>
          </ac:spMkLst>
        </pc:spChg>
      </pc:sldChg>
      <pc:sldChg chg="modSp mod">
        <pc:chgData name="Lie, Erik" userId="a808fbd0-3767-4fa2-bb2c-4b5af9a76cdb" providerId="ADAL" clId="{DD280A73-100F-8F48-AA0E-AE827FA56441}" dt="2023-07-20T15:21:03.581" v="36" actId="1076"/>
        <pc:sldMkLst>
          <pc:docMk/>
          <pc:sldMk cId="1048906131" sldId="409"/>
        </pc:sldMkLst>
        <pc:spChg chg="mod">
          <ac:chgData name="Lie, Erik" userId="a808fbd0-3767-4fa2-bb2c-4b5af9a76cdb" providerId="ADAL" clId="{DD280A73-100F-8F48-AA0E-AE827FA56441}" dt="2023-07-20T15:20:50.213" v="34" actId="20577"/>
          <ac:spMkLst>
            <pc:docMk/>
            <pc:sldMk cId="1048906131" sldId="409"/>
            <ac:spMk id="2" creationId="{0E99B7C6-6CB1-44C5-81CD-F576B8A06BF5}"/>
          </ac:spMkLst>
        </pc:spChg>
        <pc:spChg chg="mod">
          <ac:chgData name="Lie, Erik" userId="a808fbd0-3767-4fa2-bb2c-4b5af9a76cdb" providerId="ADAL" clId="{DD280A73-100F-8F48-AA0E-AE827FA56441}" dt="2023-07-20T15:20:58.431" v="35" actId="255"/>
          <ac:spMkLst>
            <pc:docMk/>
            <pc:sldMk cId="1048906131" sldId="409"/>
            <ac:spMk id="3" creationId="{40981907-4736-4BB4-8FF8-D9D114EE1824}"/>
          </ac:spMkLst>
        </pc:spChg>
        <pc:graphicFrameChg chg="mod">
          <ac:chgData name="Lie, Erik" userId="a808fbd0-3767-4fa2-bb2c-4b5af9a76cdb" providerId="ADAL" clId="{DD280A73-100F-8F48-AA0E-AE827FA56441}" dt="2023-07-20T15:21:03.581" v="36" actId="1076"/>
          <ac:graphicFrameMkLst>
            <pc:docMk/>
            <pc:sldMk cId="1048906131" sldId="409"/>
            <ac:graphicFrameMk id="4" creationId="{A007FD89-7B69-4D70-8777-120A46BE2D08}"/>
          </ac:graphicFrameMkLst>
        </pc:graphicFrameChg>
      </pc:sldChg>
      <pc:sldChg chg="modSp mod">
        <pc:chgData name="Lie, Erik" userId="a808fbd0-3767-4fa2-bb2c-4b5af9a76cdb" providerId="ADAL" clId="{DD280A73-100F-8F48-AA0E-AE827FA56441}" dt="2023-07-25T00:21:23.325" v="44" actId="14100"/>
        <pc:sldMkLst>
          <pc:docMk/>
          <pc:sldMk cId="3673358037" sldId="410"/>
        </pc:sldMkLst>
        <pc:spChg chg="mod">
          <ac:chgData name="Lie, Erik" userId="a808fbd0-3767-4fa2-bb2c-4b5af9a76cdb" providerId="ADAL" clId="{DD280A73-100F-8F48-AA0E-AE827FA56441}" dt="2023-07-25T00:21:23.325" v="44" actId="14100"/>
          <ac:spMkLst>
            <pc:docMk/>
            <pc:sldMk cId="3673358037" sldId="410"/>
            <ac:spMk id="3" creationId="{1B621DFE-F119-4050-9EBA-F425CC7553E9}"/>
          </ac:spMkLst>
        </pc:spChg>
      </pc:sldChg>
      <pc:sldChg chg="addSp delSp modSp add mod modNotesTx">
        <pc:chgData name="Lie, Erik" userId="a808fbd0-3767-4fa2-bb2c-4b5af9a76cdb" providerId="ADAL" clId="{DD280A73-100F-8F48-AA0E-AE827FA56441}" dt="2023-07-25T20:22:45.233" v="71" actId="1076"/>
        <pc:sldMkLst>
          <pc:docMk/>
          <pc:sldMk cId="854002079" sldId="413"/>
        </pc:sldMkLst>
        <pc:spChg chg="add del mod">
          <ac:chgData name="Lie, Erik" userId="a808fbd0-3767-4fa2-bb2c-4b5af9a76cdb" providerId="ADAL" clId="{DD280A73-100F-8F48-AA0E-AE827FA56441}" dt="2023-07-25T16:27:39.036" v="65" actId="478"/>
          <ac:spMkLst>
            <pc:docMk/>
            <pc:sldMk cId="854002079" sldId="413"/>
            <ac:spMk id="5" creationId="{8B17832D-B398-AB31-1E48-1CF45289EF31}"/>
          </ac:spMkLst>
        </pc:spChg>
        <pc:graphicFrameChg chg="mod">
          <ac:chgData name="Lie, Erik" userId="a808fbd0-3767-4fa2-bb2c-4b5af9a76cdb" providerId="ADAL" clId="{DD280A73-100F-8F48-AA0E-AE827FA56441}" dt="2023-07-25T20:22:45.233" v="71" actId="1076"/>
          <ac:graphicFrameMkLst>
            <pc:docMk/>
            <pc:sldMk cId="854002079" sldId="413"/>
            <ac:graphicFrameMk id="3" creationId="{99A3C3D9-6984-3939-DCEA-55734009D3A9}"/>
          </ac:graphicFrameMkLst>
        </pc:graphicFrameChg>
        <pc:picChg chg="add del mod">
          <ac:chgData name="Lie, Erik" userId="a808fbd0-3767-4fa2-bb2c-4b5af9a76cdb" providerId="ADAL" clId="{DD280A73-100F-8F48-AA0E-AE827FA56441}" dt="2023-07-25T16:27:39.036" v="65" actId="478"/>
          <ac:picMkLst>
            <pc:docMk/>
            <pc:sldMk cId="854002079" sldId="413"/>
            <ac:picMk id="4" creationId="{9BA9BF32-95EB-685C-5C29-F89740CBEEDF}"/>
          </ac:picMkLst>
        </pc:picChg>
      </pc:sldChg>
      <pc:sldChg chg="addSp modSp add mod modShow modNotesTx">
        <pc:chgData name="Lie, Erik" userId="a808fbd0-3767-4fa2-bb2c-4b5af9a76cdb" providerId="ADAL" clId="{DD280A73-100F-8F48-AA0E-AE827FA56441}" dt="2023-07-25T15:29:51.208" v="62" actId="20577"/>
        <pc:sldMkLst>
          <pc:docMk/>
          <pc:sldMk cId="2697180669" sldId="461"/>
        </pc:sldMkLst>
        <pc:spChg chg="mod">
          <ac:chgData name="Lie, Erik" userId="a808fbd0-3767-4fa2-bb2c-4b5af9a76cdb" providerId="ADAL" clId="{DD280A73-100F-8F48-AA0E-AE827FA56441}" dt="2023-07-25T15:29:51.208" v="62" actId="20577"/>
          <ac:spMkLst>
            <pc:docMk/>
            <pc:sldMk cId="2697180669" sldId="461"/>
            <ac:spMk id="2" creationId="{AAECAF34-2681-40D1-4A60-0FD124746C16}"/>
          </ac:spMkLst>
        </pc:spChg>
        <pc:spChg chg="add mod">
          <ac:chgData name="Lie, Erik" userId="a808fbd0-3767-4fa2-bb2c-4b5af9a76cdb" providerId="ADAL" clId="{DD280A73-100F-8F48-AA0E-AE827FA56441}" dt="2023-07-25T15:29:32.329" v="45"/>
          <ac:spMkLst>
            <pc:docMk/>
            <pc:sldMk cId="2697180669" sldId="461"/>
            <ac:spMk id="5" creationId="{E4143AFB-C226-A031-E7A6-140A3BBA3672}"/>
          </ac:spMkLst>
        </pc:spChg>
        <pc:picChg chg="add mod">
          <ac:chgData name="Lie, Erik" userId="a808fbd0-3767-4fa2-bb2c-4b5af9a76cdb" providerId="ADAL" clId="{DD280A73-100F-8F48-AA0E-AE827FA56441}" dt="2023-07-25T15:29:32.329" v="45"/>
          <ac:picMkLst>
            <pc:docMk/>
            <pc:sldMk cId="2697180669" sldId="461"/>
            <ac:picMk id="4" creationId="{09B02053-E318-0467-71EB-2445E7FF550F}"/>
          </ac:picMkLst>
        </pc:picChg>
      </pc:sldChg>
    </pc:docChg>
  </pc:docChgLst>
  <pc:docChgLst>
    <pc:chgData name="Lie, Erik" userId="a808fbd0-3767-4fa2-bb2c-4b5af9a76cdb" providerId="ADAL" clId="{8DB8E07A-11AD-4449-BF24-1FBB78CFDB36}"/>
    <pc:docChg chg="custSel modSld">
      <pc:chgData name="Lie, Erik" userId="a808fbd0-3767-4fa2-bb2c-4b5af9a76cdb" providerId="ADAL" clId="{8DB8E07A-11AD-4449-BF24-1FBB78CFDB36}" dt="2022-03-02T21:01:54.716" v="173" actId="20577"/>
      <pc:docMkLst>
        <pc:docMk/>
      </pc:docMkLst>
      <pc:sldChg chg="modSp mod">
        <pc:chgData name="Lie, Erik" userId="a808fbd0-3767-4fa2-bb2c-4b5af9a76cdb" providerId="ADAL" clId="{8DB8E07A-11AD-4449-BF24-1FBB78CFDB36}" dt="2022-03-02T20:58:59.777" v="101" actId="20577"/>
        <pc:sldMkLst>
          <pc:docMk/>
          <pc:sldMk cId="2247897656" sldId="402"/>
        </pc:sldMkLst>
        <pc:spChg chg="mod">
          <ac:chgData name="Lie, Erik" userId="a808fbd0-3767-4fa2-bb2c-4b5af9a76cdb" providerId="ADAL" clId="{8DB8E07A-11AD-4449-BF24-1FBB78CFDB36}" dt="2022-03-02T20:58:59.777" v="101" actId="20577"/>
          <ac:spMkLst>
            <pc:docMk/>
            <pc:sldMk cId="2247897656" sldId="402"/>
            <ac:spMk id="3" creationId="{40981907-4736-4BB4-8FF8-D9D114EE1824}"/>
          </ac:spMkLst>
        </pc:spChg>
      </pc:sldChg>
      <pc:sldChg chg="modSp mod">
        <pc:chgData name="Lie, Erik" userId="a808fbd0-3767-4fa2-bb2c-4b5af9a76cdb" providerId="ADAL" clId="{8DB8E07A-11AD-4449-BF24-1FBB78CFDB36}" dt="2022-03-02T21:00:29.550" v="130" actId="20577"/>
        <pc:sldMkLst>
          <pc:docMk/>
          <pc:sldMk cId="2728577382" sldId="403"/>
        </pc:sldMkLst>
        <pc:spChg chg="mod">
          <ac:chgData name="Lie, Erik" userId="a808fbd0-3767-4fa2-bb2c-4b5af9a76cdb" providerId="ADAL" clId="{8DB8E07A-11AD-4449-BF24-1FBB78CFDB36}" dt="2022-03-02T21:00:29.550" v="130" actId="20577"/>
          <ac:spMkLst>
            <pc:docMk/>
            <pc:sldMk cId="2728577382" sldId="403"/>
            <ac:spMk id="2" creationId="{0E99B7C6-6CB1-44C5-81CD-F576B8A06BF5}"/>
          </ac:spMkLst>
        </pc:spChg>
      </pc:sldChg>
      <pc:sldChg chg="modSp mod">
        <pc:chgData name="Lie, Erik" userId="a808fbd0-3767-4fa2-bb2c-4b5af9a76cdb" providerId="ADAL" clId="{8DB8E07A-11AD-4449-BF24-1FBB78CFDB36}" dt="2022-03-02T21:01:54.716" v="173" actId="20577"/>
        <pc:sldMkLst>
          <pc:docMk/>
          <pc:sldMk cId="86201973" sldId="404"/>
        </pc:sldMkLst>
        <pc:spChg chg="mod">
          <ac:chgData name="Lie, Erik" userId="a808fbd0-3767-4fa2-bb2c-4b5af9a76cdb" providerId="ADAL" clId="{8DB8E07A-11AD-4449-BF24-1FBB78CFDB36}" dt="2022-03-02T21:01:54.716" v="173" actId="20577"/>
          <ac:spMkLst>
            <pc:docMk/>
            <pc:sldMk cId="86201973" sldId="404"/>
            <ac:spMk id="3" creationId="{40981907-4736-4BB4-8FF8-D9D114EE1824}"/>
          </ac:spMkLst>
        </pc:spChg>
      </pc:sldChg>
    </pc:docChg>
  </pc:docChgLst>
  <pc:docChgLst>
    <pc:chgData name="Lie, Erik" userId="a808fbd0-3767-4fa2-bb2c-4b5af9a76cdb" providerId="ADAL" clId="{537FF9C6-047F-D249-88B1-9E83D93BDCC4}"/>
    <pc:docChg chg="modSld">
      <pc:chgData name="Lie, Erik" userId="a808fbd0-3767-4fa2-bb2c-4b5af9a76cdb" providerId="ADAL" clId="{537FF9C6-047F-D249-88B1-9E83D93BDCC4}" dt="2023-07-25T20:51:12.585" v="0" actId="729"/>
      <pc:docMkLst>
        <pc:docMk/>
      </pc:docMkLst>
      <pc:sldChg chg="mod modShow">
        <pc:chgData name="Lie, Erik" userId="a808fbd0-3767-4fa2-bb2c-4b5af9a76cdb" providerId="ADAL" clId="{537FF9C6-047F-D249-88B1-9E83D93BDCC4}" dt="2023-07-25T20:51:12.585" v="0" actId="729"/>
        <pc:sldMkLst>
          <pc:docMk/>
          <pc:sldMk cId="3726190811" sldId="408"/>
        </pc:sldMkLst>
      </pc:sldChg>
      <pc:sldChg chg="mod modShow">
        <pc:chgData name="Lie, Erik" userId="a808fbd0-3767-4fa2-bb2c-4b5af9a76cdb" providerId="ADAL" clId="{537FF9C6-047F-D249-88B1-9E83D93BDCC4}" dt="2023-07-25T20:51:12.585" v="0" actId="729"/>
        <pc:sldMkLst>
          <pc:docMk/>
          <pc:sldMk cId="2697180669" sldId="461"/>
        </pc:sldMkLst>
      </pc:sldChg>
    </pc:docChg>
  </pc:docChgLst>
  <pc:docChgLst>
    <pc:chgData name="Lie, Erik" userId="a808fbd0-3767-4fa2-bb2c-4b5af9a76cdb" providerId="ADAL" clId="{E3C870C8-9D57-1B41-93A6-93D39FF00B6C}"/>
    <pc:docChg chg="undo custSel addSld modSld">
      <pc:chgData name="Lie, Erik" userId="a808fbd0-3767-4fa2-bb2c-4b5af9a76cdb" providerId="ADAL" clId="{E3C870C8-9D57-1B41-93A6-93D39FF00B6C}" dt="2022-01-22T22:44:11.283" v="150" actId="729"/>
      <pc:docMkLst>
        <pc:docMk/>
      </pc:docMkLst>
      <pc:sldChg chg="addSp delSp modSp mod">
        <pc:chgData name="Lie, Erik" userId="a808fbd0-3767-4fa2-bb2c-4b5af9a76cdb" providerId="ADAL" clId="{E3C870C8-9D57-1B41-93A6-93D39FF00B6C}" dt="2022-01-22T22:39:48.884" v="132" actId="14100"/>
        <pc:sldMkLst>
          <pc:docMk/>
          <pc:sldMk cId="2247897656" sldId="402"/>
        </pc:sldMkLst>
        <pc:spChg chg="mod">
          <ac:chgData name="Lie, Erik" userId="a808fbd0-3767-4fa2-bb2c-4b5af9a76cdb" providerId="ADAL" clId="{E3C870C8-9D57-1B41-93A6-93D39FF00B6C}" dt="2022-01-22T22:39:48.884" v="132" actId="14100"/>
          <ac:spMkLst>
            <pc:docMk/>
            <pc:sldMk cId="2247897656" sldId="402"/>
            <ac:spMk id="3" creationId="{40981907-4736-4BB4-8FF8-D9D114EE1824}"/>
          </ac:spMkLst>
        </pc:spChg>
        <pc:spChg chg="add del mod">
          <ac:chgData name="Lie, Erik" userId="a808fbd0-3767-4fa2-bb2c-4b5af9a76cdb" providerId="ADAL" clId="{E3C870C8-9D57-1B41-93A6-93D39FF00B6C}" dt="2022-01-22T22:36:40.556" v="1"/>
          <ac:spMkLst>
            <pc:docMk/>
            <pc:sldMk cId="2247897656" sldId="402"/>
            <ac:spMk id="4" creationId="{1088978D-2E5B-C440-A2F7-C9FEC8A1926D}"/>
          </ac:spMkLst>
        </pc:spChg>
      </pc:sldChg>
      <pc:sldChg chg="modSp mod">
        <pc:chgData name="Lie, Erik" userId="a808fbd0-3767-4fa2-bb2c-4b5af9a76cdb" providerId="ADAL" clId="{E3C870C8-9D57-1B41-93A6-93D39FF00B6C}" dt="2022-01-22T22:40:58.691" v="134" actId="14100"/>
        <pc:sldMkLst>
          <pc:docMk/>
          <pc:sldMk cId="1374671615" sldId="405"/>
        </pc:sldMkLst>
        <pc:spChg chg="mod">
          <ac:chgData name="Lie, Erik" userId="a808fbd0-3767-4fa2-bb2c-4b5af9a76cdb" providerId="ADAL" clId="{E3C870C8-9D57-1B41-93A6-93D39FF00B6C}" dt="2022-01-22T22:40:58.691" v="134" actId="14100"/>
          <ac:spMkLst>
            <pc:docMk/>
            <pc:sldMk cId="1374671615" sldId="405"/>
            <ac:spMk id="3" creationId="{40981907-4736-4BB4-8FF8-D9D114EE1824}"/>
          </ac:spMkLst>
        </pc:spChg>
      </pc:sldChg>
      <pc:sldChg chg="modSp mod modShow modNotesTx">
        <pc:chgData name="Lie, Erik" userId="a808fbd0-3767-4fa2-bb2c-4b5af9a76cdb" providerId="ADAL" clId="{E3C870C8-9D57-1B41-93A6-93D39FF00B6C}" dt="2022-01-22T22:44:11.283" v="150" actId="729"/>
        <pc:sldMkLst>
          <pc:docMk/>
          <pc:sldMk cId="3726190811" sldId="408"/>
        </pc:sldMkLst>
        <pc:spChg chg="mod">
          <ac:chgData name="Lie, Erik" userId="a808fbd0-3767-4fa2-bb2c-4b5af9a76cdb" providerId="ADAL" clId="{E3C870C8-9D57-1B41-93A6-93D39FF00B6C}" dt="2022-01-22T22:42:55.229" v="146" actId="14100"/>
          <ac:spMkLst>
            <pc:docMk/>
            <pc:sldMk cId="3726190811" sldId="408"/>
            <ac:spMk id="3" creationId="{40981907-4736-4BB4-8FF8-D9D114EE1824}"/>
          </ac:spMkLst>
        </pc:spChg>
        <pc:picChg chg="mod">
          <ac:chgData name="Lie, Erik" userId="a808fbd0-3767-4fa2-bb2c-4b5af9a76cdb" providerId="ADAL" clId="{E3C870C8-9D57-1B41-93A6-93D39FF00B6C}" dt="2022-01-22T22:42:57.848" v="147" actId="1076"/>
          <ac:picMkLst>
            <pc:docMk/>
            <pc:sldMk cId="3726190811" sldId="408"/>
            <ac:picMk id="5" creationId="{1A7E3395-EC2D-4542-AC1C-83213F2AB4D3}"/>
          </ac:picMkLst>
        </pc:picChg>
      </pc:sldChg>
      <pc:sldChg chg="modSp mod">
        <pc:chgData name="Lie, Erik" userId="a808fbd0-3767-4fa2-bb2c-4b5af9a76cdb" providerId="ADAL" clId="{E3C870C8-9D57-1B41-93A6-93D39FF00B6C}" dt="2022-01-22T22:43:46.913" v="149" actId="1076"/>
        <pc:sldMkLst>
          <pc:docMk/>
          <pc:sldMk cId="1048906131" sldId="409"/>
        </pc:sldMkLst>
        <pc:spChg chg="mod">
          <ac:chgData name="Lie, Erik" userId="a808fbd0-3767-4fa2-bb2c-4b5af9a76cdb" providerId="ADAL" clId="{E3C870C8-9D57-1B41-93A6-93D39FF00B6C}" dt="2022-01-22T22:43:36.811" v="148" actId="255"/>
          <ac:spMkLst>
            <pc:docMk/>
            <pc:sldMk cId="1048906131" sldId="409"/>
            <ac:spMk id="3" creationId="{40981907-4736-4BB4-8FF8-D9D114EE1824}"/>
          </ac:spMkLst>
        </pc:spChg>
        <pc:graphicFrameChg chg="mod">
          <ac:chgData name="Lie, Erik" userId="a808fbd0-3767-4fa2-bb2c-4b5af9a76cdb" providerId="ADAL" clId="{E3C870C8-9D57-1B41-93A6-93D39FF00B6C}" dt="2022-01-22T22:43:46.913" v="149" actId="1076"/>
          <ac:graphicFrameMkLst>
            <pc:docMk/>
            <pc:sldMk cId="1048906131" sldId="409"/>
            <ac:graphicFrameMk id="4" creationId="{A007FD89-7B69-4D70-8777-120A46BE2D08}"/>
          </ac:graphicFrameMkLst>
        </pc:graphicFrameChg>
      </pc:sldChg>
      <pc:sldChg chg="modSp add mod">
        <pc:chgData name="Lie, Erik" userId="a808fbd0-3767-4fa2-bb2c-4b5af9a76cdb" providerId="ADAL" clId="{E3C870C8-9D57-1B41-93A6-93D39FF00B6C}" dt="2022-01-22T22:39:32.041" v="131" actId="255"/>
        <pc:sldMkLst>
          <pc:docMk/>
          <pc:sldMk cId="2702500567" sldId="412"/>
        </pc:sldMkLst>
        <pc:spChg chg="mod">
          <ac:chgData name="Lie, Erik" userId="a808fbd0-3767-4fa2-bb2c-4b5af9a76cdb" providerId="ADAL" clId="{E3C870C8-9D57-1B41-93A6-93D39FF00B6C}" dt="2022-01-22T22:36:53.742" v="13" actId="20577"/>
          <ac:spMkLst>
            <pc:docMk/>
            <pc:sldMk cId="2702500567" sldId="412"/>
            <ac:spMk id="2" creationId="{0E99B7C6-6CB1-44C5-81CD-F576B8A06BF5}"/>
          </ac:spMkLst>
        </pc:spChg>
        <pc:spChg chg="mod">
          <ac:chgData name="Lie, Erik" userId="a808fbd0-3767-4fa2-bb2c-4b5af9a76cdb" providerId="ADAL" clId="{E3C870C8-9D57-1B41-93A6-93D39FF00B6C}" dt="2022-01-22T22:39:32.041" v="131" actId="255"/>
          <ac:spMkLst>
            <pc:docMk/>
            <pc:sldMk cId="2702500567" sldId="412"/>
            <ac:spMk id="3" creationId="{40981907-4736-4BB4-8FF8-D9D114EE1824}"/>
          </ac:spMkLst>
        </pc:spChg>
      </pc:sldChg>
    </pc:docChg>
  </pc:docChgLst>
  <pc:docChgLst>
    <pc:chgData name="Lie, Erik" userId="a808fbd0-3767-4fa2-bb2c-4b5af9a76cdb" providerId="ADAL" clId="{E73DC763-6DEF-41E8-AAED-D66A1EBCC211}"/>
    <pc:docChg chg="custSel modSld">
      <pc:chgData name="Lie, Erik" userId="a808fbd0-3767-4fa2-bb2c-4b5af9a76cdb" providerId="ADAL" clId="{E73DC763-6DEF-41E8-AAED-D66A1EBCC211}" dt="2022-03-03T14:58:59.551" v="30" actId="20577"/>
      <pc:docMkLst>
        <pc:docMk/>
      </pc:docMkLst>
      <pc:sldChg chg="modNotesTx">
        <pc:chgData name="Lie, Erik" userId="a808fbd0-3767-4fa2-bb2c-4b5af9a76cdb" providerId="ADAL" clId="{E73DC763-6DEF-41E8-AAED-D66A1EBCC211}" dt="2022-03-03T14:58:59.551" v="30" actId="20577"/>
        <pc:sldMkLst>
          <pc:docMk/>
          <pc:sldMk cId="2243316472" sldId="40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owa-my.sharepoint.com/personal/elie_uiowa_edu/Documents/Wealth%20Mgmt/Spreadsheets/Fee%20effect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iowa-my.sharepoint.com/personal/elie_uiowa_edu/Documents/My%20Wealth%20Mgmt%20material/Spreadsheets/Target%20dat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iowa-my.sharepoint.com/personal/elie_uiowa_edu/Documents/My%20Wealth%20Mgmt%20material/Spreadsheets/Target%20dat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811560707581865"/>
          <c:y val="7.2200604434950424E-2"/>
          <c:w val="0.63269241602558901"/>
          <c:h val="0.691088104283234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No fees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Sheet1!$A$5:$A$35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</c:numCache>
            </c:numRef>
          </c:cat>
          <c:val>
            <c:numRef>
              <c:f>Sheet1!$B$5:$B$35</c:f>
              <c:numCache>
                <c:formatCode>"$"#,##0_);[Red]\("$"#,##0\)</c:formatCode>
                <c:ptCount val="31"/>
                <c:pt idx="0">
                  <c:v>1000</c:v>
                </c:pt>
                <c:pt idx="1">
                  <c:v>1080</c:v>
                </c:pt>
                <c:pt idx="2">
                  <c:v>1166.4000000000001</c:v>
                </c:pt>
                <c:pt idx="3">
                  <c:v>1259.7120000000002</c:v>
                </c:pt>
                <c:pt idx="4">
                  <c:v>1360.4889600000004</c:v>
                </c:pt>
                <c:pt idx="5">
                  <c:v>1469.3280768000004</c:v>
                </c:pt>
                <c:pt idx="6">
                  <c:v>1586.8743229440006</c:v>
                </c:pt>
                <c:pt idx="7">
                  <c:v>1713.8242687795207</c:v>
                </c:pt>
                <c:pt idx="8">
                  <c:v>1850.9302102818824</c:v>
                </c:pt>
                <c:pt idx="9">
                  <c:v>1999.0046271044332</c:v>
                </c:pt>
                <c:pt idx="10">
                  <c:v>2158.924997272788</c:v>
                </c:pt>
                <c:pt idx="11">
                  <c:v>2331.6389970546111</c:v>
                </c:pt>
                <c:pt idx="12">
                  <c:v>2518.1701168189802</c:v>
                </c:pt>
                <c:pt idx="13">
                  <c:v>2719.6237261644987</c:v>
                </c:pt>
                <c:pt idx="14">
                  <c:v>2937.1936242576589</c:v>
                </c:pt>
                <c:pt idx="15">
                  <c:v>3172.1691141982719</c:v>
                </c:pt>
                <c:pt idx="16">
                  <c:v>3425.9426433341341</c:v>
                </c:pt>
                <c:pt idx="17">
                  <c:v>3700.0180548008652</c:v>
                </c:pt>
                <c:pt idx="18">
                  <c:v>3996.0194991849348</c:v>
                </c:pt>
                <c:pt idx="19">
                  <c:v>4315.7010591197295</c:v>
                </c:pt>
                <c:pt idx="20">
                  <c:v>4660.9571438493085</c:v>
                </c:pt>
                <c:pt idx="21">
                  <c:v>5033.8337153572538</c:v>
                </c:pt>
                <c:pt idx="22">
                  <c:v>5436.5404125858349</c:v>
                </c:pt>
                <c:pt idx="23">
                  <c:v>5871.4636455927021</c:v>
                </c:pt>
                <c:pt idx="24">
                  <c:v>6341.180737240119</c:v>
                </c:pt>
                <c:pt idx="25">
                  <c:v>6848.4751962193286</c:v>
                </c:pt>
                <c:pt idx="26">
                  <c:v>7396.3532119168758</c:v>
                </c:pt>
                <c:pt idx="27">
                  <c:v>7988.0614688702262</c:v>
                </c:pt>
                <c:pt idx="28">
                  <c:v>8627.1063863798445</c:v>
                </c:pt>
                <c:pt idx="29">
                  <c:v>9317.2748972902318</c:v>
                </c:pt>
                <c:pt idx="30">
                  <c:v>10062.656889073451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DA-1149-AB79-2C64AE86746C}"/>
            </c:ext>
          </c:extLst>
        </c:ser>
        <c:ser>
          <c:idx val="1"/>
          <c:order val="1"/>
          <c:tx>
            <c:strRef>
              <c:f>Sheet1!$C$4</c:f>
              <c:strCache>
                <c:ptCount val="1"/>
                <c:pt idx="0">
                  <c:v>0.2% fees</c:v>
                </c:pt>
              </c:strCache>
            </c:strRef>
          </c:tx>
          <c:spPr>
            <a:ln w="19050" cap="rnd">
              <a:solidFill>
                <a:srgbClr val="F37575"/>
              </a:solidFill>
              <a:prstDash val="lgDash"/>
              <a:round/>
            </a:ln>
            <a:effectLst/>
          </c:spPr>
          <c:marker>
            <c:symbol val="none"/>
          </c:marker>
          <c:cat>
            <c:numRef>
              <c:f>Sheet1!$A$5:$A$35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</c:numCache>
            </c:numRef>
          </c:cat>
          <c:val>
            <c:numRef>
              <c:f>Sheet1!$C$5:$C$35</c:f>
              <c:numCache>
                <c:formatCode>"$"#,##0_);[Red]\("$"#,##0\)</c:formatCode>
                <c:ptCount val="31"/>
                <c:pt idx="0">
                  <c:v>1000</c:v>
                </c:pt>
                <c:pt idx="1">
                  <c:v>1078</c:v>
                </c:pt>
                <c:pt idx="2">
                  <c:v>1162.0840000000001</c:v>
                </c:pt>
                <c:pt idx="3">
                  <c:v>1252.7265520000001</c:v>
                </c:pt>
                <c:pt idx="4">
                  <c:v>1350.4392230560002</c:v>
                </c:pt>
                <c:pt idx="5">
                  <c:v>1455.7734824543684</c:v>
                </c:pt>
                <c:pt idx="6">
                  <c:v>1569.3238140858093</c:v>
                </c:pt>
                <c:pt idx="7">
                  <c:v>1691.7310715845026</c:v>
                </c:pt>
                <c:pt idx="8">
                  <c:v>1823.686095168094</c:v>
                </c:pt>
                <c:pt idx="9">
                  <c:v>1965.9336105912055</c:v>
                </c:pt>
                <c:pt idx="10">
                  <c:v>2119.2764322173198</c:v>
                </c:pt>
                <c:pt idx="11">
                  <c:v>2284.579993930271</c:v>
                </c:pt>
                <c:pt idx="12">
                  <c:v>2462.7772334568322</c:v>
                </c:pt>
                <c:pt idx="13">
                  <c:v>2654.873857666465</c:v>
                </c:pt>
                <c:pt idx="14">
                  <c:v>2861.9540185644496</c:v>
                </c:pt>
                <c:pt idx="15">
                  <c:v>3085.1864320124769</c:v>
                </c:pt>
                <c:pt idx="16">
                  <c:v>3325.8309737094501</c:v>
                </c:pt>
                <c:pt idx="17">
                  <c:v>3585.2457896587875</c:v>
                </c:pt>
                <c:pt idx="18">
                  <c:v>3864.8949612521733</c:v>
                </c:pt>
                <c:pt idx="19">
                  <c:v>4166.3567682298435</c:v>
                </c:pt>
                <c:pt idx="20">
                  <c:v>4491.3325961517712</c:v>
                </c:pt>
                <c:pt idx="21">
                  <c:v>4841.6565386516095</c:v>
                </c:pt>
                <c:pt idx="22">
                  <c:v>5219.3057486664356</c:v>
                </c:pt>
                <c:pt idx="23">
                  <c:v>5626.411597062418</c:v>
                </c:pt>
                <c:pt idx="24">
                  <c:v>6065.2717016332872</c:v>
                </c:pt>
                <c:pt idx="25">
                  <c:v>6538.3628943606836</c:v>
                </c:pt>
                <c:pt idx="26">
                  <c:v>7048.3552001208172</c:v>
                </c:pt>
                <c:pt idx="27">
                  <c:v>7598.1269057302416</c:v>
                </c:pt>
                <c:pt idx="28">
                  <c:v>8190.7808043772011</c:v>
                </c:pt>
                <c:pt idx="29">
                  <c:v>8829.6617071186229</c:v>
                </c:pt>
                <c:pt idx="30">
                  <c:v>9518.3753202738753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DA-1149-AB79-2C64AE86746C}"/>
            </c:ext>
          </c:extLst>
        </c:ser>
        <c:ser>
          <c:idx val="2"/>
          <c:order val="2"/>
          <c:tx>
            <c:strRef>
              <c:f>Sheet1!$D$4</c:f>
              <c:strCache>
                <c:ptCount val="1"/>
                <c:pt idx="0">
                  <c:v>0.5% fees</c:v>
                </c:pt>
              </c:strCache>
            </c:strRef>
          </c:tx>
          <c:spPr>
            <a:ln w="22225" cap="rnd">
              <a:solidFill>
                <a:srgbClr val="CDE4F8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Sheet1!$A$5:$A$35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</c:numCache>
            </c:numRef>
          </c:cat>
          <c:val>
            <c:numRef>
              <c:f>Sheet1!$D$5:$D$35</c:f>
              <c:numCache>
                <c:formatCode>"$"#,##0_);[Red]\("$"#,##0\)</c:formatCode>
                <c:ptCount val="31"/>
                <c:pt idx="0">
                  <c:v>1000</c:v>
                </c:pt>
                <c:pt idx="1">
                  <c:v>1075.0000000000002</c:v>
                </c:pt>
                <c:pt idx="2">
                  <c:v>1155.6250000000005</c:v>
                </c:pt>
                <c:pt idx="3">
                  <c:v>1242.2968750000007</c:v>
                </c:pt>
                <c:pt idx="4">
                  <c:v>1335.469140625001</c:v>
                </c:pt>
                <c:pt idx="5">
                  <c:v>1435.6293261718763</c:v>
                </c:pt>
                <c:pt idx="6">
                  <c:v>1543.3015256347674</c:v>
                </c:pt>
                <c:pt idx="7">
                  <c:v>1659.0491400573751</c:v>
                </c:pt>
                <c:pt idx="8">
                  <c:v>1783.4778255616786</c:v>
                </c:pt>
                <c:pt idx="9">
                  <c:v>1917.2386624788048</c:v>
                </c:pt>
                <c:pt idx="10">
                  <c:v>2061.0315621647155</c:v>
                </c:pt>
                <c:pt idx="11">
                  <c:v>2215.6089293270697</c:v>
                </c:pt>
                <c:pt idx="12">
                  <c:v>2381.7795990266004</c:v>
                </c:pt>
                <c:pt idx="13">
                  <c:v>2560.4130689535959</c:v>
                </c:pt>
                <c:pt idx="14">
                  <c:v>2752.4440491251162</c:v>
                </c:pt>
                <c:pt idx="15">
                  <c:v>2958.8773528095003</c:v>
                </c:pt>
                <c:pt idx="16">
                  <c:v>3180.7931542702131</c:v>
                </c:pt>
                <c:pt idx="17">
                  <c:v>3419.3526408404796</c:v>
                </c:pt>
                <c:pt idx="18">
                  <c:v>3675.804088903516</c:v>
                </c:pt>
                <c:pt idx="19">
                  <c:v>3951.4893955712805</c:v>
                </c:pt>
                <c:pt idx="20">
                  <c:v>4247.8511002391269</c:v>
                </c:pt>
                <c:pt idx="21">
                  <c:v>4566.4399327570618</c:v>
                </c:pt>
                <c:pt idx="22">
                  <c:v>4908.922927713842</c:v>
                </c:pt>
                <c:pt idx="23">
                  <c:v>5277.092147292381</c:v>
                </c:pt>
                <c:pt idx="24">
                  <c:v>5672.874058339311</c:v>
                </c:pt>
                <c:pt idx="25">
                  <c:v>6098.3396127147607</c:v>
                </c:pt>
                <c:pt idx="26">
                  <c:v>6555.7150836683686</c:v>
                </c:pt>
                <c:pt idx="27">
                  <c:v>7047.3937149434978</c:v>
                </c:pt>
                <c:pt idx="28">
                  <c:v>7575.9482435642612</c:v>
                </c:pt>
                <c:pt idx="29">
                  <c:v>8144.1443618315825</c:v>
                </c:pt>
                <c:pt idx="30">
                  <c:v>8754.9551889689519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DA-1149-AB79-2C64AE86746C}"/>
            </c:ext>
          </c:extLst>
        </c:ser>
        <c:ser>
          <c:idx val="3"/>
          <c:order val="3"/>
          <c:tx>
            <c:strRef>
              <c:f>Sheet1!$E$4</c:f>
              <c:strCache>
                <c:ptCount val="1"/>
                <c:pt idx="0">
                  <c:v>1% fees</c:v>
                </c:pt>
              </c:strCache>
            </c:strRef>
          </c:tx>
          <c:spPr>
            <a:ln w="22225" cap="rnd">
              <a:solidFill>
                <a:srgbClr val="CFE6AD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Sheet1!$A$5:$A$35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</c:numCache>
            </c:numRef>
          </c:cat>
          <c:val>
            <c:numRef>
              <c:f>Sheet1!$E$5:$E$35</c:f>
              <c:numCache>
                <c:formatCode>"$"#,##0_);[Red]\("$"#,##0\)</c:formatCode>
                <c:ptCount val="31"/>
                <c:pt idx="0">
                  <c:v>1000</c:v>
                </c:pt>
                <c:pt idx="1">
                  <c:v>1070</c:v>
                </c:pt>
                <c:pt idx="2">
                  <c:v>1144.9000000000001</c:v>
                </c:pt>
                <c:pt idx="3">
                  <c:v>1225.0430000000001</c:v>
                </c:pt>
                <c:pt idx="4">
                  <c:v>1310.7960100000003</c:v>
                </c:pt>
                <c:pt idx="5">
                  <c:v>1402.5517307000005</c:v>
                </c:pt>
                <c:pt idx="6">
                  <c:v>1500.7303518490005</c:v>
                </c:pt>
                <c:pt idx="7">
                  <c:v>1605.7814764784307</c:v>
                </c:pt>
                <c:pt idx="8">
                  <c:v>1718.186179831921</c:v>
                </c:pt>
                <c:pt idx="9">
                  <c:v>1838.4592124201556</c:v>
                </c:pt>
                <c:pt idx="10">
                  <c:v>1967.1513572895667</c:v>
                </c:pt>
                <c:pt idx="11">
                  <c:v>2104.8519522998363</c:v>
                </c:pt>
                <c:pt idx="12">
                  <c:v>2252.1915889608249</c:v>
                </c:pt>
                <c:pt idx="13">
                  <c:v>2409.8450001880828</c:v>
                </c:pt>
                <c:pt idx="14">
                  <c:v>2578.5341502012488</c:v>
                </c:pt>
                <c:pt idx="15">
                  <c:v>2759.0315407153366</c:v>
                </c:pt>
                <c:pt idx="16">
                  <c:v>2952.1637485654105</c:v>
                </c:pt>
                <c:pt idx="17">
                  <c:v>3158.8152109649895</c:v>
                </c:pt>
                <c:pt idx="18">
                  <c:v>3379.932275732539</c:v>
                </c:pt>
                <c:pt idx="19">
                  <c:v>3616.527535033817</c:v>
                </c:pt>
                <c:pt idx="20">
                  <c:v>3869.6844624861842</c:v>
                </c:pt>
                <c:pt idx="21">
                  <c:v>4140.5623748602175</c:v>
                </c:pt>
                <c:pt idx="22">
                  <c:v>4430.4017411004334</c:v>
                </c:pt>
                <c:pt idx="23">
                  <c:v>4740.5298629774643</c:v>
                </c:pt>
                <c:pt idx="24">
                  <c:v>5072.3669533858874</c:v>
                </c:pt>
                <c:pt idx="25">
                  <c:v>5427.4326401229</c:v>
                </c:pt>
                <c:pt idx="26">
                  <c:v>5807.3529249315034</c:v>
                </c:pt>
                <c:pt idx="27">
                  <c:v>6213.8676296767089</c:v>
                </c:pt>
                <c:pt idx="28">
                  <c:v>6648.8383637540792</c:v>
                </c:pt>
                <c:pt idx="29">
                  <c:v>7114.2570492168652</c:v>
                </c:pt>
                <c:pt idx="30">
                  <c:v>7612.2550426620464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0DA-1149-AB79-2C64AE86746C}"/>
            </c:ext>
          </c:extLst>
        </c:ser>
        <c:ser>
          <c:idx val="4"/>
          <c:order val="4"/>
          <c:tx>
            <c:strRef>
              <c:f>Sheet1!$F$4</c:f>
              <c:strCache>
                <c:ptCount val="1"/>
                <c:pt idx="0">
                  <c:v>1.5% fees</c:v>
                </c:pt>
              </c:strCache>
            </c:strRef>
          </c:tx>
          <c:spPr>
            <a:ln w="38100" cap="rnd">
              <a:solidFill>
                <a:srgbClr val="F9A78C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Sheet1!$A$5:$A$35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</c:numCache>
            </c:numRef>
          </c:cat>
          <c:val>
            <c:numRef>
              <c:f>Sheet1!$F$5:$F$35</c:f>
              <c:numCache>
                <c:formatCode>"$"#,##0_);[Red]\("$"#,##0\)</c:formatCode>
                <c:ptCount val="31"/>
                <c:pt idx="0">
                  <c:v>1000</c:v>
                </c:pt>
                <c:pt idx="1">
                  <c:v>1065.0000000000002</c:v>
                </c:pt>
                <c:pt idx="2">
                  <c:v>1134.2250000000004</c:v>
                </c:pt>
                <c:pt idx="3">
                  <c:v>1207.9496250000007</c:v>
                </c:pt>
                <c:pt idx="4">
                  <c:v>1286.4663506250008</c:v>
                </c:pt>
                <c:pt idx="5">
                  <c:v>1370.0866634156262</c:v>
                </c:pt>
                <c:pt idx="6">
                  <c:v>1459.1422965376421</c:v>
                </c:pt>
                <c:pt idx="7">
                  <c:v>1553.9865458125892</c:v>
                </c:pt>
                <c:pt idx="8">
                  <c:v>1654.9956712904077</c:v>
                </c:pt>
                <c:pt idx="9">
                  <c:v>1762.5703899242844</c:v>
                </c:pt>
                <c:pt idx="10">
                  <c:v>1877.1374652693632</c:v>
                </c:pt>
                <c:pt idx="11">
                  <c:v>1999.1514005118722</c:v>
                </c:pt>
                <c:pt idx="12">
                  <c:v>2129.096241545144</c:v>
                </c:pt>
                <c:pt idx="13">
                  <c:v>2267.4874972455787</c:v>
                </c:pt>
                <c:pt idx="14">
                  <c:v>2414.8741845665418</c:v>
                </c:pt>
                <c:pt idx="15">
                  <c:v>2571.8410065633675</c:v>
                </c:pt>
                <c:pt idx="16">
                  <c:v>2739.0106719899868</c:v>
                </c:pt>
                <c:pt idx="17">
                  <c:v>2917.0463656693364</c:v>
                </c:pt>
                <c:pt idx="18">
                  <c:v>3106.6543794378435</c:v>
                </c:pt>
                <c:pt idx="19">
                  <c:v>3308.586914101304</c:v>
                </c:pt>
                <c:pt idx="20">
                  <c:v>3523.6450635178894</c:v>
                </c:pt>
                <c:pt idx="21">
                  <c:v>3752.6819926465528</c:v>
                </c:pt>
                <c:pt idx="22">
                  <c:v>3996.6063221685795</c:v>
                </c:pt>
                <c:pt idx="23">
                  <c:v>4256.3857331095378</c:v>
                </c:pt>
                <c:pt idx="24">
                  <c:v>4533.0508057616589</c:v>
                </c:pt>
                <c:pt idx="25">
                  <c:v>4827.6991081361675</c:v>
                </c:pt>
                <c:pt idx="26">
                  <c:v>5141.4995501650192</c:v>
                </c:pt>
                <c:pt idx="27">
                  <c:v>5475.6970209257461</c:v>
                </c:pt>
                <c:pt idx="28">
                  <c:v>5831.6173272859205</c:v>
                </c:pt>
                <c:pt idx="29">
                  <c:v>6210.6724535595067</c:v>
                </c:pt>
                <c:pt idx="30">
                  <c:v>6614.366163040876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0DA-1149-AB79-2C64AE867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7010448"/>
        <c:axId val="931068896"/>
      </c:lineChart>
      <c:catAx>
        <c:axId val="8670104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1068896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931068896"/>
        <c:scaling>
          <c:orientation val="minMax"/>
          <c:max val="10200"/>
          <c:min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Investment value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_);[Red]\(&quot;$&quot;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7010448"/>
        <c:crossesAt val="1"/>
        <c:crossBetween val="between"/>
        <c:majorUnit val="1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860247327067037"/>
          <c:y val="0.1206263049776731"/>
          <c:w val="0.19025074103180606"/>
          <c:h val="0.52190793473261587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'Target-date'!$A$3</c:f>
              <c:strCache>
                <c:ptCount val="1"/>
                <c:pt idx="0">
                  <c:v>US stocks</c:v>
                </c:pt>
              </c:strCache>
            </c:strRef>
          </c:tx>
          <c:spPr>
            <a:solidFill>
              <a:srgbClr val="CCE3F7"/>
            </a:solidFill>
            <a:ln>
              <a:noFill/>
            </a:ln>
            <a:effectLst/>
          </c:spPr>
          <c:invertIfNegative val="0"/>
          <c:cat>
            <c:strRef>
              <c:f>'Target-date'!$B$2:$E$2</c:f>
              <c:strCache>
                <c:ptCount val="4"/>
                <c:pt idx="0">
                  <c:v>Target 2030</c:v>
                </c:pt>
                <c:pt idx="1">
                  <c:v>Target 2040</c:v>
                </c:pt>
                <c:pt idx="2">
                  <c:v>Target 2050</c:v>
                </c:pt>
                <c:pt idx="3">
                  <c:v>Target 2060</c:v>
                </c:pt>
              </c:strCache>
            </c:strRef>
          </c:cat>
          <c:val>
            <c:numRef>
              <c:f>'Target-date'!$B$3:$E$3</c:f>
              <c:numCache>
                <c:formatCode>0%</c:formatCode>
                <c:ptCount val="4"/>
                <c:pt idx="0">
                  <c:v>0.39600000000000002</c:v>
                </c:pt>
                <c:pt idx="1">
                  <c:v>0.48699999999999999</c:v>
                </c:pt>
                <c:pt idx="2">
                  <c:v>0.54300000000000004</c:v>
                </c:pt>
                <c:pt idx="3">
                  <c:v>0.54400000000000004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47-42D9-BAED-55CF3B70B0ED}"/>
            </c:ext>
          </c:extLst>
        </c:ser>
        <c:ser>
          <c:idx val="1"/>
          <c:order val="1"/>
          <c:tx>
            <c:strRef>
              <c:f>'Target-date'!$A$4</c:f>
              <c:strCache>
                <c:ptCount val="1"/>
                <c:pt idx="0">
                  <c:v>Foreign stocks   </c:v>
                </c:pt>
              </c:strCache>
            </c:strRef>
          </c:tx>
          <c:spPr>
            <a:solidFill>
              <a:srgbClr val="FBE596"/>
            </a:solidFill>
            <a:ln>
              <a:noFill/>
            </a:ln>
            <a:effectLst/>
          </c:spPr>
          <c:invertIfNegative val="0"/>
          <c:cat>
            <c:strRef>
              <c:f>'Target-date'!$B$2:$E$2</c:f>
              <c:strCache>
                <c:ptCount val="4"/>
                <c:pt idx="0">
                  <c:v>Target 2030</c:v>
                </c:pt>
                <c:pt idx="1">
                  <c:v>Target 2040</c:v>
                </c:pt>
                <c:pt idx="2">
                  <c:v>Target 2050</c:v>
                </c:pt>
                <c:pt idx="3">
                  <c:v>Target 2060</c:v>
                </c:pt>
              </c:strCache>
            </c:strRef>
          </c:cat>
          <c:val>
            <c:numRef>
              <c:f>'Target-date'!$B$4:$E$4</c:f>
              <c:numCache>
                <c:formatCode>0%</c:formatCode>
                <c:ptCount val="4"/>
                <c:pt idx="0">
                  <c:v>0.26500000000000001</c:v>
                </c:pt>
                <c:pt idx="1">
                  <c:v>0.32600000000000001</c:v>
                </c:pt>
                <c:pt idx="2">
                  <c:v>0.36399999999999999</c:v>
                </c:pt>
                <c:pt idx="3">
                  <c:v>0.36399999999999999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47-42D9-BAED-55CF3B70B0ED}"/>
            </c:ext>
          </c:extLst>
        </c:ser>
        <c:ser>
          <c:idx val="2"/>
          <c:order val="2"/>
          <c:tx>
            <c:strRef>
              <c:f>'Target-date'!$A$5</c:f>
              <c:strCache>
                <c:ptCount val="1"/>
                <c:pt idx="0">
                  <c:v>US bonds</c:v>
                </c:pt>
              </c:strCache>
            </c:strRef>
          </c:tx>
          <c:spPr>
            <a:solidFill>
              <a:srgbClr val="CEE4AD"/>
            </a:solidFill>
            <a:ln>
              <a:noFill/>
            </a:ln>
            <a:effectLst/>
          </c:spPr>
          <c:invertIfNegative val="0"/>
          <c:cat>
            <c:strRef>
              <c:f>'Target-date'!$B$2:$E$2</c:f>
              <c:strCache>
                <c:ptCount val="4"/>
                <c:pt idx="0">
                  <c:v>Target 2030</c:v>
                </c:pt>
                <c:pt idx="1">
                  <c:v>Target 2040</c:v>
                </c:pt>
                <c:pt idx="2">
                  <c:v>Target 2050</c:v>
                </c:pt>
                <c:pt idx="3">
                  <c:v>Target 2060</c:v>
                </c:pt>
              </c:strCache>
            </c:strRef>
          </c:cat>
          <c:val>
            <c:numRef>
              <c:f>'Target-date'!$B$5:$E$5</c:f>
              <c:numCache>
                <c:formatCode>0%</c:formatCode>
                <c:ptCount val="4"/>
                <c:pt idx="0">
                  <c:v>0.23400000000000001</c:v>
                </c:pt>
                <c:pt idx="1">
                  <c:v>0.129</c:v>
                </c:pt>
                <c:pt idx="2">
                  <c:v>6.2E-2</c:v>
                </c:pt>
                <c:pt idx="3">
                  <c:v>6.4000000000000001E-2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47-42D9-BAED-55CF3B70B0ED}"/>
            </c:ext>
          </c:extLst>
        </c:ser>
        <c:ser>
          <c:idx val="3"/>
          <c:order val="3"/>
          <c:tx>
            <c:strRef>
              <c:f>'Target-date'!$A$6</c:f>
              <c:strCache>
                <c:ptCount val="1"/>
                <c:pt idx="0">
                  <c:v>Foreign bonds</c:v>
                </c:pt>
              </c:strCache>
            </c:strRef>
          </c:tx>
          <c:spPr>
            <a:solidFill>
              <a:srgbClr val="F8A78C"/>
            </a:solidFill>
            <a:ln>
              <a:noFill/>
            </a:ln>
            <a:effectLst/>
          </c:spPr>
          <c:invertIfNegative val="0"/>
          <c:cat>
            <c:strRef>
              <c:f>'Target-date'!$B$2:$E$2</c:f>
              <c:strCache>
                <c:ptCount val="4"/>
                <c:pt idx="0">
                  <c:v>Target 2030</c:v>
                </c:pt>
                <c:pt idx="1">
                  <c:v>Target 2040</c:v>
                </c:pt>
                <c:pt idx="2">
                  <c:v>Target 2050</c:v>
                </c:pt>
                <c:pt idx="3">
                  <c:v>Target 2060</c:v>
                </c:pt>
              </c:strCache>
            </c:strRef>
          </c:cat>
          <c:val>
            <c:numRef>
              <c:f>'Target-date'!$B$6:$E$6</c:f>
              <c:numCache>
                <c:formatCode>0%</c:formatCode>
                <c:ptCount val="4"/>
                <c:pt idx="0">
                  <c:v>0.105</c:v>
                </c:pt>
                <c:pt idx="1">
                  <c:v>5.8000000000000003E-2</c:v>
                </c:pt>
                <c:pt idx="2">
                  <c:v>3.1E-2</c:v>
                </c:pt>
                <c:pt idx="3">
                  <c:v>2.8000000000000001E-2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47-42D9-BAED-55CF3B70B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overlap val="100"/>
        <c:axId val="1628381087"/>
        <c:axId val="1628366111"/>
      </c:barChart>
      <c:catAx>
        <c:axId val="1628381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366111"/>
        <c:crosses val="autoZero"/>
        <c:auto val="1"/>
        <c:lblAlgn val="ctr"/>
        <c:lblOffset val="100"/>
        <c:noMultiLvlLbl val="0"/>
      </c:catAx>
      <c:valAx>
        <c:axId val="162836611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381087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'Target-risk'!$A$3</c:f>
              <c:strCache>
                <c:ptCount val="1"/>
                <c:pt idx="0">
                  <c:v>US stocks</c:v>
                </c:pt>
              </c:strCache>
            </c:strRef>
          </c:tx>
          <c:spPr>
            <a:solidFill>
              <a:srgbClr val="CCE3F7"/>
            </a:solidFill>
            <a:ln>
              <a:noFill/>
            </a:ln>
            <a:effectLst/>
          </c:spPr>
          <c:invertIfNegative val="0"/>
          <c:cat>
            <c:strRef>
              <c:f>'Target-risk'!$B$2:$E$2</c:f>
              <c:strCache>
                <c:ptCount val="4"/>
                <c:pt idx="0">
                  <c:v>Income</c:v>
                </c:pt>
                <c:pt idx="1">
                  <c:v>Conservative Growth</c:v>
                </c:pt>
                <c:pt idx="2">
                  <c:v>Moderate Growth</c:v>
                </c:pt>
                <c:pt idx="3">
                  <c:v>Growth</c:v>
                </c:pt>
              </c:strCache>
            </c:strRef>
          </c:cat>
          <c:val>
            <c:numRef>
              <c:f>'Target-risk'!$B$3:$E$3</c:f>
              <c:numCache>
                <c:formatCode>0%</c:formatCode>
                <c:ptCount val="4"/>
                <c:pt idx="0">
                  <c:v>0.121</c:v>
                </c:pt>
                <c:pt idx="1">
                  <c:v>0.247</c:v>
                </c:pt>
                <c:pt idx="2">
                  <c:v>0.36699999999999999</c:v>
                </c:pt>
                <c:pt idx="3">
                  <c:v>0.48499999999999999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FD-4EF5-8D75-E87BAE4D9D30}"/>
            </c:ext>
          </c:extLst>
        </c:ser>
        <c:ser>
          <c:idx val="1"/>
          <c:order val="1"/>
          <c:tx>
            <c:strRef>
              <c:f>'Target-risk'!$A$4</c:f>
              <c:strCache>
                <c:ptCount val="1"/>
                <c:pt idx="0">
                  <c:v>Foreign stocks   </c:v>
                </c:pt>
              </c:strCache>
            </c:strRef>
          </c:tx>
          <c:spPr>
            <a:solidFill>
              <a:srgbClr val="FBE596"/>
            </a:solidFill>
            <a:ln>
              <a:noFill/>
            </a:ln>
            <a:effectLst/>
          </c:spPr>
          <c:invertIfNegative val="0"/>
          <c:cat>
            <c:strRef>
              <c:f>'Target-risk'!$B$2:$E$2</c:f>
              <c:strCache>
                <c:ptCount val="4"/>
                <c:pt idx="0">
                  <c:v>Income</c:v>
                </c:pt>
                <c:pt idx="1">
                  <c:v>Conservative Growth</c:v>
                </c:pt>
                <c:pt idx="2">
                  <c:v>Moderate Growth</c:v>
                </c:pt>
                <c:pt idx="3">
                  <c:v>Growth</c:v>
                </c:pt>
              </c:strCache>
            </c:strRef>
          </c:cat>
          <c:val>
            <c:numRef>
              <c:f>'Target-risk'!$B$4:$E$4</c:f>
              <c:numCache>
                <c:formatCode>0%</c:formatCode>
                <c:ptCount val="4"/>
                <c:pt idx="0">
                  <c:v>8.1000000000000003E-2</c:v>
                </c:pt>
                <c:pt idx="1">
                  <c:v>0.161</c:v>
                </c:pt>
                <c:pt idx="2">
                  <c:v>0.24199999999999999</c:v>
                </c:pt>
                <c:pt idx="3">
                  <c:v>0.32300000000000001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FD-4EF5-8D75-E87BAE4D9D30}"/>
            </c:ext>
          </c:extLst>
        </c:ser>
        <c:ser>
          <c:idx val="2"/>
          <c:order val="2"/>
          <c:tx>
            <c:strRef>
              <c:f>'Target-risk'!$A$5</c:f>
              <c:strCache>
                <c:ptCount val="1"/>
                <c:pt idx="0">
                  <c:v>US bonds</c:v>
                </c:pt>
              </c:strCache>
            </c:strRef>
          </c:tx>
          <c:spPr>
            <a:solidFill>
              <a:srgbClr val="CEE4AD"/>
            </a:solidFill>
            <a:ln>
              <a:noFill/>
            </a:ln>
            <a:effectLst/>
          </c:spPr>
          <c:invertIfNegative val="0"/>
          <c:cat>
            <c:strRef>
              <c:f>'Target-risk'!$B$2:$E$2</c:f>
              <c:strCache>
                <c:ptCount val="4"/>
                <c:pt idx="0">
                  <c:v>Income</c:v>
                </c:pt>
                <c:pt idx="1">
                  <c:v>Conservative Growth</c:v>
                </c:pt>
                <c:pt idx="2">
                  <c:v>Moderate Growth</c:v>
                </c:pt>
                <c:pt idx="3">
                  <c:v>Growth</c:v>
                </c:pt>
              </c:strCache>
            </c:strRef>
          </c:cat>
          <c:val>
            <c:numRef>
              <c:f>'Target-risk'!$B$5:$E$5</c:f>
              <c:numCache>
                <c:formatCode>0%</c:formatCode>
                <c:ptCount val="4"/>
                <c:pt idx="0">
                  <c:v>0.55700000000000005</c:v>
                </c:pt>
                <c:pt idx="1">
                  <c:v>0.41700000000000004</c:v>
                </c:pt>
                <c:pt idx="2">
                  <c:v>0.27200000000000002</c:v>
                </c:pt>
                <c:pt idx="3">
                  <c:v>0.13500000000000001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FD-4EF5-8D75-E87BAE4D9D30}"/>
            </c:ext>
          </c:extLst>
        </c:ser>
        <c:ser>
          <c:idx val="3"/>
          <c:order val="3"/>
          <c:tx>
            <c:strRef>
              <c:f>'Target-risk'!$A$6</c:f>
              <c:strCache>
                <c:ptCount val="1"/>
                <c:pt idx="0">
                  <c:v>Foreign bonds</c:v>
                </c:pt>
              </c:strCache>
            </c:strRef>
          </c:tx>
          <c:spPr>
            <a:solidFill>
              <a:srgbClr val="F8A78C"/>
            </a:solidFill>
            <a:ln>
              <a:noFill/>
            </a:ln>
            <a:effectLst/>
          </c:spPr>
          <c:invertIfNegative val="0"/>
          <c:cat>
            <c:strRef>
              <c:f>'Target-risk'!$B$2:$E$2</c:f>
              <c:strCache>
                <c:ptCount val="4"/>
                <c:pt idx="0">
                  <c:v>Income</c:v>
                </c:pt>
                <c:pt idx="1">
                  <c:v>Conservative Growth</c:v>
                </c:pt>
                <c:pt idx="2">
                  <c:v>Moderate Growth</c:v>
                </c:pt>
                <c:pt idx="3">
                  <c:v>Growth</c:v>
                </c:pt>
              </c:strCache>
            </c:strRef>
          </c:cat>
          <c:val>
            <c:numRef>
              <c:f>'Target-risk'!$B$6:$E$6</c:f>
              <c:numCache>
                <c:formatCode>0%</c:formatCode>
                <c:ptCount val="4"/>
                <c:pt idx="0">
                  <c:v>0.24100000000000002</c:v>
                </c:pt>
                <c:pt idx="1">
                  <c:v>0.17500000000000002</c:v>
                </c:pt>
                <c:pt idx="2">
                  <c:v>0.11899999999999999</c:v>
                </c:pt>
                <c:pt idx="3">
                  <c:v>5.7000000000000002E-2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FD-4EF5-8D75-E87BAE4D9D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overlap val="100"/>
        <c:axId val="1628381087"/>
        <c:axId val="1628366111"/>
      </c:barChart>
      <c:catAx>
        <c:axId val="1628381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366111"/>
        <c:crosses val="autoZero"/>
        <c:auto val="1"/>
        <c:lblAlgn val="ctr"/>
        <c:lblOffset val="100"/>
        <c:noMultiLvlLbl val="0"/>
      </c:catAx>
      <c:valAx>
        <c:axId val="162836611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381087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0.84006</cdr:x>
      <cdr:y>0.00142</cdr:y>
    </cdr:from>
    <cdr:to>
      <cdr:x>0.99368</cdr:x>
      <cdr:y>0.12541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59E8D19-65CF-12A9-C246-DF1950F42A06}"/>
            </a:ext>
          </a:extLst>
        </cdr:cNvPr>
        <cdr:cNvSpPr txBox="1"/>
      </cdr:nvSpPr>
      <cdr:spPr>
        <a:xfrm xmlns:a="http://schemas.openxmlformats.org/drawingml/2006/main">
          <a:off x="7839635" y="6064"/>
          <a:ext cx="1433643" cy="5294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/>
            <a:t>$10,063</a:t>
          </a:r>
        </a:p>
      </cdr:txBody>
    </cdr:sp>
  </cdr:relSizeAnchor>
  <cdr:relSizeAnchor xmlns:cdr="http://schemas.openxmlformats.org/drawingml/2006/chartDrawing">
    <cdr:from>
      <cdr:x>0.85459</cdr:x>
      <cdr:y>0.06152</cdr:y>
    </cdr:from>
    <cdr:to>
      <cdr:x>0.99317</cdr:x>
      <cdr:y>0.18551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E4CAE4D6-B064-8459-97D1-3B26D40E8F81}"/>
            </a:ext>
          </a:extLst>
        </cdr:cNvPr>
        <cdr:cNvSpPr txBox="1"/>
      </cdr:nvSpPr>
      <cdr:spPr>
        <a:xfrm xmlns:a="http://schemas.openxmlformats.org/drawingml/2006/main">
          <a:off x="3731867" y="126724"/>
          <a:ext cx="605183" cy="2553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/>
            <a:t>$9,518</a:t>
          </a:r>
        </a:p>
      </cdr:txBody>
    </cdr:sp>
  </cdr:relSizeAnchor>
  <cdr:relSizeAnchor xmlns:cdr="http://schemas.openxmlformats.org/drawingml/2006/chartDrawing">
    <cdr:from>
      <cdr:x>0.85408</cdr:x>
      <cdr:y>0.12519</cdr:y>
    </cdr:from>
    <cdr:to>
      <cdr:x>0.99267</cdr:x>
      <cdr:y>0.24918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13E9F900-A38A-F4C0-ED03-7FB7ABB8851C}"/>
            </a:ext>
          </a:extLst>
        </cdr:cNvPr>
        <cdr:cNvSpPr txBox="1"/>
      </cdr:nvSpPr>
      <cdr:spPr>
        <a:xfrm xmlns:a="http://schemas.openxmlformats.org/drawingml/2006/main">
          <a:off x="3729659" y="257865"/>
          <a:ext cx="605183" cy="2553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/>
            <a:t>$8,755</a:t>
          </a:r>
        </a:p>
      </cdr:txBody>
    </cdr:sp>
  </cdr:relSizeAnchor>
  <cdr:relSizeAnchor xmlns:cdr="http://schemas.openxmlformats.org/drawingml/2006/chartDrawing">
    <cdr:from>
      <cdr:x>0.8525</cdr:x>
      <cdr:y>0.20561</cdr:y>
    </cdr:from>
    <cdr:to>
      <cdr:x>0.99109</cdr:x>
      <cdr:y>0.3296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13E9F900-A38A-F4C0-ED03-7FB7ABB8851C}"/>
            </a:ext>
          </a:extLst>
        </cdr:cNvPr>
        <cdr:cNvSpPr txBox="1"/>
      </cdr:nvSpPr>
      <cdr:spPr>
        <a:xfrm xmlns:a="http://schemas.openxmlformats.org/drawingml/2006/main">
          <a:off x="3722757" y="423518"/>
          <a:ext cx="605183" cy="2553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/>
            <a:t>$7,612</a:t>
          </a:r>
        </a:p>
      </cdr:txBody>
    </cdr:sp>
  </cdr:relSizeAnchor>
  <cdr:relSizeAnchor xmlns:cdr="http://schemas.openxmlformats.org/drawingml/2006/chartDrawing">
    <cdr:from>
      <cdr:x>0.85408</cdr:x>
      <cdr:y>0.29274</cdr:y>
    </cdr:from>
    <cdr:to>
      <cdr:x>0.99267</cdr:x>
      <cdr:y>0.41672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13E9F900-A38A-F4C0-ED03-7FB7ABB8851C}"/>
            </a:ext>
          </a:extLst>
        </cdr:cNvPr>
        <cdr:cNvSpPr txBox="1"/>
      </cdr:nvSpPr>
      <cdr:spPr>
        <a:xfrm xmlns:a="http://schemas.openxmlformats.org/drawingml/2006/main">
          <a:off x="3729658" y="602973"/>
          <a:ext cx="605183" cy="2553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dirty="0"/>
            <a:t>$6,614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84386-F4BB-4DCA-BB80-E33C7F767DC4}" type="datetimeFigureOut">
              <a:rPr lang="en-US" smtClean="0"/>
              <a:t>7/25/23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44D08-DAB1-4684-8689-2EFC8CBFD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03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44D08-DAB1-4684-8689-2EFC8CBFD3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82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SEC defines an accredited investor through the confines of income and net worth in two ways:</a:t>
            </a:r>
          </a:p>
          <a:p>
            <a:endParaRPr lang="en-US" dirty="0"/>
          </a:p>
          <a:p>
            <a:r>
              <a:rPr lang="en-US" dirty="0"/>
              <a:t>A natural person with income exceeding $200,000 in each of the two most recent years or joint income with a spouse exceeding $300,000 for those years and a reasonable expectation of the same income level in the current year.</a:t>
            </a:r>
          </a:p>
          <a:p>
            <a:r>
              <a:rPr lang="en-US" dirty="0"/>
              <a:t>A natural person who has an individual net worth, or joint net worth with the person’s spouse, that exceeds $1 million at the time of the purchase, excluding the value of the primary residence of such person.</a:t>
            </a:r>
          </a:p>
          <a:p>
            <a:endParaRPr lang="en-US" dirty="0"/>
          </a:p>
          <a:p>
            <a:r>
              <a:rPr lang="en-US" dirty="0"/>
              <a:t>On Aug. 26, 2020, the SEC amended the definition of an accredited investor -- 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individuals will be permitted to participate in our private capital markets not only based on their income or net worth, but also based on measures of financial sophistication:</a:t>
            </a:r>
          </a:p>
          <a:p>
            <a:r>
              <a:rPr lang="en-US" dirty="0"/>
              <a:t>- Individuals who have certain professional certifications, designations, or credentials</a:t>
            </a:r>
          </a:p>
          <a:p>
            <a:r>
              <a:rPr lang="en-US" dirty="0"/>
              <a:t>- Individuals who are “knowledgeable employees” of a private fund</a:t>
            </a:r>
          </a:p>
          <a:p>
            <a:r>
              <a:rPr lang="en-US"/>
              <a:t>- SEC- </a:t>
            </a:r>
            <a:r>
              <a:rPr lang="en-US" dirty="0"/>
              <a:t>and state-registered investment advisers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44D08-DAB1-4684-8689-2EFC8CBFD3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726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the value of a $1,000 investment with an annual return of 8% after 30 years for different fee levels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44D08-DAB1-4684-8689-2EFC8CBFD3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282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Avery is generally correct in his assessment of risk; despite their names, hedge funds are typically more aggressive than mutual funds and ETFs.  </a:t>
            </a:r>
          </a:p>
          <a:p>
            <a:r>
              <a:rPr lang="en-US" sz="20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But: </a:t>
            </a:r>
          </a:p>
          <a:p>
            <a:pPr lvl="1"/>
            <a:r>
              <a:rPr lang="en-US" sz="20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there is great variation in the risk level of hedge funds</a:t>
            </a:r>
          </a:p>
          <a:p>
            <a:pPr lvl="1"/>
            <a:r>
              <a:rPr lang="en-US" sz="20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there are many ETFs that are also very risky, including many of those that focus on narrow sectors or small countries, or those that use leverage to boost performance</a:t>
            </a:r>
          </a:p>
          <a:p>
            <a:pPr marL="804863" lvl="1" indent="-685800">
              <a:buNone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		Avery </a:t>
            </a:r>
            <a:r>
              <a:rPr lang="en-US" sz="20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should choose an ETF with a broad portfolio and no leverage.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44D08-DAB1-4684-8689-2EFC8CBFD3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007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stated in the Vanguard article about the huge tax bills that came out of nowhere: Spokeswoman Carolyn </a:t>
            </a:r>
            <a:r>
              <a:rPr lang="en-US" sz="1800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Wegemann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said that because the Target Retirement approach seeks to reduce risk over time by automatically trimming stock positions, “these funds are best served in a tax-deferred account.”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44D08-DAB1-4684-8689-2EFC8CBFD38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777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8C903-DAAA-4DA4-B68E-D86C48349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6000" y="2730500"/>
            <a:ext cx="4419600" cy="2908299"/>
          </a:xfrm>
        </p:spPr>
        <p:txBody>
          <a:bodyPr anchor="t">
            <a:normAutofit/>
          </a:bodyPr>
          <a:lstStyle>
            <a:lvl1pPr algn="l">
              <a:defRPr sz="5400" b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814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F1137-64E9-442F-A85C-C3ACD1609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25305-2556-45A3-AF70-1868B22DD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77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F1137-64E9-442F-A85C-C3ACD1609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25305-2556-45A3-AF70-1868B22DD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9275"/>
            <a:ext cx="10515600" cy="4357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82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F1137-64E9-442F-A85C-C3ACD1609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1"/>
            <a:ext cx="8023167" cy="115570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25305-2556-45A3-AF70-1868B22DD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16100"/>
            <a:ext cx="6197600" cy="4360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181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F1137-64E9-442F-A85C-C3ACD1609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1"/>
            <a:ext cx="8023167" cy="115570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25305-2556-45A3-AF70-1868B22DD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500"/>
            <a:ext cx="7073900" cy="4589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950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1BFE5-1A74-4FDA-9709-DDDAC9971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0999"/>
            <a:ext cx="10515600" cy="1003301"/>
          </a:xfrm>
        </p:spPr>
        <p:txBody>
          <a:bodyPr anchor="ctr" anchorCtr="0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8683D-DB85-4286-A54B-364FBB0D65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5C79A4-38B6-4886-B911-2D7B769935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5D5A5D-D594-4346-B369-D677614A9174}"/>
              </a:ext>
            </a:extLst>
          </p:cNvPr>
          <p:cNvCxnSpPr>
            <a:cxnSpLocks/>
          </p:cNvCxnSpPr>
          <p:nvPr userDrawn="1"/>
        </p:nvCxnSpPr>
        <p:spPr>
          <a:xfrm>
            <a:off x="3390811" y="1386940"/>
            <a:ext cx="5676400" cy="0"/>
          </a:xfrm>
          <a:prstGeom prst="line">
            <a:avLst/>
          </a:prstGeom>
          <a:ln w="31750">
            <a:solidFill>
              <a:srgbClr val="3449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39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9A71-A8F6-4758-9BDD-06C81538C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19100"/>
            <a:ext cx="10515600" cy="944187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C5BC8-FDBE-4BD9-976F-C293EA0DF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8141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19578-D711-40DB-BF07-8698BC70C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40532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851801-A04B-4349-920C-3CFED383E1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8141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9BA02E-E722-437F-B144-D668D788B1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0532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8064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6D80A-B3DC-41C7-B85D-CF5ED9F3E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493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7629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8414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08D76B-E7A5-425D-BCFD-CC42D9B17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1"/>
            <a:ext cx="10515600" cy="1155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A2BFC-6B35-415F-865D-F5731AC45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87500"/>
            <a:ext cx="10515600" cy="4589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AF40C0-638D-4D03-99D9-12B87A243A00}"/>
              </a:ext>
            </a:extLst>
          </p:cNvPr>
          <p:cNvCxnSpPr>
            <a:cxnSpLocks/>
          </p:cNvCxnSpPr>
          <p:nvPr userDrawn="1"/>
        </p:nvCxnSpPr>
        <p:spPr>
          <a:xfrm>
            <a:off x="-11870" y="1399177"/>
            <a:ext cx="5676400" cy="0"/>
          </a:xfrm>
          <a:prstGeom prst="line">
            <a:avLst/>
          </a:prstGeom>
          <a:ln w="31750"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21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0" r:id="rId4"/>
    <p:sldLayoutId id="2147483659" r:id="rId5"/>
    <p:sldLayoutId id="2147483652" r:id="rId6"/>
    <p:sldLayoutId id="2147483653" r:id="rId7"/>
    <p:sldLayoutId id="2147483654" r:id="rId8"/>
    <p:sldLayoutId id="2147483655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49B6-4461-4621-99D6-11F6010E9F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6000" y="2730500"/>
            <a:ext cx="4419600" cy="2908299"/>
          </a:xfrm>
        </p:spPr>
        <p:txBody>
          <a:bodyPr anchor="t">
            <a:normAutofit/>
          </a:bodyPr>
          <a:lstStyle/>
          <a:p>
            <a:r>
              <a:rPr lang="en-US" sz="4400" dirty="0"/>
              <a:t>More on Funds</a:t>
            </a:r>
          </a:p>
        </p:txBody>
      </p:sp>
      <p:pic>
        <p:nvPicPr>
          <p:cNvPr id="5" name="Picture 4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1D354887-054C-4FB9-A4B0-93E0E162C2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11484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10937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Mutual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81907-4736-4BB4-8FF8-D9D114EE1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230958" cy="4667250"/>
          </a:xfrm>
        </p:spPr>
        <p:txBody>
          <a:bodyPr>
            <a:noAutofit/>
          </a:bodyPr>
          <a:lstStyle/>
          <a:p>
            <a:r>
              <a:rPr lang="en-US" sz="2400" dirty="0"/>
              <a:t>Pool money from investors to purchase </a:t>
            </a:r>
            <a:r>
              <a:rPr lang="en-US" sz="2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stocks, bonds, and other assets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Either passively or actively managed</a:t>
            </a:r>
          </a:p>
          <a:p>
            <a:r>
              <a:rPr lang="en-US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Net </a:t>
            </a:r>
            <a:r>
              <a:rPr lang="en-US" sz="2400" i="1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As</a:t>
            </a:r>
            <a:r>
              <a:rPr lang="en-US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set </a:t>
            </a:r>
            <a:r>
              <a:rPr lang="en-US" sz="2400" i="1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V</a:t>
            </a:r>
            <a:r>
              <a:rPr lang="en-US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alue </a:t>
            </a:r>
            <a:r>
              <a:rPr lang="en-US" sz="2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(NAV): price per share -- computed at the end of each trading day</a:t>
            </a:r>
          </a:p>
          <a:p>
            <a:r>
              <a:rPr lang="en-US" sz="2400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Investors pay (or receive) the next available NAV when buying (selling)</a:t>
            </a:r>
          </a:p>
          <a:p>
            <a:r>
              <a:rPr lang="en-US" sz="2400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Downsides to investors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Fees </a:t>
            </a:r>
            <a:r>
              <a:rPr lang="en-US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  <a:sym typeface="Wingdings" pitchFamily="2" charset="2"/>
              </a:rPr>
              <a:t> next slide</a:t>
            </a:r>
          </a:p>
          <a:p>
            <a:pPr lvl="1"/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  <a:sym typeface="Wingdings" pitchFamily="2" charset="2"/>
              </a:rPr>
              <a:t>Capital gain treatment -- </a:t>
            </a:r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when the fund sells securities, the capital gains are passed on to the mutual fund investors in a year-end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897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Mutual Funds (cont’d.)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81907-4736-4BB4-8FF8-D9D114EE1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Two types of fees:</a:t>
            </a:r>
          </a:p>
          <a:p>
            <a:pPr lvl="1"/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Annual operating fees</a:t>
            </a:r>
          </a:p>
          <a:p>
            <a:pPr lvl="2"/>
            <a:r>
              <a:rPr lang="en-US" sz="2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expressed as a fraction of the investment value in the </a:t>
            </a:r>
            <a:r>
              <a:rPr lang="en-US" sz="2400" i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expense ratio </a:t>
            </a:r>
            <a:endParaRPr lang="en-US" sz="2400" i="1" dirty="0"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lvl="2"/>
            <a:r>
              <a:rPr lang="en-US" sz="2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range from 0.015% to 2% </a:t>
            </a:r>
          </a:p>
          <a:p>
            <a:pPr lvl="1"/>
            <a:r>
              <a:rPr lang="en-US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Shareholder fees</a:t>
            </a:r>
          </a:p>
          <a:p>
            <a:pPr lvl="2"/>
            <a:r>
              <a:rPr lang="en-US" sz="2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stem from purchasing and selling mutual fund shares</a:t>
            </a:r>
          </a:p>
          <a:p>
            <a:pPr lvl="2"/>
            <a:r>
              <a:rPr lang="en-US" sz="2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include front-end loads for purchases, back-end loads and/or redemption fees </a:t>
            </a:r>
            <a:r>
              <a:rPr lang="en-US" sz="2400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for sales, and broker commissions</a:t>
            </a:r>
            <a:endParaRPr lang="en-US" sz="2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500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Exchange Traded Funds (ETFs)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81907-4736-4BB4-8FF8-D9D114EE1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0466"/>
            <a:ext cx="8660802" cy="4466497"/>
          </a:xfrm>
        </p:spPr>
        <p:txBody>
          <a:bodyPr/>
          <a:lstStyle/>
          <a:p>
            <a:r>
              <a:rPr lang="en-US" dirty="0"/>
              <a:t>Similar to mutual funds, but </a:t>
            </a:r>
          </a:p>
          <a:p>
            <a:pPr lvl="1"/>
            <a:r>
              <a:rPr lang="en-US" dirty="0"/>
              <a:t>trade continuously on exchanges during trading hours</a:t>
            </a:r>
          </a:p>
          <a:p>
            <a:pPr lvl="1"/>
            <a:r>
              <a:rPr lang="en-US" dirty="0"/>
              <a:t>more likely to be passive (and, thus, have lower fees)</a:t>
            </a:r>
          </a:p>
          <a:p>
            <a:pPr lvl="1"/>
            <a:r>
              <a:rPr lang="en-US" dirty="0"/>
              <a:t>exploit a loophole in the tax code to avoid passing on capital gains to investors</a:t>
            </a:r>
          </a:p>
        </p:txBody>
      </p:sp>
    </p:spTree>
    <p:extLst>
      <p:ext uri="{BB962C8B-B14F-4D97-AF65-F5344CB8AC3E}">
        <p14:creationId xmlns:p14="http://schemas.microsoft.com/office/powerpoint/2010/main" val="1374671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7A893BF3-DE58-426B-92A8-A96ABCFDD1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719" y="1243584"/>
            <a:ext cx="4574895" cy="45628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Hedge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81907-4736-4BB4-8FF8-D9D114EE1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7236"/>
            <a:ext cx="10515600" cy="4389727"/>
          </a:xfrm>
        </p:spPr>
        <p:txBody>
          <a:bodyPr/>
          <a:lstStyle/>
          <a:p>
            <a:r>
              <a:rPr lang="en-US" dirty="0"/>
              <a:t>Actively managed</a:t>
            </a:r>
          </a:p>
          <a:p>
            <a:r>
              <a:rPr lang="en-US" dirty="0"/>
              <a:t>Unlike mutual funds:</a:t>
            </a:r>
          </a:p>
          <a:p>
            <a:pPr lvl="1"/>
            <a:r>
              <a:rPr lang="en-US" dirty="0"/>
              <a:t>no investment restrictions</a:t>
            </a:r>
          </a:p>
          <a:p>
            <a:pPr lvl="1"/>
            <a:r>
              <a:rPr lang="en-US" dirty="0"/>
              <a:t>no disclosure requirements </a:t>
            </a:r>
            <a:r>
              <a:rPr lang="en-US" dirty="0">
                <a:sym typeface="Wingdings" panose="05000000000000000000" pitchFamily="2" charset="2"/>
              </a:rPr>
              <a:t> black box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only offered to accredited investors</a:t>
            </a:r>
            <a:endParaRPr lang="en-US" dirty="0"/>
          </a:p>
          <a:p>
            <a:r>
              <a:rPr lang="en-US" dirty="0"/>
              <a:t>High fees, e.g., “2-and-20”</a:t>
            </a:r>
          </a:p>
        </p:txBody>
      </p:sp>
    </p:spTree>
    <p:extLst>
      <p:ext uri="{BB962C8B-B14F-4D97-AF65-F5344CB8AC3E}">
        <p14:creationId xmlns:p14="http://schemas.microsoft.com/office/powerpoint/2010/main" val="2243316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Funds – A Simplification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8C5A9F-E76F-4472-99B8-07E008B13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852" y="2223436"/>
            <a:ext cx="9101369" cy="376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77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Effect of Fees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9A3C3D9-6984-3939-DCEA-55734009D3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0998484"/>
              </p:ext>
            </p:extLst>
          </p:nvPr>
        </p:nvGraphicFramePr>
        <p:xfrm>
          <a:off x="1429871" y="2019912"/>
          <a:ext cx="9332258" cy="4270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54002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1A7E3395-EC2D-4542-AC1C-83213F2AB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12" y="1528641"/>
            <a:ext cx="3210880" cy="49453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81907-4736-4BB4-8FF8-D9D114EE1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104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Avery is very wealthy, yet very risk averse. Although he is a so-called accredited investor who could invest in hedge funds, he has decided to bypass them in favor of ETFs -- he simply views hedge funds to be too risky.  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Do you agree with Avery’s assessment?</a:t>
            </a:r>
            <a:endParaRPr lang="en-US" sz="2400" dirty="0"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26190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CAF34-2681-40D1-4A60-0FD124746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Test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CCB3A-5E4A-068B-02F7-FEA15F08E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3228"/>
            <a:ext cx="10515600" cy="4273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Why are target date funds more suited for a retirement account than for a regular brokerage account?</a:t>
            </a:r>
            <a:endParaRPr lang="en-US" dirty="0"/>
          </a:p>
        </p:txBody>
      </p:sp>
      <p:pic>
        <p:nvPicPr>
          <p:cNvPr id="4" name="Graphic 3" descr="Storytelling outline">
            <a:extLst>
              <a:ext uri="{FF2B5EF4-FFF2-40B4-BE49-F238E27FC236}">
                <a16:creationId xmlns:a16="http://schemas.microsoft.com/office/drawing/2014/main" id="{09B02053-E318-0467-71EB-2445E7FF55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71328" y="289801"/>
            <a:ext cx="782472" cy="7824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143AFB-C226-A031-E7A6-140A3BBA3672}"/>
              </a:ext>
            </a:extLst>
          </p:cNvPr>
          <p:cNvSpPr txBox="1"/>
          <p:nvPr/>
        </p:nvSpPr>
        <p:spPr>
          <a:xfrm>
            <a:off x="10239232" y="1051369"/>
            <a:ext cx="1446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Not in book</a:t>
            </a:r>
          </a:p>
        </p:txBody>
      </p:sp>
    </p:spTree>
    <p:extLst>
      <p:ext uri="{BB962C8B-B14F-4D97-AF65-F5344CB8AC3E}">
        <p14:creationId xmlns:p14="http://schemas.microsoft.com/office/powerpoint/2010/main" val="2697180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F6F0D-053E-4114-9846-C3070596F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Ready-Made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1DFE-F119-4050-9EBA-F425CC755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6400"/>
            <a:ext cx="10515600" cy="4500563"/>
          </a:xfrm>
        </p:spPr>
        <p:txBody>
          <a:bodyPr>
            <a:normAutofit/>
          </a:bodyPr>
          <a:lstStyle/>
          <a:p>
            <a:r>
              <a:rPr lang="en-US" sz="2600" dirty="0"/>
              <a:t>Many financial institutions, including Vanguard, offer “ready-made funds.”</a:t>
            </a:r>
          </a:p>
          <a:p>
            <a:r>
              <a:rPr lang="en-US" sz="2600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</a:t>
            </a:r>
            <a:r>
              <a:rPr lang="en-US" sz="2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esigned to match your </a:t>
            </a:r>
          </a:p>
          <a:p>
            <a:pPr lvl="1"/>
            <a:r>
              <a:rPr lang="en-US" sz="2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investment horizon (lifecycle funds) or </a:t>
            </a:r>
          </a:p>
          <a:p>
            <a:pPr lvl="1"/>
            <a:r>
              <a:rPr lang="en-US" sz="2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risk tolerance (lifestyle funds)</a:t>
            </a:r>
            <a:endParaRPr lang="en-US" sz="2600" dirty="0"/>
          </a:p>
          <a:p>
            <a:r>
              <a:rPr lang="en-US" sz="2600" dirty="0"/>
              <a:t>Type of </a:t>
            </a:r>
            <a:r>
              <a:rPr lang="en-US" sz="2600" i="1" dirty="0"/>
              <a:t>Fund of Funds </a:t>
            </a:r>
            <a:r>
              <a:rPr lang="en-US" sz="2600" dirty="0"/>
              <a:t>(FOF)</a:t>
            </a:r>
          </a:p>
          <a:p>
            <a:r>
              <a:rPr lang="en-US" sz="2600" dirty="0"/>
              <a:t>Upside: convenience</a:t>
            </a:r>
          </a:p>
          <a:p>
            <a:r>
              <a:rPr lang="en-US" sz="2600" dirty="0"/>
              <a:t>Downside: fees might incur at two levels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673358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E2095950-5BE1-439D-956E-C5993A445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212" y="2769709"/>
            <a:ext cx="7429788" cy="40882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Date Funds (aka Lifecycle Funds)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81907-4736-4BB4-8FF8-D9D114EE1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21893" cy="4351338"/>
          </a:xfrm>
        </p:spPr>
        <p:txBody>
          <a:bodyPr>
            <a:normAutofit/>
          </a:bodyPr>
          <a:lstStyle/>
          <a:p>
            <a:r>
              <a:rPr lang="en-US" sz="2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designed to fit certain investment horizons, or target dates (usually retirement)</a:t>
            </a:r>
          </a:p>
          <a:p>
            <a:r>
              <a:rPr lang="en-US" sz="2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gradually reduce the risk along a </a:t>
            </a:r>
            <a:r>
              <a:rPr lang="en-US" sz="2600" i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glide path</a:t>
            </a:r>
            <a:r>
              <a:rPr lang="en-US" sz="2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by reallocating away from stocks and toward bonds</a:t>
            </a:r>
          </a:p>
          <a:p>
            <a:r>
              <a:rPr lang="en-US" sz="2600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often the default in retirement accounts</a:t>
            </a:r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86201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Vanguard’s Target Retirement Fund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1D17D61-8C2C-487E-A219-3E19CA4F1C36}"/>
              </a:ext>
            </a:extLst>
          </p:cNvPr>
          <p:cNvGraphicFramePr/>
          <p:nvPr/>
        </p:nvGraphicFramePr>
        <p:xfrm>
          <a:off x="2233093" y="1969971"/>
          <a:ext cx="7132287" cy="3978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1785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Risk Funds (aka Lifestyle Funds)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81907-4736-4BB4-8FF8-D9D114EE1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Unlike lifecycle funds, the asset allocation remains constant</a:t>
            </a:r>
          </a:p>
          <a:p>
            <a:r>
              <a:rPr lang="en-US" sz="2600" dirty="0"/>
              <a:t>Vanguard’s target-risk funds below</a:t>
            </a:r>
          </a:p>
          <a:p>
            <a:endParaRPr lang="en-US" sz="26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007FD89-7B69-4D70-8777-120A46BE2D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6781889"/>
              </p:ext>
            </p:extLst>
          </p:nvPr>
        </p:nvGraphicFramePr>
        <p:xfrm>
          <a:off x="2770973" y="3001151"/>
          <a:ext cx="6382837" cy="3628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8906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x" id="{56148C63-B3D6-4002-8A16-AD7E8B541679}" vid="{861B38C5-E2FA-4646-8177-429CCE97A2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572D36BEF32645AB4FF4C3BBA602A9" ma:contentTypeVersion="12" ma:contentTypeDescription="Create a new document." ma:contentTypeScope="" ma:versionID="b151b2a37f6e1a3c8579043bee9dc68c">
  <xsd:schema xmlns:xsd="http://www.w3.org/2001/XMLSchema" xmlns:xs="http://www.w3.org/2001/XMLSchema" xmlns:p="http://schemas.microsoft.com/office/2006/metadata/properties" xmlns:ns2="1b4706cf-24a0-4353-bfeb-a98fa76d7afc" xmlns:ns3="b9286174-cad1-47e1-a8b3-1de48f4e7418" targetNamespace="http://schemas.microsoft.com/office/2006/metadata/properties" ma:root="true" ma:fieldsID="f7605164964feab9c0cba366db955657" ns2:_="" ns3:_="">
    <xsd:import namespace="1b4706cf-24a0-4353-bfeb-a98fa76d7afc"/>
    <xsd:import namespace="b9286174-cad1-47e1-a8b3-1de48f4e741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4706cf-24a0-4353-bfeb-a98fa76d7af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286174-cad1-47e1-a8b3-1de48f4e74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E74BE8-73FF-4B90-A6E6-9C69F8DF638A}">
  <ds:schemaRefs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b9286174-cad1-47e1-a8b3-1de48f4e7418"/>
    <ds:schemaRef ds:uri="1b4706cf-24a0-4353-bfeb-a98fa76d7afc"/>
  </ds:schemaRefs>
</ds:datastoreItem>
</file>

<file path=customXml/itemProps2.xml><?xml version="1.0" encoding="utf-8"?>
<ds:datastoreItem xmlns:ds="http://schemas.openxmlformats.org/officeDocument/2006/customXml" ds:itemID="{CA1AE595-2F2D-40A2-BA94-57D85A8FB4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4706cf-24a0-4353-bfeb-a98fa76d7afc"/>
    <ds:schemaRef ds:uri="b9286174-cad1-47e1-a8b3-1de48f4e74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7648FAD-5820-4E87-AA46-6546BAC1207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790</Words>
  <Application>Microsoft Macintosh PowerPoint</Application>
  <PresentationFormat>Widescreen</PresentationFormat>
  <Paragraphs>81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Helvetica</vt:lpstr>
      <vt:lpstr>Office Theme</vt:lpstr>
      <vt:lpstr>More on Funds</vt:lpstr>
      <vt:lpstr>Mutual Funds</vt:lpstr>
      <vt:lpstr>Mutual Funds (cont’d.)</vt:lpstr>
      <vt:lpstr>Exchange Traded Funds (ETFs)</vt:lpstr>
      <vt:lpstr>Hedge Funds</vt:lpstr>
      <vt:lpstr>Comparison of Funds – A Simplification</vt:lpstr>
      <vt:lpstr>The Effect of Fees</vt:lpstr>
      <vt:lpstr>Concept Test</vt:lpstr>
      <vt:lpstr>Concept Test 2</vt:lpstr>
      <vt:lpstr>Ready-Made Funds</vt:lpstr>
      <vt:lpstr>Target Date Funds (aka Lifecycle Funds) </vt:lpstr>
      <vt:lpstr>Vanguard’s Target Retirement Fund</vt:lpstr>
      <vt:lpstr>Target Risk Funds (aka Lifestyle Funds)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More on Funds</dc:title>
  <dc:creator>Lie, Erik</dc:creator>
  <cp:lastModifiedBy>Lie, Erik</cp:lastModifiedBy>
  <cp:revision>1</cp:revision>
  <dcterms:created xsi:type="dcterms:W3CDTF">2022-01-22T20:17:47Z</dcterms:created>
  <dcterms:modified xsi:type="dcterms:W3CDTF">2023-07-25T20:51:15Z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0x010100BA572D36BEF32645AB4FF4C3BBA602A9</vt:lpwstr>
  </property>
</Properties>
</file>