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notesSlides/notesSlide2.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2.xml" ContentType="application/vnd.openxmlformats-officedocument.drawingml.chartshape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9"/>
  </p:notesMasterIdLst>
  <p:sldIdLst>
    <p:sldId id="256" r:id="rId5"/>
    <p:sldId id="418" r:id="rId6"/>
    <p:sldId id="433" r:id="rId7"/>
    <p:sldId id="405" r:id="rId8"/>
    <p:sldId id="403" r:id="rId9"/>
    <p:sldId id="404" r:id="rId10"/>
    <p:sldId id="406" r:id="rId11"/>
    <p:sldId id="407" r:id="rId12"/>
    <p:sldId id="408" r:id="rId13"/>
    <p:sldId id="409" r:id="rId14"/>
    <p:sldId id="269" r:id="rId15"/>
    <p:sldId id="410" r:id="rId16"/>
    <p:sldId id="411" r:id="rId17"/>
    <p:sldId id="412" r:id="rId18"/>
    <p:sldId id="414" r:id="rId19"/>
    <p:sldId id="415" r:id="rId20"/>
    <p:sldId id="416" r:id="rId21"/>
    <p:sldId id="428" r:id="rId22"/>
    <p:sldId id="429" r:id="rId23"/>
    <p:sldId id="430" r:id="rId24"/>
    <p:sldId id="431" r:id="rId25"/>
    <p:sldId id="432" r:id="rId26"/>
    <p:sldId id="434" r:id="rId27"/>
    <p:sldId id="435" r:id="rId28"/>
    <p:sldId id="436" r:id="rId29"/>
    <p:sldId id="417" r:id="rId30"/>
    <p:sldId id="263" r:id="rId31"/>
    <p:sldId id="264" r:id="rId32"/>
    <p:sldId id="266" r:id="rId33"/>
    <p:sldId id="267" r:id="rId34"/>
    <p:sldId id="261" r:id="rId35"/>
    <p:sldId id="268" r:id="rId36"/>
    <p:sldId id="270" r:id="rId37"/>
    <p:sldId id="272" r:id="rId3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F3F3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91" autoAdjust="0"/>
    <p:restoredTop sz="88027"/>
  </p:normalViewPr>
  <p:slideViewPr>
    <p:cSldViewPr snapToGrid="0">
      <p:cViewPr varScale="1">
        <p:scale>
          <a:sx n="94" d="100"/>
          <a:sy n="94" d="100"/>
        </p:scale>
        <p:origin x="1038"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notesMaster" Target="notesMasters/notes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ie, Erik" userId="a808fbd0-3767-4fa2-bb2c-4b5af9a76cdb" providerId="ADAL" clId="{2386425C-4D4E-FF46-9318-C031617BFFB9}"/>
    <pc:docChg chg="custSel addSld modSld">
      <pc:chgData name="Lie, Erik" userId="a808fbd0-3767-4fa2-bb2c-4b5af9a76cdb" providerId="ADAL" clId="{2386425C-4D4E-FF46-9318-C031617BFFB9}" dt="2023-08-06T18:38:48.525" v="4" actId="478"/>
      <pc:docMkLst>
        <pc:docMk/>
      </pc:docMkLst>
      <pc:sldChg chg="mod modShow">
        <pc:chgData name="Lie, Erik" userId="a808fbd0-3767-4fa2-bb2c-4b5af9a76cdb" providerId="ADAL" clId="{2386425C-4D4E-FF46-9318-C031617BFFB9}" dt="2023-07-25T20:41:18.989" v="2" actId="729"/>
        <pc:sldMkLst>
          <pc:docMk/>
          <pc:sldMk cId="1789646196" sldId="261"/>
        </pc:sldMkLst>
      </pc:sldChg>
      <pc:sldChg chg="mod modShow">
        <pc:chgData name="Lie, Erik" userId="a808fbd0-3767-4fa2-bb2c-4b5af9a76cdb" providerId="ADAL" clId="{2386425C-4D4E-FF46-9318-C031617BFFB9}" dt="2023-07-25T20:41:18.989" v="2" actId="729"/>
        <pc:sldMkLst>
          <pc:docMk/>
          <pc:sldMk cId="364072180" sldId="263"/>
        </pc:sldMkLst>
      </pc:sldChg>
      <pc:sldChg chg="mod modShow">
        <pc:chgData name="Lie, Erik" userId="a808fbd0-3767-4fa2-bb2c-4b5af9a76cdb" providerId="ADAL" clId="{2386425C-4D4E-FF46-9318-C031617BFFB9}" dt="2023-07-25T20:41:18.989" v="2" actId="729"/>
        <pc:sldMkLst>
          <pc:docMk/>
          <pc:sldMk cId="1705597626" sldId="264"/>
        </pc:sldMkLst>
      </pc:sldChg>
      <pc:sldChg chg="mod modShow">
        <pc:chgData name="Lie, Erik" userId="a808fbd0-3767-4fa2-bb2c-4b5af9a76cdb" providerId="ADAL" clId="{2386425C-4D4E-FF46-9318-C031617BFFB9}" dt="2023-07-25T20:41:18.989" v="2" actId="729"/>
        <pc:sldMkLst>
          <pc:docMk/>
          <pc:sldMk cId="2682351165" sldId="266"/>
        </pc:sldMkLst>
      </pc:sldChg>
      <pc:sldChg chg="mod modShow">
        <pc:chgData name="Lie, Erik" userId="a808fbd0-3767-4fa2-bb2c-4b5af9a76cdb" providerId="ADAL" clId="{2386425C-4D4E-FF46-9318-C031617BFFB9}" dt="2023-07-25T20:41:18.989" v="2" actId="729"/>
        <pc:sldMkLst>
          <pc:docMk/>
          <pc:sldMk cId="3616934154" sldId="267"/>
        </pc:sldMkLst>
      </pc:sldChg>
      <pc:sldChg chg="mod modShow modNotesTx">
        <pc:chgData name="Lie, Erik" userId="a808fbd0-3767-4fa2-bb2c-4b5af9a76cdb" providerId="ADAL" clId="{2386425C-4D4E-FF46-9318-C031617BFFB9}" dt="2023-07-25T20:41:18.989" v="2" actId="729"/>
        <pc:sldMkLst>
          <pc:docMk/>
          <pc:sldMk cId="990408022" sldId="268"/>
        </pc:sldMkLst>
      </pc:sldChg>
      <pc:sldChg chg="mod modShow">
        <pc:chgData name="Lie, Erik" userId="a808fbd0-3767-4fa2-bb2c-4b5af9a76cdb" providerId="ADAL" clId="{2386425C-4D4E-FF46-9318-C031617BFFB9}" dt="2023-07-25T20:41:18.989" v="2" actId="729"/>
        <pc:sldMkLst>
          <pc:docMk/>
          <pc:sldMk cId="2466758184" sldId="269"/>
        </pc:sldMkLst>
      </pc:sldChg>
      <pc:sldChg chg="mod modShow">
        <pc:chgData name="Lie, Erik" userId="a808fbd0-3767-4fa2-bb2c-4b5af9a76cdb" providerId="ADAL" clId="{2386425C-4D4E-FF46-9318-C031617BFFB9}" dt="2023-07-25T20:41:18.989" v="2" actId="729"/>
        <pc:sldMkLst>
          <pc:docMk/>
          <pc:sldMk cId="3594083842" sldId="270"/>
        </pc:sldMkLst>
      </pc:sldChg>
      <pc:sldChg chg="mod modShow">
        <pc:chgData name="Lie, Erik" userId="a808fbd0-3767-4fa2-bb2c-4b5af9a76cdb" providerId="ADAL" clId="{2386425C-4D4E-FF46-9318-C031617BFFB9}" dt="2023-07-25T20:41:18.989" v="2" actId="729"/>
        <pc:sldMkLst>
          <pc:docMk/>
          <pc:sldMk cId="1443334597" sldId="272"/>
        </pc:sldMkLst>
      </pc:sldChg>
      <pc:sldChg chg="mod modShow">
        <pc:chgData name="Lie, Erik" userId="a808fbd0-3767-4fa2-bb2c-4b5af9a76cdb" providerId="ADAL" clId="{2386425C-4D4E-FF46-9318-C031617BFFB9}" dt="2023-07-25T20:41:18.989" v="2" actId="729"/>
        <pc:sldMkLst>
          <pc:docMk/>
          <pc:sldMk cId="2728577382" sldId="403"/>
        </pc:sldMkLst>
      </pc:sldChg>
      <pc:sldChg chg="mod modShow">
        <pc:chgData name="Lie, Erik" userId="a808fbd0-3767-4fa2-bb2c-4b5af9a76cdb" providerId="ADAL" clId="{2386425C-4D4E-FF46-9318-C031617BFFB9}" dt="2023-07-25T20:41:18.989" v="2" actId="729"/>
        <pc:sldMkLst>
          <pc:docMk/>
          <pc:sldMk cId="86201973" sldId="404"/>
        </pc:sldMkLst>
      </pc:sldChg>
      <pc:sldChg chg="mod modShow">
        <pc:chgData name="Lie, Erik" userId="a808fbd0-3767-4fa2-bb2c-4b5af9a76cdb" providerId="ADAL" clId="{2386425C-4D4E-FF46-9318-C031617BFFB9}" dt="2023-07-25T20:41:18.989" v="2" actId="729"/>
        <pc:sldMkLst>
          <pc:docMk/>
          <pc:sldMk cId="763448421" sldId="405"/>
        </pc:sldMkLst>
      </pc:sldChg>
      <pc:sldChg chg="mod modShow">
        <pc:chgData name="Lie, Erik" userId="a808fbd0-3767-4fa2-bb2c-4b5af9a76cdb" providerId="ADAL" clId="{2386425C-4D4E-FF46-9318-C031617BFFB9}" dt="2023-07-25T20:41:18.989" v="2" actId="729"/>
        <pc:sldMkLst>
          <pc:docMk/>
          <pc:sldMk cId="963434961" sldId="406"/>
        </pc:sldMkLst>
      </pc:sldChg>
      <pc:sldChg chg="mod modShow">
        <pc:chgData name="Lie, Erik" userId="a808fbd0-3767-4fa2-bb2c-4b5af9a76cdb" providerId="ADAL" clId="{2386425C-4D4E-FF46-9318-C031617BFFB9}" dt="2023-07-25T20:41:18.989" v="2" actId="729"/>
        <pc:sldMkLst>
          <pc:docMk/>
          <pc:sldMk cId="2478907705" sldId="407"/>
        </pc:sldMkLst>
      </pc:sldChg>
      <pc:sldChg chg="mod modShow">
        <pc:chgData name="Lie, Erik" userId="a808fbd0-3767-4fa2-bb2c-4b5af9a76cdb" providerId="ADAL" clId="{2386425C-4D4E-FF46-9318-C031617BFFB9}" dt="2023-07-25T20:41:18.989" v="2" actId="729"/>
        <pc:sldMkLst>
          <pc:docMk/>
          <pc:sldMk cId="1704631175" sldId="408"/>
        </pc:sldMkLst>
      </pc:sldChg>
      <pc:sldChg chg="mod modShow">
        <pc:chgData name="Lie, Erik" userId="a808fbd0-3767-4fa2-bb2c-4b5af9a76cdb" providerId="ADAL" clId="{2386425C-4D4E-FF46-9318-C031617BFFB9}" dt="2023-07-25T20:41:18.989" v="2" actId="729"/>
        <pc:sldMkLst>
          <pc:docMk/>
          <pc:sldMk cId="2046579309" sldId="409"/>
        </pc:sldMkLst>
      </pc:sldChg>
      <pc:sldChg chg="mod modShow">
        <pc:chgData name="Lie, Erik" userId="a808fbd0-3767-4fa2-bb2c-4b5af9a76cdb" providerId="ADAL" clId="{2386425C-4D4E-FF46-9318-C031617BFFB9}" dt="2023-07-25T20:41:18.989" v="2" actId="729"/>
        <pc:sldMkLst>
          <pc:docMk/>
          <pc:sldMk cId="2915307926" sldId="410"/>
        </pc:sldMkLst>
      </pc:sldChg>
      <pc:sldChg chg="mod modShow">
        <pc:chgData name="Lie, Erik" userId="a808fbd0-3767-4fa2-bb2c-4b5af9a76cdb" providerId="ADAL" clId="{2386425C-4D4E-FF46-9318-C031617BFFB9}" dt="2023-07-25T20:41:18.989" v="2" actId="729"/>
        <pc:sldMkLst>
          <pc:docMk/>
          <pc:sldMk cId="1066623756" sldId="411"/>
        </pc:sldMkLst>
      </pc:sldChg>
      <pc:sldChg chg="mod modShow">
        <pc:chgData name="Lie, Erik" userId="a808fbd0-3767-4fa2-bb2c-4b5af9a76cdb" providerId="ADAL" clId="{2386425C-4D4E-FF46-9318-C031617BFFB9}" dt="2023-07-25T20:41:18.989" v="2" actId="729"/>
        <pc:sldMkLst>
          <pc:docMk/>
          <pc:sldMk cId="2381855892" sldId="412"/>
        </pc:sldMkLst>
      </pc:sldChg>
      <pc:sldChg chg="mod modShow">
        <pc:chgData name="Lie, Erik" userId="a808fbd0-3767-4fa2-bb2c-4b5af9a76cdb" providerId="ADAL" clId="{2386425C-4D4E-FF46-9318-C031617BFFB9}" dt="2023-07-25T20:41:18.989" v="2" actId="729"/>
        <pc:sldMkLst>
          <pc:docMk/>
          <pc:sldMk cId="564504961" sldId="414"/>
        </pc:sldMkLst>
      </pc:sldChg>
      <pc:sldChg chg="mod modShow">
        <pc:chgData name="Lie, Erik" userId="a808fbd0-3767-4fa2-bb2c-4b5af9a76cdb" providerId="ADAL" clId="{2386425C-4D4E-FF46-9318-C031617BFFB9}" dt="2023-07-25T20:41:18.989" v="2" actId="729"/>
        <pc:sldMkLst>
          <pc:docMk/>
          <pc:sldMk cId="2063093130" sldId="415"/>
        </pc:sldMkLst>
      </pc:sldChg>
      <pc:sldChg chg="mod modShow">
        <pc:chgData name="Lie, Erik" userId="a808fbd0-3767-4fa2-bb2c-4b5af9a76cdb" providerId="ADAL" clId="{2386425C-4D4E-FF46-9318-C031617BFFB9}" dt="2023-07-25T20:41:18.989" v="2" actId="729"/>
        <pc:sldMkLst>
          <pc:docMk/>
          <pc:sldMk cId="1775935646" sldId="416"/>
        </pc:sldMkLst>
      </pc:sldChg>
      <pc:sldChg chg="mod modShow">
        <pc:chgData name="Lie, Erik" userId="a808fbd0-3767-4fa2-bb2c-4b5af9a76cdb" providerId="ADAL" clId="{2386425C-4D4E-FF46-9318-C031617BFFB9}" dt="2023-07-25T20:41:18.989" v="2" actId="729"/>
        <pc:sldMkLst>
          <pc:docMk/>
          <pc:sldMk cId="2071733084" sldId="417"/>
        </pc:sldMkLst>
      </pc:sldChg>
      <pc:sldChg chg="mod modShow">
        <pc:chgData name="Lie, Erik" userId="a808fbd0-3767-4fa2-bb2c-4b5af9a76cdb" providerId="ADAL" clId="{2386425C-4D4E-FF46-9318-C031617BFFB9}" dt="2023-07-25T20:41:18.989" v="2" actId="729"/>
        <pc:sldMkLst>
          <pc:docMk/>
          <pc:sldMk cId="2542884109" sldId="418"/>
        </pc:sldMkLst>
      </pc:sldChg>
      <pc:sldChg chg="mod modShow">
        <pc:chgData name="Lie, Erik" userId="a808fbd0-3767-4fa2-bb2c-4b5af9a76cdb" providerId="ADAL" clId="{2386425C-4D4E-FF46-9318-C031617BFFB9}" dt="2023-07-25T20:41:18.989" v="2" actId="729"/>
        <pc:sldMkLst>
          <pc:docMk/>
          <pc:sldMk cId="2141381537" sldId="428"/>
        </pc:sldMkLst>
      </pc:sldChg>
      <pc:sldChg chg="mod modShow">
        <pc:chgData name="Lie, Erik" userId="a808fbd0-3767-4fa2-bb2c-4b5af9a76cdb" providerId="ADAL" clId="{2386425C-4D4E-FF46-9318-C031617BFFB9}" dt="2023-07-25T20:41:18.989" v="2" actId="729"/>
        <pc:sldMkLst>
          <pc:docMk/>
          <pc:sldMk cId="317825586" sldId="429"/>
        </pc:sldMkLst>
      </pc:sldChg>
      <pc:sldChg chg="mod modShow">
        <pc:chgData name="Lie, Erik" userId="a808fbd0-3767-4fa2-bb2c-4b5af9a76cdb" providerId="ADAL" clId="{2386425C-4D4E-FF46-9318-C031617BFFB9}" dt="2023-07-25T20:41:18.989" v="2" actId="729"/>
        <pc:sldMkLst>
          <pc:docMk/>
          <pc:sldMk cId="733601614" sldId="430"/>
        </pc:sldMkLst>
      </pc:sldChg>
      <pc:sldChg chg="delSp mod modShow">
        <pc:chgData name="Lie, Erik" userId="a808fbd0-3767-4fa2-bb2c-4b5af9a76cdb" providerId="ADAL" clId="{2386425C-4D4E-FF46-9318-C031617BFFB9}" dt="2023-08-06T18:38:48.525" v="4" actId="478"/>
        <pc:sldMkLst>
          <pc:docMk/>
          <pc:sldMk cId="1512298416" sldId="431"/>
        </pc:sldMkLst>
        <pc:spChg chg="del">
          <ac:chgData name="Lie, Erik" userId="a808fbd0-3767-4fa2-bb2c-4b5af9a76cdb" providerId="ADAL" clId="{2386425C-4D4E-FF46-9318-C031617BFFB9}" dt="2023-08-06T18:38:48.525" v="4" actId="478"/>
          <ac:spMkLst>
            <pc:docMk/>
            <pc:sldMk cId="1512298416" sldId="431"/>
            <ac:spMk id="5" creationId="{4D04BFF4-A2C2-8FF5-86A9-53D3EDCBEC11}"/>
          </ac:spMkLst>
        </pc:spChg>
        <pc:picChg chg="del">
          <ac:chgData name="Lie, Erik" userId="a808fbd0-3767-4fa2-bb2c-4b5af9a76cdb" providerId="ADAL" clId="{2386425C-4D4E-FF46-9318-C031617BFFB9}" dt="2023-08-06T18:38:48.525" v="4" actId="478"/>
          <ac:picMkLst>
            <pc:docMk/>
            <pc:sldMk cId="1512298416" sldId="431"/>
            <ac:picMk id="4" creationId="{955D2CAA-407F-4D4D-3EC7-4F920FDB7543}"/>
          </ac:picMkLst>
        </pc:picChg>
      </pc:sldChg>
      <pc:sldChg chg="mod modShow">
        <pc:chgData name="Lie, Erik" userId="a808fbd0-3767-4fa2-bb2c-4b5af9a76cdb" providerId="ADAL" clId="{2386425C-4D4E-FF46-9318-C031617BFFB9}" dt="2023-07-25T20:41:18.989" v="2" actId="729"/>
        <pc:sldMkLst>
          <pc:docMk/>
          <pc:sldMk cId="58215312" sldId="432"/>
        </pc:sldMkLst>
      </pc:sldChg>
      <pc:sldChg chg="mod modShow">
        <pc:chgData name="Lie, Erik" userId="a808fbd0-3767-4fa2-bb2c-4b5af9a76cdb" providerId="ADAL" clId="{2386425C-4D4E-FF46-9318-C031617BFFB9}" dt="2023-07-25T20:41:18.989" v="2" actId="729"/>
        <pc:sldMkLst>
          <pc:docMk/>
          <pc:sldMk cId="2740918770" sldId="433"/>
        </pc:sldMkLst>
      </pc:sldChg>
      <pc:sldChg chg="add">
        <pc:chgData name="Lie, Erik" userId="a808fbd0-3767-4fa2-bb2c-4b5af9a76cdb" providerId="ADAL" clId="{2386425C-4D4E-FF46-9318-C031617BFFB9}" dt="2023-08-06T18:38:24.127" v="3"/>
        <pc:sldMkLst>
          <pc:docMk/>
          <pc:sldMk cId="3361603212" sldId="434"/>
        </pc:sldMkLst>
      </pc:sldChg>
      <pc:sldChg chg="add">
        <pc:chgData name="Lie, Erik" userId="a808fbd0-3767-4fa2-bb2c-4b5af9a76cdb" providerId="ADAL" clId="{2386425C-4D4E-FF46-9318-C031617BFFB9}" dt="2023-08-06T18:38:24.127" v="3"/>
        <pc:sldMkLst>
          <pc:docMk/>
          <pc:sldMk cId="1910834258" sldId="435"/>
        </pc:sldMkLst>
      </pc:sldChg>
      <pc:sldChg chg="add">
        <pc:chgData name="Lie, Erik" userId="a808fbd0-3767-4fa2-bb2c-4b5af9a76cdb" providerId="ADAL" clId="{2386425C-4D4E-FF46-9318-C031617BFFB9}" dt="2023-08-06T18:38:24.127" v="3"/>
        <pc:sldMkLst>
          <pc:docMk/>
          <pc:sldMk cId="1246071829" sldId="436"/>
        </pc:sldMkLst>
      </pc:sldChg>
    </pc:docChg>
  </pc:docChgLst>
  <pc:docChgLst>
    <pc:chgData name="Lie, Erik" userId="a808fbd0-3767-4fa2-bb2c-4b5af9a76cdb" providerId="ADAL" clId="{F3E56AAA-8650-4D7A-B5EE-CB0DB59A3DED}"/>
    <pc:docChg chg="modSld">
      <pc:chgData name="Lie, Erik" userId="a808fbd0-3767-4fa2-bb2c-4b5af9a76cdb" providerId="ADAL" clId="{F3E56AAA-8650-4D7A-B5EE-CB0DB59A3DED}" dt="2022-02-10T20:06:03.478" v="1" actId="207"/>
      <pc:docMkLst>
        <pc:docMk/>
      </pc:docMkLst>
      <pc:sldChg chg="modSp">
        <pc:chgData name="Lie, Erik" userId="a808fbd0-3767-4fa2-bb2c-4b5af9a76cdb" providerId="ADAL" clId="{F3E56AAA-8650-4D7A-B5EE-CB0DB59A3DED}" dt="2022-02-10T20:06:03.478" v="1" actId="207"/>
        <pc:sldMkLst>
          <pc:docMk/>
          <pc:sldMk cId="2247897656" sldId="401"/>
        </pc:sldMkLst>
        <pc:graphicFrameChg chg="mod">
          <ac:chgData name="Lie, Erik" userId="a808fbd0-3767-4fa2-bb2c-4b5af9a76cdb" providerId="ADAL" clId="{F3E56AAA-8650-4D7A-B5EE-CB0DB59A3DED}" dt="2022-02-10T20:06:03.478" v="1" actId="207"/>
          <ac:graphicFrameMkLst>
            <pc:docMk/>
            <pc:sldMk cId="2247897656" sldId="401"/>
            <ac:graphicFrameMk id="4" creationId="{3816694C-1C61-4908-992A-8C76A615DE31}"/>
          </ac:graphicFrameMkLst>
        </pc:graphicFrameChg>
      </pc:sldChg>
    </pc:docChg>
  </pc:docChgLst>
  <pc:docChgLst>
    <pc:chgData name="Lie, Erik" userId="a808fbd0-3767-4fa2-bb2c-4b5af9a76cdb" providerId="ADAL" clId="{89333F12-BC95-8946-9F4F-14D4909F05DA}"/>
    <pc:docChg chg="undo custSel modSld">
      <pc:chgData name="Lie, Erik" userId="a808fbd0-3767-4fa2-bb2c-4b5af9a76cdb" providerId="ADAL" clId="{89333F12-BC95-8946-9F4F-14D4909F05DA}" dt="2022-02-17T15:10:29.946" v="739" actId="20577"/>
      <pc:docMkLst>
        <pc:docMk/>
      </pc:docMkLst>
      <pc:sldChg chg="mod modShow">
        <pc:chgData name="Lie, Erik" userId="a808fbd0-3767-4fa2-bb2c-4b5af9a76cdb" providerId="ADAL" clId="{89333F12-BC95-8946-9F4F-14D4909F05DA}" dt="2022-01-22T19:45:29.759" v="272" actId="729"/>
        <pc:sldMkLst>
          <pc:docMk/>
          <pc:sldMk cId="1789646196" sldId="261"/>
        </pc:sldMkLst>
      </pc:sldChg>
      <pc:sldChg chg="mod modShow">
        <pc:chgData name="Lie, Erik" userId="a808fbd0-3767-4fa2-bb2c-4b5af9a76cdb" providerId="ADAL" clId="{89333F12-BC95-8946-9F4F-14D4909F05DA}" dt="2022-01-22T19:45:29.759" v="272" actId="729"/>
        <pc:sldMkLst>
          <pc:docMk/>
          <pc:sldMk cId="364072180" sldId="263"/>
        </pc:sldMkLst>
      </pc:sldChg>
      <pc:sldChg chg="mod modShow">
        <pc:chgData name="Lie, Erik" userId="a808fbd0-3767-4fa2-bb2c-4b5af9a76cdb" providerId="ADAL" clId="{89333F12-BC95-8946-9F4F-14D4909F05DA}" dt="2022-01-22T19:45:29.759" v="272" actId="729"/>
        <pc:sldMkLst>
          <pc:docMk/>
          <pc:sldMk cId="1705597626" sldId="264"/>
        </pc:sldMkLst>
      </pc:sldChg>
      <pc:sldChg chg="mod modShow">
        <pc:chgData name="Lie, Erik" userId="a808fbd0-3767-4fa2-bb2c-4b5af9a76cdb" providerId="ADAL" clId="{89333F12-BC95-8946-9F4F-14D4909F05DA}" dt="2022-01-22T19:45:29.759" v="272" actId="729"/>
        <pc:sldMkLst>
          <pc:docMk/>
          <pc:sldMk cId="2682351165" sldId="266"/>
        </pc:sldMkLst>
      </pc:sldChg>
      <pc:sldChg chg="mod modShow">
        <pc:chgData name="Lie, Erik" userId="a808fbd0-3767-4fa2-bb2c-4b5af9a76cdb" providerId="ADAL" clId="{89333F12-BC95-8946-9F4F-14D4909F05DA}" dt="2022-01-22T19:45:29.759" v="272" actId="729"/>
        <pc:sldMkLst>
          <pc:docMk/>
          <pc:sldMk cId="3616934154" sldId="267"/>
        </pc:sldMkLst>
      </pc:sldChg>
      <pc:sldChg chg="mod modShow">
        <pc:chgData name="Lie, Erik" userId="a808fbd0-3767-4fa2-bb2c-4b5af9a76cdb" providerId="ADAL" clId="{89333F12-BC95-8946-9F4F-14D4909F05DA}" dt="2022-01-22T19:45:29.759" v="272" actId="729"/>
        <pc:sldMkLst>
          <pc:docMk/>
          <pc:sldMk cId="990408022" sldId="268"/>
        </pc:sldMkLst>
      </pc:sldChg>
      <pc:sldChg chg="modSp mod modClrScheme chgLayout">
        <pc:chgData name="Lie, Erik" userId="a808fbd0-3767-4fa2-bb2c-4b5af9a76cdb" providerId="ADAL" clId="{89333F12-BC95-8946-9F4F-14D4909F05DA}" dt="2022-01-22T19:26:56.999" v="26" actId="14100"/>
        <pc:sldMkLst>
          <pc:docMk/>
          <pc:sldMk cId="2466758184" sldId="269"/>
        </pc:sldMkLst>
        <pc:spChg chg="mod ord">
          <ac:chgData name="Lie, Erik" userId="a808fbd0-3767-4fa2-bb2c-4b5af9a76cdb" providerId="ADAL" clId="{89333F12-BC95-8946-9F4F-14D4909F05DA}" dt="2022-01-22T19:26:52.018" v="25" actId="700"/>
          <ac:spMkLst>
            <pc:docMk/>
            <pc:sldMk cId="2466758184" sldId="269"/>
            <ac:spMk id="2" creationId="{7ADB16E0-0F16-47E1-AA8C-7FD8E3BFFE9B}"/>
          </ac:spMkLst>
        </pc:spChg>
        <pc:spChg chg="mod ord">
          <ac:chgData name="Lie, Erik" userId="a808fbd0-3767-4fa2-bb2c-4b5af9a76cdb" providerId="ADAL" clId="{89333F12-BC95-8946-9F4F-14D4909F05DA}" dt="2022-01-22T19:26:56.999" v="26" actId="14100"/>
          <ac:spMkLst>
            <pc:docMk/>
            <pc:sldMk cId="2466758184" sldId="269"/>
            <ac:spMk id="3" creationId="{2442696D-58DF-4366-B470-772213777277}"/>
          </ac:spMkLst>
        </pc:spChg>
      </pc:sldChg>
      <pc:sldChg chg="mod modShow">
        <pc:chgData name="Lie, Erik" userId="a808fbd0-3767-4fa2-bb2c-4b5af9a76cdb" providerId="ADAL" clId="{89333F12-BC95-8946-9F4F-14D4909F05DA}" dt="2022-01-22T19:45:29.759" v="272" actId="729"/>
        <pc:sldMkLst>
          <pc:docMk/>
          <pc:sldMk cId="3594083842" sldId="270"/>
        </pc:sldMkLst>
      </pc:sldChg>
      <pc:sldChg chg="mod modShow">
        <pc:chgData name="Lie, Erik" userId="a808fbd0-3767-4fa2-bb2c-4b5af9a76cdb" providerId="ADAL" clId="{89333F12-BC95-8946-9F4F-14D4909F05DA}" dt="2022-01-22T19:45:29.759" v="272" actId="729"/>
        <pc:sldMkLst>
          <pc:docMk/>
          <pc:sldMk cId="1443334597" sldId="272"/>
        </pc:sldMkLst>
      </pc:sldChg>
      <pc:sldChg chg="modNotesTx">
        <pc:chgData name="Lie, Erik" userId="a808fbd0-3767-4fa2-bb2c-4b5af9a76cdb" providerId="ADAL" clId="{89333F12-BC95-8946-9F4F-14D4909F05DA}" dt="2022-02-05T22:23:24.834" v="338" actId="20577"/>
        <pc:sldMkLst>
          <pc:docMk/>
          <pc:sldMk cId="2247897656" sldId="401"/>
        </pc:sldMkLst>
      </pc:sldChg>
      <pc:sldChg chg="modSp modNotesTx">
        <pc:chgData name="Lie, Erik" userId="a808fbd0-3767-4fa2-bb2c-4b5af9a76cdb" providerId="ADAL" clId="{89333F12-BC95-8946-9F4F-14D4909F05DA}" dt="2022-02-16T20:28:35.122" v="374" actId="113"/>
        <pc:sldMkLst>
          <pc:docMk/>
          <pc:sldMk cId="3453310777" sldId="402"/>
        </pc:sldMkLst>
        <pc:graphicFrameChg chg="mod">
          <ac:chgData name="Lie, Erik" userId="a808fbd0-3767-4fa2-bb2c-4b5af9a76cdb" providerId="ADAL" clId="{89333F12-BC95-8946-9F4F-14D4909F05DA}" dt="2022-02-16T20:28:35.122" v="374" actId="113"/>
          <ac:graphicFrameMkLst>
            <pc:docMk/>
            <pc:sldMk cId="3453310777" sldId="402"/>
            <ac:graphicFrameMk id="4" creationId="{0440AF38-B327-4D43-8434-441190D7C876}"/>
          </ac:graphicFrameMkLst>
        </pc:graphicFrameChg>
      </pc:sldChg>
      <pc:sldChg chg="addSp delSp modSp mod">
        <pc:chgData name="Lie, Erik" userId="a808fbd0-3767-4fa2-bb2c-4b5af9a76cdb" providerId="ADAL" clId="{89333F12-BC95-8946-9F4F-14D4909F05DA}" dt="2022-01-23T04:21:59.991" v="297" actId="20577"/>
        <pc:sldMkLst>
          <pc:docMk/>
          <pc:sldMk cId="86201973" sldId="404"/>
        </pc:sldMkLst>
        <pc:spChg chg="mod">
          <ac:chgData name="Lie, Erik" userId="a808fbd0-3767-4fa2-bb2c-4b5af9a76cdb" providerId="ADAL" clId="{89333F12-BC95-8946-9F4F-14D4909F05DA}" dt="2022-01-23T04:21:59.991" v="297" actId="20577"/>
          <ac:spMkLst>
            <pc:docMk/>
            <pc:sldMk cId="86201973" sldId="404"/>
            <ac:spMk id="2" creationId="{0E99B7C6-6CB1-44C5-81CD-F576B8A06BF5}"/>
          </ac:spMkLst>
        </pc:spChg>
        <pc:spChg chg="add del mod">
          <ac:chgData name="Lie, Erik" userId="a808fbd0-3767-4fa2-bb2c-4b5af9a76cdb" providerId="ADAL" clId="{89333F12-BC95-8946-9F4F-14D4909F05DA}" dt="2022-01-22T19:24:14.186" v="6"/>
          <ac:spMkLst>
            <pc:docMk/>
            <pc:sldMk cId="86201973" sldId="404"/>
            <ac:spMk id="5" creationId="{7876237E-8F34-7142-B879-84E8CABC7641}"/>
          </ac:spMkLst>
        </pc:spChg>
        <pc:spChg chg="add del mod">
          <ac:chgData name="Lie, Erik" userId="a808fbd0-3767-4fa2-bb2c-4b5af9a76cdb" providerId="ADAL" clId="{89333F12-BC95-8946-9F4F-14D4909F05DA}" dt="2022-01-22T19:24:14.186" v="6"/>
          <ac:spMkLst>
            <pc:docMk/>
            <pc:sldMk cId="86201973" sldId="404"/>
            <ac:spMk id="6" creationId="{BD7A6909-C204-0645-B23B-296C9BA5B4A9}"/>
          </ac:spMkLst>
        </pc:spChg>
        <pc:spChg chg="add del mod">
          <ac:chgData name="Lie, Erik" userId="a808fbd0-3767-4fa2-bb2c-4b5af9a76cdb" providerId="ADAL" clId="{89333F12-BC95-8946-9F4F-14D4909F05DA}" dt="2022-01-22T19:24:14.186" v="6"/>
          <ac:spMkLst>
            <pc:docMk/>
            <pc:sldMk cId="86201973" sldId="404"/>
            <ac:spMk id="7" creationId="{A8809598-57AD-B24D-A695-AB4E598E6AAA}"/>
          </ac:spMkLst>
        </pc:spChg>
        <pc:spChg chg="add del mod">
          <ac:chgData name="Lie, Erik" userId="a808fbd0-3767-4fa2-bb2c-4b5af9a76cdb" providerId="ADAL" clId="{89333F12-BC95-8946-9F4F-14D4909F05DA}" dt="2022-01-22T19:24:14.186" v="6"/>
          <ac:spMkLst>
            <pc:docMk/>
            <pc:sldMk cId="86201973" sldId="404"/>
            <ac:spMk id="8" creationId="{BF82658D-CA2B-AF4E-9B62-FB05777A3D03}"/>
          </ac:spMkLst>
        </pc:spChg>
        <pc:spChg chg="add del mod">
          <ac:chgData name="Lie, Erik" userId="a808fbd0-3767-4fa2-bb2c-4b5af9a76cdb" providerId="ADAL" clId="{89333F12-BC95-8946-9F4F-14D4909F05DA}" dt="2022-01-22T19:24:14.186" v="6"/>
          <ac:spMkLst>
            <pc:docMk/>
            <pc:sldMk cId="86201973" sldId="404"/>
            <ac:spMk id="9" creationId="{4FC77D54-03EC-FA46-8A18-2F2083498072}"/>
          </ac:spMkLst>
        </pc:spChg>
        <pc:spChg chg="add del mod">
          <ac:chgData name="Lie, Erik" userId="a808fbd0-3767-4fa2-bb2c-4b5af9a76cdb" providerId="ADAL" clId="{89333F12-BC95-8946-9F4F-14D4909F05DA}" dt="2022-01-22T19:24:14.186" v="6"/>
          <ac:spMkLst>
            <pc:docMk/>
            <pc:sldMk cId="86201973" sldId="404"/>
            <ac:spMk id="10" creationId="{4A63F533-0530-A048-969D-2B906A307D9C}"/>
          </ac:spMkLst>
        </pc:spChg>
        <pc:spChg chg="add del mod">
          <ac:chgData name="Lie, Erik" userId="a808fbd0-3767-4fa2-bb2c-4b5af9a76cdb" providerId="ADAL" clId="{89333F12-BC95-8946-9F4F-14D4909F05DA}" dt="2022-01-22T19:24:14.186" v="6"/>
          <ac:spMkLst>
            <pc:docMk/>
            <pc:sldMk cId="86201973" sldId="404"/>
            <ac:spMk id="11" creationId="{E196E188-0B48-C84B-A309-4D32F6404BDA}"/>
          </ac:spMkLst>
        </pc:spChg>
        <pc:spChg chg="add del mod">
          <ac:chgData name="Lie, Erik" userId="a808fbd0-3767-4fa2-bb2c-4b5af9a76cdb" providerId="ADAL" clId="{89333F12-BC95-8946-9F4F-14D4909F05DA}" dt="2022-01-22T19:24:14.186" v="6"/>
          <ac:spMkLst>
            <pc:docMk/>
            <pc:sldMk cId="86201973" sldId="404"/>
            <ac:spMk id="12" creationId="{6EE5DDFB-BD7D-2A4B-A11B-610DBAECD9DA}"/>
          </ac:spMkLst>
        </pc:spChg>
        <pc:spChg chg="add del mod">
          <ac:chgData name="Lie, Erik" userId="a808fbd0-3767-4fa2-bb2c-4b5af9a76cdb" providerId="ADAL" clId="{89333F12-BC95-8946-9F4F-14D4909F05DA}" dt="2022-01-22T19:24:14.186" v="6"/>
          <ac:spMkLst>
            <pc:docMk/>
            <pc:sldMk cId="86201973" sldId="404"/>
            <ac:spMk id="13" creationId="{27D13C1A-2298-4246-9DB6-0F101C00C936}"/>
          </ac:spMkLst>
        </pc:spChg>
        <pc:spChg chg="add del mod">
          <ac:chgData name="Lie, Erik" userId="a808fbd0-3767-4fa2-bb2c-4b5af9a76cdb" providerId="ADAL" clId="{89333F12-BC95-8946-9F4F-14D4909F05DA}" dt="2022-01-22T19:24:14.186" v="6"/>
          <ac:spMkLst>
            <pc:docMk/>
            <pc:sldMk cId="86201973" sldId="404"/>
            <ac:spMk id="14" creationId="{238D7168-A045-6747-97E5-E75AFCDC5E27}"/>
          </ac:spMkLst>
        </pc:spChg>
        <pc:spChg chg="add del mod">
          <ac:chgData name="Lie, Erik" userId="a808fbd0-3767-4fa2-bb2c-4b5af9a76cdb" providerId="ADAL" clId="{89333F12-BC95-8946-9F4F-14D4909F05DA}" dt="2022-01-22T19:24:14.186" v="6"/>
          <ac:spMkLst>
            <pc:docMk/>
            <pc:sldMk cId="86201973" sldId="404"/>
            <ac:spMk id="15" creationId="{03F52E6C-997A-584F-BF13-AC718E090E2A}"/>
          </ac:spMkLst>
        </pc:spChg>
        <pc:spChg chg="add del mod">
          <ac:chgData name="Lie, Erik" userId="a808fbd0-3767-4fa2-bb2c-4b5af9a76cdb" providerId="ADAL" clId="{89333F12-BC95-8946-9F4F-14D4909F05DA}" dt="2022-01-22T19:24:14.186" v="6"/>
          <ac:spMkLst>
            <pc:docMk/>
            <pc:sldMk cId="86201973" sldId="404"/>
            <ac:spMk id="17" creationId="{DB1A9F96-0EB6-554B-83F7-9D72283A917B}"/>
          </ac:spMkLst>
        </pc:spChg>
        <pc:spChg chg="add del mod">
          <ac:chgData name="Lie, Erik" userId="a808fbd0-3767-4fa2-bb2c-4b5af9a76cdb" providerId="ADAL" clId="{89333F12-BC95-8946-9F4F-14D4909F05DA}" dt="2022-01-22T19:24:14.186" v="6"/>
          <ac:spMkLst>
            <pc:docMk/>
            <pc:sldMk cId="86201973" sldId="404"/>
            <ac:spMk id="18" creationId="{419B7B9C-D4D4-4640-AE2F-2946671A3504}"/>
          </ac:spMkLst>
        </pc:spChg>
        <pc:spChg chg="add del mod">
          <ac:chgData name="Lie, Erik" userId="a808fbd0-3767-4fa2-bb2c-4b5af9a76cdb" providerId="ADAL" clId="{89333F12-BC95-8946-9F4F-14D4909F05DA}" dt="2022-01-22T19:24:14.186" v="6"/>
          <ac:spMkLst>
            <pc:docMk/>
            <pc:sldMk cId="86201973" sldId="404"/>
            <ac:spMk id="20" creationId="{0B722C0E-910D-444B-8B30-10AF2D514F25}"/>
          </ac:spMkLst>
        </pc:spChg>
        <pc:spChg chg="add del mod">
          <ac:chgData name="Lie, Erik" userId="a808fbd0-3767-4fa2-bb2c-4b5af9a76cdb" providerId="ADAL" clId="{89333F12-BC95-8946-9F4F-14D4909F05DA}" dt="2022-01-22T19:24:14.186" v="6"/>
          <ac:spMkLst>
            <pc:docMk/>
            <pc:sldMk cId="86201973" sldId="404"/>
            <ac:spMk id="21" creationId="{E1D08DDA-E380-534C-B8E8-B9B09151FA0E}"/>
          </ac:spMkLst>
        </pc:spChg>
        <pc:spChg chg="add del mod">
          <ac:chgData name="Lie, Erik" userId="a808fbd0-3767-4fa2-bb2c-4b5af9a76cdb" providerId="ADAL" clId="{89333F12-BC95-8946-9F4F-14D4909F05DA}" dt="2022-01-22T19:24:14.186" v="6"/>
          <ac:spMkLst>
            <pc:docMk/>
            <pc:sldMk cId="86201973" sldId="404"/>
            <ac:spMk id="22" creationId="{AB1AF6ED-441E-0D4D-9007-D39486B2A470}"/>
          </ac:spMkLst>
        </pc:spChg>
        <pc:picChg chg="del">
          <ac:chgData name="Lie, Erik" userId="a808fbd0-3767-4fa2-bb2c-4b5af9a76cdb" providerId="ADAL" clId="{89333F12-BC95-8946-9F4F-14D4909F05DA}" dt="2022-01-22T19:23:20.994" v="0" actId="478"/>
          <ac:picMkLst>
            <pc:docMk/>
            <pc:sldMk cId="86201973" sldId="404"/>
            <ac:picMk id="4" creationId="{7CFD8070-64B8-471E-AC8E-AF3913C5D5E4}"/>
          </ac:picMkLst>
        </pc:picChg>
        <pc:picChg chg="add mod">
          <ac:chgData name="Lie, Erik" userId="a808fbd0-3767-4fa2-bb2c-4b5af9a76cdb" providerId="ADAL" clId="{89333F12-BC95-8946-9F4F-14D4909F05DA}" dt="2022-01-22T19:25:00.525" v="10" actId="1076"/>
          <ac:picMkLst>
            <pc:docMk/>
            <pc:sldMk cId="86201973" sldId="404"/>
            <ac:picMk id="24" creationId="{BDBD1246-2BB5-BB43-B472-FB83C79BBD1C}"/>
          </ac:picMkLst>
        </pc:picChg>
        <pc:cxnChg chg="add del mod">
          <ac:chgData name="Lie, Erik" userId="a808fbd0-3767-4fa2-bb2c-4b5af9a76cdb" providerId="ADAL" clId="{89333F12-BC95-8946-9F4F-14D4909F05DA}" dt="2022-01-22T19:24:14.186" v="6"/>
          <ac:cxnSpMkLst>
            <pc:docMk/>
            <pc:sldMk cId="86201973" sldId="404"/>
            <ac:cxnSpMk id="16" creationId="{C54AE85F-B9AC-814F-83E6-3C2A51501652}"/>
          </ac:cxnSpMkLst>
        </pc:cxnChg>
        <pc:cxnChg chg="add del mod">
          <ac:chgData name="Lie, Erik" userId="a808fbd0-3767-4fa2-bb2c-4b5af9a76cdb" providerId="ADAL" clId="{89333F12-BC95-8946-9F4F-14D4909F05DA}" dt="2022-01-22T19:24:14.186" v="6"/>
          <ac:cxnSpMkLst>
            <pc:docMk/>
            <pc:sldMk cId="86201973" sldId="404"/>
            <ac:cxnSpMk id="19" creationId="{3864C062-9F64-2B42-9CF8-60E80D29CB97}"/>
          </ac:cxnSpMkLst>
        </pc:cxnChg>
      </pc:sldChg>
      <pc:sldChg chg="modSp mod modNotesTx">
        <pc:chgData name="Lie, Erik" userId="a808fbd0-3767-4fa2-bb2c-4b5af9a76cdb" providerId="ADAL" clId="{89333F12-BC95-8946-9F4F-14D4909F05DA}" dt="2022-02-16T21:26:42.620" v="661" actId="20577"/>
        <pc:sldMkLst>
          <pc:docMk/>
          <pc:sldMk cId="763448421" sldId="405"/>
        </pc:sldMkLst>
        <pc:spChg chg="mod">
          <ac:chgData name="Lie, Erik" userId="a808fbd0-3767-4fa2-bb2c-4b5af9a76cdb" providerId="ADAL" clId="{89333F12-BC95-8946-9F4F-14D4909F05DA}" dt="2022-01-22T19:25:37.026" v="21" actId="20577"/>
          <ac:spMkLst>
            <pc:docMk/>
            <pc:sldMk cId="763448421" sldId="405"/>
            <ac:spMk id="2" creationId="{0E99B7C6-6CB1-44C5-81CD-F576B8A06BF5}"/>
          </ac:spMkLst>
        </pc:spChg>
      </pc:sldChg>
      <pc:sldChg chg="modSp mod">
        <pc:chgData name="Lie, Erik" userId="a808fbd0-3767-4fa2-bb2c-4b5af9a76cdb" providerId="ADAL" clId="{89333F12-BC95-8946-9F4F-14D4909F05DA}" dt="2022-01-22T19:32:20.168" v="34" actId="20577"/>
        <pc:sldMkLst>
          <pc:docMk/>
          <pc:sldMk cId="963434961" sldId="406"/>
        </pc:sldMkLst>
        <pc:spChg chg="mod">
          <ac:chgData name="Lie, Erik" userId="a808fbd0-3767-4fa2-bb2c-4b5af9a76cdb" providerId="ADAL" clId="{89333F12-BC95-8946-9F4F-14D4909F05DA}" dt="2022-01-22T19:32:20.168" v="34" actId="20577"/>
          <ac:spMkLst>
            <pc:docMk/>
            <pc:sldMk cId="963434961" sldId="406"/>
            <ac:spMk id="3" creationId="{3A8E10A0-BEA8-41ED-8C35-BEF5561A4B91}"/>
          </ac:spMkLst>
        </pc:spChg>
      </pc:sldChg>
      <pc:sldChg chg="modSp mod">
        <pc:chgData name="Lie, Erik" userId="a808fbd0-3767-4fa2-bb2c-4b5af9a76cdb" providerId="ADAL" clId="{89333F12-BC95-8946-9F4F-14D4909F05DA}" dt="2022-02-06T03:28:25.222" v="345" actId="255"/>
        <pc:sldMkLst>
          <pc:docMk/>
          <pc:sldMk cId="2478907705" sldId="407"/>
        </pc:sldMkLst>
        <pc:spChg chg="mod">
          <ac:chgData name="Lie, Erik" userId="a808fbd0-3767-4fa2-bb2c-4b5af9a76cdb" providerId="ADAL" clId="{89333F12-BC95-8946-9F4F-14D4909F05DA}" dt="2022-02-06T03:28:25.222" v="345" actId="255"/>
          <ac:spMkLst>
            <pc:docMk/>
            <pc:sldMk cId="2478907705" sldId="407"/>
            <ac:spMk id="3" creationId="{79A28460-52EA-4F95-9390-54580BFC4AB2}"/>
          </ac:spMkLst>
        </pc:spChg>
      </pc:sldChg>
      <pc:sldChg chg="modSp mod modNotesTx">
        <pc:chgData name="Lie, Erik" userId="a808fbd0-3767-4fa2-bb2c-4b5af9a76cdb" providerId="ADAL" clId="{89333F12-BC95-8946-9F4F-14D4909F05DA}" dt="2022-02-16T21:33:55.414" v="663" actId="20577"/>
        <pc:sldMkLst>
          <pc:docMk/>
          <pc:sldMk cId="1704631175" sldId="408"/>
        </pc:sldMkLst>
        <pc:spChg chg="mod">
          <ac:chgData name="Lie, Erik" userId="a808fbd0-3767-4fa2-bb2c-4b5af9a76cdb" providerId="ADAL" clId="{89333F12-BC95-8946-9F4F-14D4909F05DA}" dt="2022-02-16T20:39:08.522" v="567" actId="20577"/>
          <ac:spMkLst>
            <pc:docMk/>
            <pc:sldMk cId="1704631175" sldId="408"/>
            <ac:spMk id="3" creationId="{C728F3F0-A8AB-469F-BC1E-C64E9C36CAA7}"/>
          </ac:spMkLst>
        </pc:spChg>
        <pc:spChg chg="mod">
          <ac:chgData name="Lie, Erik" userId="a808fbd0-3767-4fa2-bb2c-4b5af9a76cdb" providerId="ADAL" clId="{89333F12-BC95-8946-9F4F-14D4909F05DA}" dt="2022-01-22T19:36:52.641" v="128" actId="1076"/>
          <ac:spMkLst>
            <pc:docMk/>
            <pc:sldMk cId="1704631175" sldId="408"/>
            <ac:spMk id="6" creationId="{8C4ECA48-6588-4699-AAC3-BB9961EB20F2}"/>
          </ac:spMkLst>
        </pc:spChg>
        <pc:spChg chg="mod">
          <ac:chgData name="Lie, Erik" userId="a808fbd0-3767-4fa2-bb2c-4b5af9a76cdb" providerId="ADAL" clId="{89333F12-BC95-8946-9F4F-14D4909F05DA}" dt="2022-01-22T19:36:56.380" v="129" actId="1076"/>
          <ac:spMkLst>
            <pc:docMk/>
            <pc:sldMk cId="1704631175" sldId="408"/>
            <ac:spMk id="7" creationId="{99345D5A-95A2-4410-8EF3-21EFF23C56D5}"/>
          </ac:spMkLst>
        </pc:spChg>
      </pc:sldChg>
      <pc:sldChg chg="modSp mod">
        <pc:chgData name="Lie, Erik" userId="a808fbd0-3767-4fa2-bb2c-4b5af9a76cdb" providerId="ADAL" clId="{89333F12-BC95-8946-9F4F-14D4909F05DA}" dt="2022-01-22T19:27:31.979" v="27" actId="14100"/>
        <pc:sldMkLst>
          <pc:docMk/>
          <pc:sldMk cId="2915307926" sldId="410"/>
        </pc:sldMkLst>
        <pc:spChg chg="mod">
          <ac:chgData name="Lie, Erik" userId="a808fbd0-3767-4fa2-bb2c-4b5af9a76cdb" providerId="ADAL" clId="{89333F12-BC95-8946-9F4F-14D4909F05DA}" dt="2022-01-22T19:27:31.979" v="27" actId="14100"/>
          <ac:spMkLst>
            <pc:docMk/>
            <pc:sldMk cId="2915307926" sldId="410"/>
            <ac:spMk id="13" creationId="{73A61D85-D1C5-428E-A5D6-6CC056F084F2}"/>
          </ac:spMkLst>
        </pc:spChg>
      </pc:sldChg>
      <pc:sldChg chg="modSp mod">
        <pc:chgData name="Lie, Erik" userId="a808fbd0-3767-4fa2-bb2c-4b5af9a76cdb" providerId="ADAL" clId="{89333F12-BC95-8946-9F4F-14D4909F05DA}" dt="2022-01-22T19:38:44.328" v="146" actId="20577"/>
        <pc:sldMkLst>
          <pc:docMk/>
          <pc:sldMk cId="1066623756" sldId="411"/>
        </pc:sldMkLst>
        <pc:spChg chg="mod">
          <ac:chgData name="Lie, Erik" userId="a808fbd0-3767-4fa2-bb2c-4b5af9a76cdb" providerId="ADAL" clId="{89333F12-BC95-8946-9F4F-14D4909F05DA}" dt="2022-01-22T19:38:44.328" v="146" actId="20577"/>
          <ac:spMkLst>
            <pc:docMk/>
            <pc:sldMk cId="1066623756" sldId="411"/>
            <ac:spMk id="3" creationId="{281DD863-BC0E-492E-8457-0D10E0027107}"/>
          </ac:spMkLst>
        </pc:spChg>
      </pc:sldChg>
      <pc:sldChg chg="addSp modSp mod">
        <pc:chgData name="Lie, Erik" userId="a808fbd0-3767-4fa2-bb2c-4b5af9a76cdb" providerId="ADAL" clId="{89333F12-BC95-8946-9F4F-14D4909F05DA}" dt="2022-02-17T15:10:29.946" v="739" actId="20577"/>
        <pc:sldMkLst>
          <pc:docMk/>
          <pc:sldMk cId="2381855892" sldId="412"/>
        </pc:sldMkLst>
        <pc:spChg chg="mod">
          <ac:chgData name="Lie, Erik" userId="a808fbd0-3767-4fa2-bb2c-4b5af9a76cdb" providerId="ADAL" clId="{89333F12-BC95-8946-9F4F-14D4909F05DA}" dt="2022-02-17T15:10:29.946" v="739" actId="20577"/>
          <ac:spMkLst>
            <pc:docMk/>
            <pc:sldMk cId="2381855892" sldId="412"/>
            <ac:spMk id="3" creationId="{CB3E1ECD-0D4D-484D-8F43-A85146D70166}"/>
          </ac:spMkLst>
        </pc:spChg>
        <pc:spChg chg="add mod">
          <ac:chgData name="Lie, Erik" userId="a808fbd0-3767-4fa2-bb2c-4b5af9a76cdb" providerId="ADAL" clId="{89333F12-BC95-8946-9F4F-14D4909F05DA}" dt="2022-02-17T15:08:25.157" v="722" actId="1076"/>
          <ac:spMkLst>
            <pc:docMk/>
            <pc:sldMk cId="2381855892" sldId="412"/>
            <ac:spMk id="4" creationId="{AA393B10-EE14-C645-B16C-15280C3264A5}"/>
          </ac:spMkLst>
        </pc:spChg>
      </pc:sldChg>
      <pc:sldChg chg="modSp mod">
        <pc:chgData name="Lie, Erik" userId="a808fbd0-3767-4fa2-bb2c-4b5af9a76cdb" providerId="ADAL" clId="{89333F12-BC95-8946-9F4F-14D4909F05DA}" dt="2022-02-16T21:39:16.349" v="672" actId="20577"/>
        <pc:sldMkLst>
          <pc:docMk/>
          <pc:sldMk cId="564504961" sldId="414"/>
        </pc:sldMkLst>
        <pc:spChg chg="mod">
          <ac:chgData name="Lie, Erik" userId="a808fbd0-3767-4fa2-bb2c-4b5af9a76cdb" providerId="ADAL" clId="{89333F12-BC95-8946-9F4F-14D4909F05DA}" dt="2022-02-16T21:39:16.349" v="672" actId="20577"/>
          <ac:spMkLst>
            <pc:docMk/>
            <pc:sldMk cId="564504961" sldId="414"/>
            <ac:spMk id="3" creationId="{33EDE0E6-1FDE-4E7B-894C-E501C7139B89}"/>
          </ac:spMkLst>
        </pc:spChg>
      </pc:sldChg>
      <pc:sldChg chg="modSp mod">
        <pc:chgData name="Lie, Erik" userId="a808fbd0-3767-4fa2-bb2c-4b5af9a76cdb" providerId="ADAL" clId="{89333F12-BC95-8946-9F4F-14D4909F05DA}" dt="2022-02-16T21:41:22.647" v="676" actId="20577"/>
        <pc:sldMkLst>
          <pc:docMk/>
          <pc:sldMk cId="2063093130" sldId="415"/>
        </pc:sldMkLst>
        <pc:spChg chg="mod">
          <ac:chgData name="Lie, Erik" userId="a808fbd0-3767-4fa2-bb2c-4b5af9a76cdb" providerId="ADAL" clId="{89333F12-BC95-8946-9F4F-14D4909F05DA}" dt="2022-02-16T21:41:22.647" v="676" actId="20577"/>
          <ac:spMkLst>
            <pc:docMk/>
            <pc:sldMk cId="2063093130" sldId="415"/>
            <ac:spMk id="3" creationId="{8CBA5495-7EE6-42EC-B0A6-59D879BCA4BF}"/>
          </ac:spMkLst>
        </pc:spChg>
      </pc:sldChg>
      <pc:sldChg chg="modSp mod">
        <pc:chgData name="Lie, Erik" userId="a808fbd0-3767-4fa2-bb2c-4b5af9a76cdb" providerId="ADAL" clId="{89333F12-BC95-8946-9F4F-14D4909F05DA}" dt="2022-01-22T19:44:31.430" v="271" actId="1076"/>
        <pc:sldMkLst>
          <pc:docMk/>
          <pc:sldMk cId="1775935646" sldId="416"/>
        </pc:sldMkLst>
        <pc:spChg chg="mod">
          <ac:chgData name="Lie, Erik" userId="a808fbd0-3767-4fa2-bb2c-4b5af9a76cdb" providerId="ADAL" clId="{89333F12-BC95-8946-9F4F-14D4909F05DA}" dt="2022-01-22T19:44:23.428" v="269" actId="14100"/>
          <ac:spMkLst>
            <pc:docMk/>
            <pc:sldMk cId="1775935646" sldId="416"/>
            <ac:spMk id="3" creationId="{0D917BF2-AB06-4598-8017-D52DBC439EF3}"/>
          </ac:spMkLst>
        </pc:spChg>
        <pc:picChg chg="mod">
          <ac:chgData name="Lie, Erik" userId="a808fbd0-3767-4fa2-bb2c-4b5af9a76cdb" providerId="ADAL" clId="{89333F12-BC95-8946-9F4F-14D4909F05DA}" dt="2022-01-22T19:44:31.430" v="271" actId="1076"/>
          <ac:picMkLst>
            <pc:docMk/>
            <pc:sldMk cId="1775935646" sldId="416"/>
            <ac:picMk id="5" creationId="{05E73622-A9B4-4537-9E26-7C7202E81977}"/>
          </ac:picMkLst>
        </pc:picChg>
      </pc:sldChg>
      <pc:sldChg chg="mod modShow">
        <pc:chgData name="Lie, Erik" userId="a808fbd0-3767-4fa2-bb2c-4b5af9a76cdb" providerId="ADAL" clId="{89333F12-BC95-8946-9F4F-14D4909F05DA}" dt="2022-01-22T19:45:29.759" v="272" actId="729"/>
        <pc:sldMkLst>
          <pc:docMk/>
          <pc:sldMk cId="2071733084" sldId="417"/>
        </pc:sldMkLst>
      </pc:sldChg>
    </pc:docChg>
  </pc:docChgLst>
  <pc:docChgLst>
    <pc:chgData name="Lie, Erik" userId="a808fbd0-3767-4fa2-bb2c-4b5af9a76cdb" providerId="ADAL" clId="{67561968-AE3F-4B24-9D5F-D7EBA94EA8DF}"/>
    <pc:docChg chg="custSel modSld">
      <pc:chgData name="Lie, Erik" userId="a808fbd0-3767-4fa2-bb2c-4b5af9a76cdb" providerId="ADAL" clId="{67561968-AE3F-4B24-9D5F-D7EBA94EA8DF}" dt="2023-11-10T21:53:02.551" v="0" actId="478"/>
      <pc:docMkLst>
        <pc:docMk/>
      </pc:docMkLst>
      <pc:sldChg chg="delSp mod">
        <pc:chgData name="Lie, Erik" userId="a808fbd0-3767-4fa2-bb2c-4b5af9a76cdb" providerId="ADAL" clId="{67561968-AE3F-4B24-9D5F-D7EBA94EA8DF}" dt="2023-11-10T21:53:02.551" v="0" actId="478"/>
        <pc:sldMkLst>
          <pc:docMk/>
          <pc:sldMk cId="3361603212" sldId="434"/>
        </pc:sldMkLst>
        <pc:spChg chg="del">
          <ac:chgData name="Lie, Erik" userId="a808fbd0-3767-4fa2-bb2c-4b5af9a76cdb" providerId="ADAL" clId="{67561968-AE3F-4B24-9D5F-D7EBA94EA8DF}" dt="2023-11-10T21:53:02.551" v="0" actId="478"/>
          <ac:spMkLst>
            <pc:docMk/>
            <pc:sldMk cId="3361603212" sldId="434"/>
            <ac:spMk id="5" creationId="{8313C037-9E3F-61CD-EB5A-BAAEBA1C2315}"/>
          </ac:spMkLst>
        </pc:spChg>
        <pc:picChg chg="del">
          <ac:chgData name="Lie, Erik" userId="a808fbd0-3767-4fa2-bb2c-4b5af9a76cdb" providerId="ADAL" clId="{67561968-AE3F-4B24-9D5F-D7EBA94EA8DF}" dt="2023-11-10T21:53:02.551" v="0" actId="478"/>
          <ac:picMkLst>
            <pc:docMk/>
            <pc:sldMk cId="3361603212" sldId="434"/>
            <ac:picMk id="4" creationId="{B76659F3-650F-DD23-FD7D-09C6DF683CA0}"/>
          </ac:picMkLst>
        </pc:picChg>
      </pc:sldChg>
    </pc:docChg>
  </pc:docChgLst>
  <pc:docChgLst>
    <pc:chgData name="Lie, Erik" userId="a808fbd0-3767-4fa2-bb2c-4b5af9a76cdb" providerId="ADAL" clId="{551AF402-DE99-6147-8A6E-380C5F096096}"/>
    <pc:docChg chg="undo redo custSel addSld delSld modSld">
      <pc:chgData name="Lie, Erik" userId="a808fbd0-3767-4fa2-bb2c-4b5af9a76cdb" providerId="ADAL" clId="{551AF402-DE99-6147-8A6E-380C5F096096}" dt="2023-07-25T16:15:41.664" v="56" actId="2696"/>
      <pc:docMkLst>
        <pc:docMk/>
      </pc:docMkLst>
      <pc:sldChg chg="modSp mod">
        <pc:chgData name="Lie, Erik" userId="a808fbd0-3767-4fa2-bb2c-4b5af9a76cdb" providerId="ADAL" clId="{551AF402-DE99-6147-8A6E-380C5F096096}" dt="2023-07-16T13:21:21.535" v="43" actId="255"/>
        <pc:sldMkLst>
          <pc:docMk/>
          <pc:sldMk cId="2682351165" sldId="266"/>
        </pc:sldMkLst>
        <pc:spChg chg="mod">
          <ac:chgData name="Lie, Erik" userId="a808fbd0-3767-4fa2-bb2c-4b5af9a76cdb" providerId="ADAL" clId="{551AF402-DE99-6147-8A6E-380C5F096096}" dt="2023-07-16T13:21:21.535" v="43" actId="255"/>
          <ac:spMkLst>
            <pc:docMk/>
            <pc:sldMk cId="2682351165" sldId="266"/>
            <ac:spMk id="4" creationId="{2A801009-B2C3-471B-9954-07BAE0F6A2C7}"/>
          </ac:spMkLst>
        </pc:spChg>
      </pc:sldChg>
      <pc:sldChg chg="modSp mod">
        <pc:chgData name="Lie, Erik" userId="a808fbd0-3767-4fa2-bb2c-4b5af9a76cdb" providerId="ADAL" clId="{551AF402-DE99-6147-8A6E-380C5F096096}" dt="2023-07-16T13:22:07.725" v="47" actId="255"/>
        <pc:sldMkLst>
          <pc:docMk/>
          <pc:sldMk cId="990408022" sldId="268"/>
        </pc:sldMkLst>
        <pc:spChg chg="mod">
          <ac:chgData name="Lie, Erik" userId="a808fbd0-3767-4fa2-bb2c-4b5af9a76cdb" providerId="ADAL" clId="{551AF402-DE99-6147-8A6E-380C5F096096}" dt="2023-07-16T13:22:07.725" v="47" actId="255"/>
          <ac:spMkLst>
            <pc:docMk/>
            <pc:sldMk cId="990408022" sldId="268"/>
            <ac:spMk id="3" creationId="{E651F600-4A40-467F-A374-D79B53C45486}"/>
          </ac:spMkLst>
        </pc:spChg>
      </pc:sldChg>
      <pc:sldChg chg="modSp mod">
        <pc:chgData name="Lie, Erik" userId="a808fbd0-3767-4fa2-bb2c-4b5af9a76cdb" providerId="ADAL" clId="{551AF402-DE99-6147-8A6E-380C5F096096}" dt="2023-07-16T13:22:20.651" v="49" actId="27636"/>
        <pc:sldMkLst>
          <pc:docMk/>
          <pc:sldMk cId="3594083842" sldId="270"/>
        </pc:sldMkLst>
        <pc:spChg chg="mod">
          <ac:chgData name="Lie, Erik" userId="a808fbd0-3767-4fa2-bb2c-4b5af9a76cdb" providerId="ADAL" clId="{551AF402-DE99-6147-8A6E-380C5F096096}" dt="2023-07-16T13:22:20.651" v="49" actId="27636"/>
          <ac:spMkLst>
            <pc:docMk/>
            <pc:sldMk cId="3594083842" sldId="270"/>
            <ac:spMk id="3" creationId="{E651F600-4A40-467F-A374-D79B53C45486}"/>
          </ac:spMkLst>
        </pc:spChg>
      </pc:sldChg>
      <pc:sldChg chg="del">
        <pc:chgData name="Lie, Erik" userId="a808fbd0-3767-4fa2-bb2c-4b5af9a76cdb" providerId="ADAL" clId="{551AF402-DE99-6147-8A6E-380C5F096096}" dt="2023-07-25T16:15:41.664" v="56" actId="2696"/>
        <pc:sldMkLst>
          <pc:docMk/>
          <pc:sldMk cId="2247897656" sldId="401"/>
        </pc:sldMkLst>
      </pc:sldChg>
      <pc:sldChg chg="del">
        <pc:chgData name="Lie, Erik" userId="a808fbd0-3767-4fa2-bb2c-4b5af9a76cdb" providerId="ADAL" clId="{551AF402-DE99-6147-8A6E-380C5F096096}" dt="2023-07-25T16:15:41.664" v="56" actId="2696"/>
        <pc:sldMkLst>
          <pc:docMk/>
          <pc:sldMk cId="3453310777" sldId="402"/>
        </pc:sldMkLst>
      </pc:sldChg>
      <pc:sldChg chg="add">
        <pc:chgData name="Lie, Erik" userId="a808fbd0-3767-4fa2-bb2c-4b5af9a76cdb" providerId="ADAL" clId="{551AF402-DE99-6147-8A6E-380C5F096096}" dt="2023-07-25T16:15:34.913" v="55"/>
        <pc:sldMkLst>
          <pc:docMk/>
          <pc:sldMk cId="2542884109" sldId="418"/>
        </pc:sldMkLst>
      </pc:sldChg>
      <pc:sldChg chg="add mod modShow">
        <pc:chgData name="Lie, Erik" userId="a808fbd0-3767-4fa2-bb2c-4b5af9a76cdb" providerId="ADAL" clId="{551AF402-DE99-6147-8A6E-380C5F096096}" dt="2023-07-25T15:23:46.663" v="51" actId="729"/>
        <pc:sldMkLst>
          <pc:docMk/>
          <pc:sldMk cId="2141381537" sldId="428"/>
        </pc:sldMkLst>
      </pc:sldChg>
      <pc:sldChg chg="modSp add mod modShow">
        <pc:chgData name="Lie, Erik" userId="a808fbd0-3767-4fa2-bb2c-4b5af9a76cdb" providerId="ADAL" clId="{551AF402-DE99-6147-8A6E-380C5F096096}" dt="2023-07-25T15:24:09.796" v="54" actId="20577"/>
        <pc:sldMkLst>
          <pc:docMk/>
          <pc:sldMk cId="317825586" sldId="429"/>
        </pc:sldMkLst>
        <pc:spChg chg="mod">
          <ac:chgData name="Lie, Erik" userId="a808fbd0-3767-4fa2-bb2c-4b5af9a76cdb" providerId="ADAL" clId="{551AF402-DE99-6147-8A6E-380C5F096096}" dt="2023-07-25T15:24:09.796" v="54" actId="20577"/>
          <ac:spMkLst>
            <pc:docMk/>
            <pc:sldMk cId="317825586" sldId="429"/>
            <ac:spMk id="3" creationId="{A68C5049-2D75-3DC2-2724-BBCEAA6D07A1}"/>
          </ac:spMkLst>
        </pc:spChg>
      </pc:sldChg>
      <pc:sldChg chg="add mod modShow">
        <pc:chgData name="Lie, Erik" userId="a808fbd0-3767-4fa2-bb2c-4b5af9a76cdb" providerId="ADAL" clId="{551AF402-DE99-6147-8A6E-380C5F096096}" dt="2023-07-25T15:23:46.663" v="51" actId="729"/>
        <pc:sldMkLst>
          <pc:docMk/>
          <pc:sldMk cId="733601614" sldId="430"/>
        </pc:sldMkLst>
      </pc:sldChg>
      <pc:sldChg chg="add mod modShow">
        <pc:chgData name="Lie, Erik" userId="a808fbd0-3767-4fa2-bb2c-4b5af9a76cdb" providerId="ADAL" clId="{551AF402-DE99-6147-8A6E-380C5F096096}" dt="2023-07-25T15:23:46.663" v="51" actId="729"/>
        <pc:sldMkLst>
          <pc:docMk/>
          <pc:sldMk cId="1512298416" sldId="431"/>
        </pc:sldMkLst>
      </pc:sldChg>
      <pc:sldChg chg="add mod modShow">
        <pc:chgData name="Lie, Erik" userId="a808fbd0-3767-4fa2-bb2c-4b5af9a76cdb" providerId="ADAL" clId="{551AF402-DE99-6147-8A6E-380C5F096096}" dt="2023-07-25T15:23:46.663" v="51" actId="729"/>
        <pc:sldMkLst>
          <pc:docMk/>
          <pc:sldMk cId="58215312" sldId="432"/>
        </pc:sldMkLst>
      </pc:sldChg>
      <pc:sldChg chg="add">
        <pc:chgData name="Lie, Erik" userId="a808fbd0-3767-4fa2-bb2c-4b5af9a76cdb" providerId="ADAL" clId="{551AF402-DE99-6147-8A6E-380C5F096096}" dt="2023-07-25T16:15:34.913" v="55"/>
        <pc:sldMkLst>
          <pc:docMk/>
          <pc:sldMk cId="2740918770" sldId="433"/>
        </pc:sldMkLst>
      </pc:sldChg>
    </pc:docChg>
  </pc:docChgLst>
  <pc:docChgLst>
    <pc:chgData name="Bailey, Susan E" userId="1836cf34-52fa-46e8-87b1-0ae7097eef54" providerId="ADAL" clId="{8F52A9FC-58E4-42A8-98BD-432650707B94}"/>
    <pc:docChg chg="undo redo custSel modSld modMainMaster">
      <pc:chgData name="Bailey, Susan E" userId="1836cf34-52fa-46e8-87b1-0ae7097eef54" providerId="ADAL" clId="{8F52A9FC-58E4-42A8-98BD-432650707B94}" dt="2022-01-21T22:01:21.747" v="301" actId="1076"/>
      <pc:docMkLst>
        <pc:docMk/>
      </pc:docMkLst>
      <pc:sldChg chg="addSp delSp modSp mod delDesignElem chgLayout">
        <pc:chgData name="Bailey, Susan E" userId="1836cf34-52fa-46e8-87b1-0ae7097eef54" providerId="ADAL" clId="{8F52A9FC-58E4-42A8-98BD-432650707B94}" dt="2022-01-21T21:03:15.508" v="248" actId="14100"/>
        <pc:sldMkLst>
          <pc:docMk/>
          <pc:sldMk cId="3425794295" sldId="256"/>
        </pc:sldMkLst>
        <pc:spChg chg="del">
          <ac:chgData name="Bailey, Susan E" userId="1836cf34-52fa-46e8-87b1-0ae7097eef54" providerId="ADAL" clId="{8F52A9FC-58E4-42A8-98BD-432650707B94}" dt="2022-01-21T21:00:50.683" v="225" actId="478"/>
          <ac:spMkLst>
            <pc:docMk/>
            <pc:sldMk cId="3425794295" sldId="256"/>
            <ac:spMk id="2" creationId="{62AC49B6-4461-4621-99D6-11F6010E9FBF}"/>
          </ac:spMkLst>
        </pc:spChg>
        <pc:spChg chg="del mod">
          <ac:chgData name="Bailey, Susan E" userId="1836cf34-52fa-46e8-87b1-0ae7097eef54" providerId="ADAL" clId="{8F52A9FC-58E4-42A8-98BD-432650707B94}" dt="2022-01-21T21:01:02.221" v="227" actId="478"/>
          <ac:spMkLst>
            <pc:docMk/>
            <pc:sldMk cId="3425794295" sldId="256"/>
            <ac:spMk id="3" creationId="{3EDB74C6-2B72-4A15-A576-85D045AE4454}"/>
          </ac:spMkLst>
        </pc:spChg>
        <pc:spChg chg="add del mod">
          <ac:chgData name="Bailey, Susan E" userId="1836cf34-52fa-46e8-87b1-0ae7097eef54" providerId="ADAL" clId="{8F52A9FC-58E4-42A8-98BD-432650707B94}" dt="2022-01-21T21:00:45.908" v="224" actId="478"/>
          <ac:spMkLst>
            <pc:docMk/>
            <pc:sldMk cId="3425794295" sldId="256"/>
            <ac:spMk id="4" creationId="{048E25E9-F0EB-4A8C-9E91-1805BC11E5B3}"/>
          </ac:spMkLst>
        </pc:spChg>
        <pc:spChg chg="add del mod">
          <ac:chgData name="Bailey, Susan E" userId="1836cf34-52fa-46e8-87b1-0ae7097eef54" providerId="ADAL" clId="{8F52A9FC-58E4-42A8-98BD-432650707B94}" dt="2022-01-21T21:02:55.368" v="245" actId="700"/>
          <ac:spMkLst>
            <pc:docMk/>
            <pc:sldMk cId="3425794295" sldId="256"/>
            <ac:spMk id="7" creationId="{00740594-ED70-4737-AB4F-F75134C9F6E8}"/>
          </ac:spMkLst>
        </pc:spChg>
        <pc:spChg chg="add del mod">
          <ac:chgData name="Bailey, Susan E" userId="1836cf34-52fa-46e8-87b1-0ae7097eef54" providerId="ADAL" clId="{8F52A9FC-58E4-42A8-98BD-432650707B94}" dt="2022-01-21T21:02:55.368" v="245" actId="700"/>
          <ac:spMkLst>
            <pc:docMk/>
            <pc:sldMk cId="3425794295" sldId="256"/>
            <ac:spMk id="9" creationId="{6E1CC608-4FD7-403B-9043-7E3A5AEFA3F8}"/>
          </ac:spMkLst>
        </pc:spChg>
        <pc:spChg chg="del">
          <ac:chgData name="Bailey, Susan E" userId="1836cf34-52fa-46e8-87b1-0ae7097eef54" providerId="ADAL" clId="{8F52A9FC-58E4-42A8-98BD-432650707B94}" dt="2022-01-21T21:02:55.368" v="245" actId="700"/>
          <ac:spMkLst>
            <pc:docMk/>
            <pc:sldMk cId="3425794295" sldId="256"/>
            <ac:spMk id="10" creationId="{E49CC64F-7275-4E33-961B-0C5CDC439875}"/>
          </ac:spMkLst>
        </pc:spChg>
        <pc:spChg chg="add del mod ord">
          <ac:chgData name="Bailey, Susan E" userId="1836cf34-52fa-46e8-87b1-0ae7097eef54" providerId="ADAL" clId="{8F52A9FC-58E4-42A8-98BD-432650707B94}" dt="2022-01-21T21:03:01.109" v="246" actId="6264"/>
          <ac:spMkLst>
            <pc:docMk/>
            <pc:sldMk cId="3425794295" sldId="256"/>
            <ac:spMk id="11" creationId="{5B4F804F-BAF2-4CAA-ABE9-F63CF36DAFC6}"/>
          </ac:spMkLst>
        </pc:spChg>
        <pc:spChg chg="add mod ord">
          <ac:chgData name="Bailey, Susan E" userId="1836cf34-52fa-46e8-87b1-0ae7097eef54" providerId="ADAL" clId="{8F52A9FC-58E4-42A8-98BD-432650707B94}" dt="2022-01-21T21:03:15.508" v="248" actId="14100"/>
          <ac:spMkLst>
            <pc:docMk/>
            <pc:sldMk cId="3425794295" sldId="256"/>
            <ac:spMk id="12" creationId="{AD11D5FD-5E58-4013-AE7D-9CA8A9ECC166}"/>
          </ac:spMkLst>
        </pc:spChg>
      </pc:sldChg>
      <pc:sldChg chg="mod modClrScheme chgLayout">
        <pc:chgData name="Bailey, Susan E" userId="1836cf34-52fa-46e8-87b1-0ae7097eef54" providerId="ADAL" clId="{8F52A9FC-58E4-42A8-98BD-432650707B94}" dt="2022-01-21T20:57:53.741" v="207" actId="700"/>
        <pc:sldMkLst>
          <pc:docMk/>
          <pc:sldMk cId="1789646196" sldId="261"/>
        </pc:sldMkLst>
      </pc:sldChg>
      <pc:sldChg chg="modSp mod modClrScheme chgLayout">
        <pc:chgData name="Bailey, Susan E" userId="1836cf34-52fa-46e8-87b1-0ae7097eef54" providerId="ADAL" clId="{8F52A9FC-58E4-42A8-98BD-432650707B94}" dt="2022-01-21T20:59:28.021" v="219" actId="14100"/>
        <pc:sldMkLst>
          <pc:docMk/>
          <pc:sldMk cId="364072180" sldId="263"/>
        </pc:sldMkLst>
        <pc:spChg chg="mod ord">
          <ac:chgData name="Bailey, Susan E" userId="1836cf34-52fa-46e8-87b1-0ae7097eef54" providerId="ADAL" clId="{8F52A9FC-58E4-42A8-98BD-432650707B94}" dt="2022-01-21T20:59:12.511" v="215" actId="700"/>
          <ac:spMkLst>
            <pc:docMk/>
            <pc:sldMk cId="364072180" sldId="263"/>
            <ac:spMk id="2" creationId="{CEB9047F-3B15-4611-A399-5DA280766474}"/>
          </ac:spMkLst>
        </pc:spChg>
        <pc:spChg chg="mod ord">
          <ac:chgData name="Bailey, Susan E" userId="1836cf34-52fa-46e8-87b1-0ae7097eef54" providerId="ADAL" clId="{8F52A9FC-58E4-42A8-98BD-432650707B94}" dt="2022-01-21T20:59:28.021" v="219" actId="14100"/>
          <ac:spMkLst>
            <pc:docMk/>
            <pc:sldMk cId="364072180" sldId="263"/>
            <ac:spMk id="3" creationId="{E651F600-4A40-467F-A374-D79B53C45486}"/>
          </ac:spMkLst>
        </pc:spChg>
      </pc:sldChg>
      <pc:sldChg chg="mod modClrScheme chgLayout">
        <pc:chgData name="Bailey, Susan E" userId="1836cf34-52fa-46e8-87b1-0ae7097eef54" providerId="ADAL" clId="{8F52A9FC-58E4-42A8-98BD-432650707B94}" dt="2022-01-21T20:57:53.741" v="207" actId="700"/>
        <pc:sldMkLst>
          <pc:docMk/>
          <pc:sldMk cId="1705597626" sldId="264"/>
        </pc:sldMkLst>
      </pc:sldChg>
      <pc:sldChg chg="addSp delSp modSp mod chgLayout">
        <pc:chgData name="Bailey, Susan E" userId="1836cf34-52fa-46e8-87b1-0ae7097eef54" providerId="ADAL" clId="{8F52A9FC-58E4-42A8-98BD-432650707B94}" dt="2022-01-21T20:58:14.716" v="209" actId="27636"/>
        <pc:sldMkLst>
          <pc:docMk/>
          <pc:sldMk cId="2682351165" sldId="266"/>
        </pc:sldMkLst>
        <pc:spChg chg="mod ord">
          <ac:chgData name="Bailey, Susan E" userId="1836cf34-52fa-46e8-87b1-0ae7097eef54" providerId="ADAL" clId="{8F52A9FC-58E4-42A8-98BD-432650707B94}" dt="2022-01-21T20:58:14.709" v="208" actId="6264"/>
          <ac:spMkLst>
            <pc:docMk/>
            <pc:sldMk cId="2682351165" sldId="266"/>
            <ac:spMk id="2" creationId="{7F586B76-69D7-4EFB-BC5B-C15EB448CEEA}"/>
          </ac:spMkLst>
        </pc:spChg>
        <pc:spChg chg="add del mod">
          <ac:chgData name="Bailey, Susan E" userId="1836cf34-52fa-46e8-87b1-0ae7097eef54" providerId="ADAL" clId="{8F52A9FC-58E4-42A8-98BD-432650707B94}" dt="2022-01-21T20:58:14.709" v="208" actId="6264"/>
          <ac:spMkLst>
            <pc:docMk/>
            <pc:sldMk cId="2682351165" sldId="266"/>
            <ac:spMk id="3" creationId="{B45D2C4A-4BD1-427B-BDFF-7E15C3DFEBDC}"/>
          </ac:spMkLst>
        </pc:spChg>
        <pc:spChg chg="mod ord">
          <ac:chgData name="Bailey, Susan E" userId="1836cf34-52fa-46e8-87b1-0ae7097eef54" providerId="ADAL" clId="{8F52A9FC-58E4-42A8-98BD-432650707B94}" dt="2022-01-21T20:58:14.716" v="209" actId="27636"/>
          <ac:spMkLst>
            <pc:docMk/>
            <pc:sldMk cId="2682351165" sldId="266"/>
            <ac:spMk id="4" creationId="{2A801009-B2C3-471B-9954-07BAE0F6A2C7}"/>
          </ac:spMkLst>
        </pc:spChg>
        <pc:spChg chg="add del mod">
          <ac:chgData name="Bailey, Susan E" userId="1836cf34-52fa-46e8-87b1-0ae7097eef54" providerId="ADAL" clId="{8F52A9FC-58E4-42A8-98BD-432650707B94}" dt="2022-01-21T20:58:14.709" v="208" actId="6264"/>
          <ac:spMkLst>
            <pc:docMk/>
            <pc:sldMk cId="2682351165" sldId="266"/>
            <ac:spMk id="6" creationId="{01F730C6-25F0-4A7A-A719-6DE2AE9A0096}"/>
          </ac:spMkLst>
        </pc:spChg>
      </pc:sldChg>
      <pc:sldChg chg="addSp delSp modSp mod chgLayout">
        <pc:chgData name="Bailey, Susan E" userId="1836cf34-52fa-46e8-87b1-0ae7097eef54" providerId="ADAL" clId="{8F52A9FC-58E4-42A8-98BD-432650707B94}" dt="2022-01-21T21:07:48.075" v="287" actId="27636"/>
        <pc:sldMkLst>
          <pc:docMk/>
          <pc:sldMk cId="3616934154" sldId="267"/>
        </pc:sldMkLst>
        <pc:spChg chg="mod ord">
          <ac:chgData name="Bailey, Susan E" userId="1836cf34-52fa-46e8-87b1-0ae7097eef54" providerId="ADAL" clId="{8F52A9FC-58E4-42A8-98BD-432650707B94}" dt="2022-01-21T20:58:14.709" v="208" actId="6264"/>
          <ac:spMkLst>
            <pc:docMk/>
            <pc:sldMk cId="3616934154" sldId="267"/>
            <ac:spMk id="2" creationId="{7F586B76-69D7-4EFB-BC5B-C15EB448CEEA}"/>
          </ac:spMkLst>
        </pc:spChg>
        <pc:spChg chg="add del mod">
          <ac:chgData name="Bailey, Susan E" userId="1836cf34-52fa-46e8-87b1-0ae7097eef54" providerId="ADAL" clId="{8F52A9FC-58E4-42A8-98BD-432650707B94}" dt="2022-01-21T20:58:14.709" v="208" actId="6264"/>
          <ac:spMkLst>
            <pc:docMk/>
            <pc:sldMk cId="3616934154" sldId="267"/>
            <ac:spMk id="3" creationId="{F9EB1627-A0A4-425A-961E-1D0109287E35}"/>
          </ac:spMkLst>
        </pc:spChg>
        <pc:spChg chg="mod ord">
          <ac:chgData name="Bailey, Susan E" userId="1836cf34-52fa-46e8-87b1-0ae7097eef54" providerId="ADAL" clId="{8F52A9FC-58E4-42A8-98BD-432650707B94}" dt="2022-01-21T21:07:48.075" v="287" actId="27636"/>
          <ac:spMkLst>
            <pc:docMk/>
            <pc:sldMk cId="3616934154" sldId="267"/>
            <ac:spMk id="4" creationId="{2A801009-B2C3-471B-9954-07BAE0F6A2C7}"/>
          </ac:spMkLst>
        </pc:spChg>
        <pc:spChg chg="add del mod">
          <ac:chgData name="Bailey, Susan E" userId="1836cf34-52fa-46e8-87b1-0ae7097eef54" providerId="ADAL" clId="{8F52A9FC-58E4-42A8-98BD-432650707B94}" dt="2022-01-21T20:58:14.709" v="208" actId="6264"/>
          <ac:spMkLst>
            <pc:docMk/>
            <pc:sldMk cId="3616934154" sldId="267"/>
            <ac:spMk id="6" creationId="{D47E412A-78A4-4984-B5B2-06CE8B64B0F8}"/>
          </ac:spMkLst>
        </pc:spChg>
      </pc:sldChg>
      <pc:sldChg chg="addSp delSp modSp mod chgLayout">
        <pc:chgData name="Bailey, Susan E" userId="1836cf34-52fa-46e8-87b1-0ae7097eef54" providerId="ADAL" clId="{8F52A9FC-58E4-42A8-98BD-432650707B94}" dt="2022-01-21T21:07:57.445" v="288" actId="113"/>
        <pc:sldMkLst>
          <pc:docMk/>
          <pc:sldMk cId="990408022" sldId="268"/>
        </pc:sldMkLst>
        <pc:spChg chg="mod ord">
          <ac:chgData name="Bailey, Susan E" userId="1836cf34-52fa-46e8-87b1-0ae7097eef54" providerId="ADAL" clId="{8F52A9FC-58E4-42A8-98BD-432650707B94}" dt="2022-01-21T20:58:14.709" v="208" actId="6264"/>
          <ac:spMkLst>
            <pc:docMk/>
            <pc:sldMk cId="990408022" sldId="268"/>
            <ac:spMk id="2" creationId="{CEB9047F-3B15-4611-A399-5DA280766474}"/>
          </ac:spMkLst>
        </pc:spChg>
        <pc:spChg chg="mod ord">
          <ac:chgData name="Bailey, Susan E" userId="1836cf34-52fa-46e8-87b1-0ae7097eef54" providerId="ADAL" clId="{8F52A9FC-58E4-42A8-98BD-432650707B94}" dt="2022-01-21T21:07:57.445" v="288" actId="113"/>
          <ac:spMkLst>
            <pc:docMk/>
            <pc:sldMk cId="990408022" sldId="268"/>
            <ac:spMk id="3" creationId="{E651F600-4A40-467F-A374-D79B53C45486}"/>
          </ac:spMkLst>
        </pc:spChg>
        <pc:spChg chg="add del mod">
          <ac:chgData name="Bailey, Susan E" userId="1836cf34-52fa-46e8-87b1-0ae7097eef54" providerId="ADAL" clId="{8F52A9FC-58E4-42A8-98BD-432650707B94}" dt="2022-01-21T20:58:14.709" v="208" actId="6264"/>
          <ac:spMkLst>
            <pc:docMk/>
            <pc:sldMk cId="990408022" sldId="268"/>
            <ac:spMk id="4" creationId="{FA6A6FAE-85AA-4DE5-AFD9-658BEAA162B9}"/>
          </ac:spMkLst>
        </pc:spChg>
        <pc:spChg chg="add del mod">
          <ac:chgData name="Bailey, Susan E" userId="1836cf34-52fa-46e8-87b1-0ae7097eef54" providerId="ADAL" clId="{8F52A9FC-58E4-42A8-98BD-432650707B94}" dt="2022-01-21T20:58:14.709" v="208" actId="6264"/>
          <ac:spMkLst>
            <pc:docMk/>
            <pc:sldMk cId="990408022" sldId="268"/>
            <ac:spMk id="5" creationId="{2FA342F8-8BD6-442A-8BBD-9041D75C714F}"/>
          </ac:spMkLst>
        </pc:spChg>
      </pc:sldChg>
      <pc:sldChg chg="addSp delSp modSp mod chgLayout">
        <pc:chgData name="Bailey, Susan E" userId="1836cf34-52fa-46e8-87b1-0ae7097eef54" providerId="ADAL" clId="{8F52A9FC-58E4-42A8-98BD-432650707B94}" dt="2022-01-21T21:05:06.043" v="264" actId="6264"/>
        <pc:sldMkLst>
          <pc:docMk/>
          <pc:sldMk cId="2466758184" sldId="269"/>
        </pc:sldMkLst>
        <pc:spChg chg="mod ord">
          <ac:chgData name="Bailey, Susan E" userId="1836cf34-52fa-46e8-87b1-0ae7097eef54" providerId="ADAL" clId="{8F52A9FC-58E4-42A8-98BD-432650707B94}" dt="2022-01-21T21:05:06.043" v="264" actId="6264"/>
          <ac:spMkLst>
            <pc:docMk/>
            <pc:sldMk cId="2466758184" sldId="269"/>
            <ac:spMk id="2" creationId="{7ADB16E0-0F16-47E1-AA8C-7FD8E3BFFE9B}"/>
          </ac:spMkLst>
        </pc:spChg>
        <pc:spChg chg="mod ord">
          <ac:chgData name="Bailey, Susan E" userId="1836cf34-52fa-46e8-87b1-0ae7097eef54" providerId="ADAL" clId="{8F52A9FC-58E4-42A8-98BD-432650707B94}" dt="2022-01-21T21:05:06.043" v="264" actId="6264"/>
          <ac:spMkLst>
            <pc:docMk/>
            <pc:sldMk cId="2466758184" sldId="269"/>
            <ac:spMk id="3" creationId="{2442696D-58DF-4366-B470-772213777277}"/>
          </ac:spMkLst>
        </pc:spChg>
        <pc:spChg chg="add del mod">
          <ac:chgData name="Bailey, Susan E" userId="1836cf34-52fa-46e8-87b1-0ae7097eef54" providerId="ADAL" clId="{8F52A9FC-58E4-42A8-98BD-432650707B94}" dt="2022-01-21T20:53:33.230" v="161" actId="6264"/>
          <ac:spMkLst>
            <pc:docMk/>
            <pc:sldMk cId="2466758184" sldId="269"/>
            <ac:spMk id="4" creationId="{AD9B3D31-2366-42BD-AD22-0312D8032EDB}"/>
          </ac:spMkLst>
        </pc:spChg>
        <pc:spChg chg="add del mod">
          <ac:chgData name="Bailey, Susan E" userId="1836cf34-52fa-46e8-87b1-0ae7097eef54" providerId="ADAL" clId="{8F52A9FC-58E4-42A8-98BD-432650707B94}" dt="2022-01-21T20:53:33.230" v="161" actId="6264"/>
          <ac:spMkLst>
            <pc:docMk/>
            <pc:sldMk cId="2466758184" sldId="269"/>
            <ac:spMk id="7" creationId="{909548AB-1250-42C1-9E1A-63B8A6F00A8B}"/>
          </ac:spMkLst>
        </pc:spChg>
        <pc:spChg chg="add del mod">
          <ac:chgData name="Bailey, Susan E" userId="1836cf34-52fa-46e8-87b1-0ae7097eef54" providerId="ADAL" clId="{8F52A9FC-58E4-42A8-98BD-432650707B94}" dt="2022-01-21T21:05:06.043" v="264" actId="6264"/>
          <ac:spMkLst>
            <pc:docMk/>
            <pc:sldMk cId="2466758184" sldId="269"/>
            <ac:spMk id="8" creationId="{8C49420F-3858-44DA-8848-BD2C666BB289}"/>
          </ac:spMkLst>
        </pc:spChg>
        <pc:spChg chg="add del mod">
          <ac:chgData name="Bailey, Susan E" userId="1836cf34-52fa-46e8-87b1-0ae7097eef54" providerId="ADAL" clId="{8F52A9FC-58E4-42A8-98BD-432650707B94}" dt="2022-01-21T21:05:06.043" v="264" actId="6264"/>
          <ac:spMkLst>
            <pc:docMk/>
            <pc:sldMk cId="2466758184" sldId="269"/>
            <ac:spMk id="9" creationId="{4F8D6D45-3D7D-4324-AD16-BDB9D0F16B8F}"/>
          </ac:spMkLst>
        </pc:spChg>
      </pc:sldChg>
      <pc:sldChg chg="addSp delSp modSp mod chgLayout">
        <pc:chgData name="Bailey, Susan E" userId="1836cf34-52fa-46e8-87b1-0ae7097eef54" providerId="ADAL" clId="{8F52A9FC-58E4-42A8-98BD-432650707B94}" dt="2022-01-21T20:58:56.767" v="214" actId="6264"/>
        <pc:sldMkLst>
          <pc:docMk/>
          <pc:sldMk cId="3594083842" sldId="270"/>
        </pc:sldMkLst>
        <pc:spChg chg="mod ord">
          <ac:chgData name="Bailey, Susan E" userId="1836cf34-52fa-46e8-87b1-0ae7097eef54" providerId="ADAL" clId="{8F52A9FC-58E4-42A8-98BD-432650707B94}" dt="2022-01-21T20:58:56.767" v="214" actId="6264"/>
          <ac:spMkLst>
            <pc:docMk/>
            <pc:sldMk cId="3594083842" sldId="270"/>
            <ac:spMk id="2" creationId="{CEB9047F-3B15-4611-A399-5DA280766474}"/>
          </ac:spMkLst>
        </pc:spChg>
        <pc:spChg chg="mod ord">
          <ac:chgData name="Bailey, Susan E" userId="1836cf34-52fa-46e8-87b1-0ae7097eef54" providerId="ADAL" clId="{8F52A9FC-58E4-42A8-98BD-432650707B94}" dt="2022-01-21T20:58:56.767" v="214" actId="6264"/>
          <ac:spMkLst>
            <pc:docMk/>
            <pc:sldMk cId="3594083842" sldId="270"/>
            <ac:spMk id="3" creationId="{E651F600-4A40-467F-A374-D79B53C45486}"/>
          </ac:spMkLst>
        </pc:spChg>
        <pc:spChg chg="add del mod">
          <ac:chgData name="Bailey, Susan E" userId="1836cf34-52fa-46e8-87b1-0ae7097eef54" providerId="ADAL" clId="{8F52A9FC-58E4-42A8-98BD-432650707B94}" dt="2022-01-21T20:58:14.709" v="208" actId="6264"/>
          <ac:spMkLst>
            <pc:docMk/>
            <pc:sldMk cId="3594083842" sldId="270"/>
            <ac:spMk id="4" creationId="{78147427-36DA-440E-825D-7E8AC3B1BD66}"/>
          </ac:spMkLst>
        </pc:spChg>
        <pc:spChg chg="add del mod">
          <ac:chgData name="Bailey, Susan E" userId="1836cf34-52fa-46e8-87b1-0ae7097eef54" providerId="ADAL" clId="{8F52A9FC-58E4-42A8-98BD-432650707B94}" dt="2022-01-21T20:58:14.709" v="208" actId="6264"/>
          <ac:spMkLst>
            <pc:docMk/>
            <pc:sldMk cId="3594083842" sldId="270"/>
            <ac:spMk id="5" creationId="{D98F12C9-1C53-4671-9BC3-8345FF3C702E}"/>
          </ac:spMkLst>
        </pc:spChg>
        <pc:spChg chg="add del mod">
          <ac:chgData name="Bailey, Susan E" userId="1836cf34-52fa-46e8-87b1-0ae7097eef54" providerId="ADAL" clId="{8F52A9FC-58E4-42A8-98BD-432650707B94}" dt="2022-01-21T20:58:56.767" v="214" actId="6264"/>
          <ac:spMkLst>
            <pc:docMk/>
            <pc:sldMk cId="3594083842" sldId="270"/>
            <ac:spMk id="6" creationId="{8FEEC9A3-10D9-4B4C-8461-D74BA0B16F1A}"/>
          </ac:spMkLst>
        </pc:spChg>
        <pc:spChg chg="add del mod">
          <ac:chgData name="Bailey, Susan E" userId="1836cf34-52fa-46e8-87b1-0ae7097eef54" providerId="ADAL" clId="{8F52A9FC-58E4-42A8-98BD-432650707B94}" dt="2022-01-21T20:58:56.767" v="214" actId="6264"/>
          <ac:spMkLst>
            <pc:docMk/>
            <pc:sldMk cId="3594083842" sldId="270"/>
            <ac:spMk id="7" creationId="{5EDB207F-1982-4713-8BF6-46E4FB87F1F7}"/>
          </ac:spMkLst>
        </pc:spChg>
      </pc:sldChg>
      <pc:sldChg chg="modSp mod modClrScheme chgLayout">
        <pc:chgData name="Bailey, Susan E" userId="1836cf34-52fa-46e8-87b1-0ae7097eef54" providerId="ADAL" clId="{8F52A9FC-58E4-42A8-98BD-432650707B94}" dt="2022-01-21T20:58:41.668" v="213" actId="700"/>
        <pc:sldMkLst>
          <pc:docMk/>
          <pc:sldMk cId="1443334597" sldId="272"/>
        </pc:sldMkLst>
        <pc:spChg chg="mod ord">
          <ac:chgData name="Bailey, Susan E" userId="1836cf34-52fa-46e8-87b1-0ae7097eef54" providerId="ADAL" clId="{8F52A9FC-58E4-42A8-98BD-432650707B94}" dt="2022-01-21T20:58:41.668" v="213" actId="700"/>
          <ac:spMkLst>
            <pc:docMk/>
            <pc:sldMk cId="1443334597" sldId="272"/>
            <ac:spMk id="2" creationId="{CEB9047F-3B15-4611-A399-5DA280766474}"/>
          </ac:spMkLst>
        </pc:spChg>
        <pc:spChg chg="mod ord">
          <ac:chgData name="Bailey, Susan E" userId="1836cf34-52fa-46e8-87b1-0ae7097eef54" providerId="ADAL" clId="{8F52A9FC-58E4-42A8-98BD-432650707B94}" dt="2022-01-21T20:58:41.668" v="213" actId="700"/>
          <ac:spMkLst>
            <pc:docMk/>
            <pc:sldMk cId="1443334597" sldId="272"/>
            <ac:spMk id="3" creationId="{E651F600-4A40-467F-A374-D79B53C45486}"/>
          </ac:spMkLst>
        </pc:spChg>
      </pc:sldChg>
      <pc:sldChg chg="addSp delSp modSp mod modClrScheme chgLayout">
        <pc:chgData name="Bailey, Susan E" userId="1836cf34-52fa-46e8-87b1-0ae7097eef54" providerId="ADAL" clId="{8F52A9FC-58E4-42A8-98BD-432650707B94}" dt="2022-01-21T20:57:27.338" v="205" actId="700"/>
        <pc:sldMkLst>
          <pc:docMk/>
          <pc:sldMk cId="2247897656" sldId="401"/>
        </pc:sldMkLst>
        <pc:spChg chg="mod ord">
          <ac:chgData name="Bailey, Susan E" userId="1836cf34-52fa-46e8-87b1-0ae7097eef54" providerId="ADAL" clId="{8F52A9FC-58E4-42A8-98BD-432650707B94}" dt="2022-01-21T20:57:27.338" v="205" actId="700"/>
          <ac:spMkLst>
            <pc:docMk/>
            <pc:sldMk cId="2247897656" sldId="401"/>
            <ac:spMk id="2" creationId="{0E99B7C6-6CB1-44C5-81CD-F576B8A06BF5}"/>
          </ac:spMkLst>
        </pc:spChg>
        <pc:spChg chg="add del mod">
          <ac:chgData name="Bailey, Susan E" userId="1836cf34-52fa-46e8-87b1-0ae7097eef54" providerId="ADAL" clId="{8F52A9FC-58E4-42A8-98BD-432650707B94}" dt="2022-01-21T20:48:58.487" v="122" actId="6264"/>
          <ac:spMkLst>
            <pc:docMk/>
            <pc:sldMk cId="2247897656" sldId="401"/>
            <ac:spMk id="3" creationId="{98EDB4CD-084B-402D-A532-71C87A4E004E}"/>
          </ac:spMkLst>
        </pc:spChg>
        <pc:spChg chg="add del mod ord">
          <ac:chgData name="Bailey, Susan E" userId="1836cf34-52fa-46e8-87b1-0ae7097eef54" providerId="ADAL" clId="{8F52A9FC-58E4-42A8-98BD-432650707B94}" dt="2022-01-21T20:56:42.623" v="199" actId="6264"/>
          <ac:spMkLst>
            <pc:docMk/>
            <pc:sldMk cId="2247897656" sldId="401"/>
            <ac:spMk id="6" creationId="{D6D7353F-3F0C-44CA-A458-5866403FE4DC}"/>
          </ac:spMkLst>
        </pc:spChg>
        <pc:spChg chg="add del mod">
          <ac:chgData name="Bailey, Susan E" userId="1836cf34-52fa-46e8-87b1-0ae7097eef54" providerId="ADAL" clId="{8F52A9FC-58E4-42A8-98BD-432650707B94}" dt="2022-01-21T20:56:42.623" v="199" actId="6264"/>
          <ac:spMkLst>
            <pc:docMk/>
            <pc:sldMk cId="2247897656" sldId="401"/>
            <ac:spMk id="7" creationId="{8BF5C9E9-184A-4E98-BCE1-010656BA5C52}"/>
          </ac:spMkLst>
        </pc:spChg>
        <pc:spChg chg="add del mod ord">
          <ac:chgData name="Bailey, Susan E" userId="1836cf34-52fa-46e8-87b1-0ae7097eef54" providerId="ADAL" clId="{8F52A9FC-58E4-42A8-98BD-432650707B94}" dt="2022-01-21T20:57:27.338" v="205" actId="700"/>
          <ac:spMkLst>
            <pc:docMk/>
            <pc:sldMk cId="2247897656" sldId="401"/>
            <ac:spMk id="8" creationId="{CC20EB5F-06CE-4547-B30D-63F9858AB779}"/>
          </ac:spMkLst>
        </pc:spChg>
      </pc:sldChg>
      <pc:sldChg chg="addSp delSp modSp mod modClrScheme chgLayout">
        <pc:chgData name="Bailey, Susan E" userId="1836cf34-52fa-46e8-87b1-0ae7097eef54" providerId="ADAL" clId="{8F52A9FC-58E4-42A8-98BD-432650707B94}" dt="2022-01-21T20:57:27.338" v="205" actId="700"/>
        <pc:sldMkLst>
          <pc:docMk/>
          <pc:sldMk cId="3453310777" sldId="402"/>
        </pc:sldMkLst>
        <pc:spChg chg="mod ord">
          <ac:chgData name="Bailey, Susan E" userId="1836cf34-52fa-46e8-87b1-0ae7097eef54" providerId="ADAL" clId="{8F52A9FC-58E4-42A8-98BD-432650707B94}" dt="2022-01-21T20:57:27.338" v="205" actId="700"/>
          <ac:spMkLst>
            <pc:docMk/>
            <pc:sldMk cId="3453310777" sldId="402"/>
            <ac:spMk id="2" creationId="{0E99B7C6-6CB1-44C5-81CD-F576B8A06BF5}"/>
          </ac:spMkLst>
        </pc:spChg>
        <pc:spChg chg="add del mod">
          <ac:chgData name="Bailey, Susan E" userId="1836cf34-52fa-46e8-87b1-0ae7097eef54" providerId="ADAL" clId="{8F52A9FC-58E4-42A8-98BD-432650707B94}" dt="2022-01-21T20:56:45.887" v="200" actId="6264"/>
          <ac:spMkLst>
            <pc:docMk/>
            <pc:sldMk cId="3453310777" sldId="402"/>
            <ac:spMk id="3" creationId="{928D2A6F-6FA0-4149-9F29-4CDEBBA2DBC6}"/>
          </ac:spMkLst>
        </pc:spChg>
        <pc:spChg chg="add del mod ord">
          <ac:chgData name="Bailey, Susan E" userId="1836cf34-52fa-46e8-87b1-0ae7097eef54" providerId="ADAL" clId="{8F52A9FC-58E4-42A8-98BD-432650707B94}" dt="2022-01-21T20:57:27.338" v="205" actId="700"/>
          <ac:spMkLst>
            <pc:docMk/>
            <pc:sldMk cId="3453310777" sldId="402"/>
            <ac:spMk id="6" creationId="{AE97BEBC-0247-451B-BB3B-4E749AEC5941}"/>
          </ac:spMkLst>
        </pc:spChg>
      </pc:sldChg>
      <pc:sldChg chg="addSp delSp modSp mod modClrScheme chgLayout">
        <pc:chgData name="Bailey, Susan E" userId="1836cf34-52fa-46e8-87b1-0ae7097eef54" providerId="ADAL" clId="{8F52A9FC-58E4-42A8-98BD-432650707B94}" dt="2022-01-21T21:04:08.856" v="251" actId="255"/>
        <pc:sldMkLst>
          <pc:docMk/>
          <pc:sldMk cId="2728577382" sldId="403"/>
        </pc:sldMkLst>
        <pc:spChg chg="mod ord">
          <ac:chgData name="Bailey, Susan E" userId="1836cf34-52fa-46e8-87b1-0ae7097eef54" providerId="ADAL" clId="{8F52A9FC-58E4-42A8-98BD-432650707B94}" dt="2022-01-21T20:56:57.254" v="202" actId="700"/>
          <ac:spMkLst>
            <pc:docMk/>
            <pc:sldMk cId="2728577382" sldId="403"/>
            <ac:spMk id="2" creationId="{0E99B7C6-6CB1-44C5-81CD-F576B8A06BF5}"/>
          </ac:spMkLst>
        </pc:spChg>
        <pc:spChg chg="mod ord">
          <ac:chgData name="Bailey, Susan E" userId="1836cf34-52fa-46e8-87b1-0ae7097eef54" providerId="ADAL" clId="{8F52A9FC-58E4-42A8-98BD-432650707B94}" dt="2022-01-21T21:04:08.856" v="251" actId="255"/>
          <ac:spMkLst>
            <pc:docMk/>
            <pc:sldMk cId="2728577382" sldId="403"/>
            <ac:spMk id="3" creationId="{40981907-4736-4BB4-8FF8-D9D114EE1824}"/>
          </ac:spMkLst>
        </pc:spChg>
        <pc:spChg chg="add del mod">
          <ac:chgData name="Bailey, Susan E" userId="1836cf34-52fa-46e8-87b1-0ae7097eef54" providerId="ADAL" clId="{8F52A9FC-58E4-42A8-98BD-432650707B94}" dt="2022-01-21T20:48:13.393" v="116" actId="6264"/>
          <ac:spMkLst>
            <pc:docMk/>
            <pc:sldMk cId="2728577382" sldId="403"/>
            <ac:spMk id="4" creationId="{67C0253E-E36A-47CA-B8EA-8605DC42E1BE}"/>
          </ac:spMkLst>
        </pc:spChg>
        <pc:spChg chg="add del mod">
          <ac:chgData name="Bailey, Susan E" userId="1836cf34-52fa-46e8-87b1-0ae7097eef54" providerId="ADAL" clId="{8F52A9FC-58E4-42A8-98BD-432650707B94}" dt="2022-01-21T20:48:13.393" v="116" actId="6264"/>
          <ac:spMkLst>
            <pc:docMk/>
            <pc:sldMk cId="2728577382" sldId="403"/>
            <ac:spMk id="6" creationId="{AFC22E60-4D33-4AAA-9477-0CE3BAA66570}"/>
          </ac:spMkLst>
        </pc:spChg>
        <pc:spChg chg="add del mod">
          <ac:chgData name="Bailey, Susan E" userId="1836cf34-52fa-46e8-87b1-0ae7097eef54" providerId="ADAL" clId="{8F52A9FC-58E4-42A8-98BD-432650707B94}" dt="2022-01-21T20:48:18.488" v="117" actId="6264"/>
          <ac:spMkLst>
            <pc:docMk/>
            <pc:sldMk cId="2728577382" sldId="403"/>
            <ac:spMk id="7" creationId="{E40E6C27-5942-4349-9022-08E426A9A8F9}"/>
          </ac:spMkLst>
        </pc:spChg>
        <pc:spChg chg="add del mod">
          <ac:chgData name="Bailey, Susan E" userId="1836cf34-52fa-46e8-87b1-0ae7097eef54" providerId="ADAL" clId="{8F52A9FC-58E4-42A8-98BD-432650707B94}" dt="2022-01-21T20:48:18.488" v="117" actId="6264"/>
          <ac:spMkLst>
            <pc:docMk/>
            <pc:sldMk cId="2728577382" sldId="403"/>
            <ac:spMk id="8" creationId="{52678454-CEAB-4FAB-808E-62C29485C4CA}"/>
          </ac:spMkLst>
        </pc:spChg>
        <pc:spChg chg="add del mod">
          <ac:chgData name="Bailey, Susan E" userId="1836cf34-52fa-46e8-87b1-0ae7097eef54" providerId="ADAL" clId="{8F52A9FC-58E4-42A8-98BD-432650707B94}" dt="2022-01-21T20:53:53.866" v="172" actId="6264"/>
          <ac:spMkLst>
            <pc:docMk/>
            <pc:sldMk cId="2728577382" sldId="403"/>
            <ac:spMk id="9" creationId="{A5639731-8E13-4C95-ADA6-E943A16B6DE0}"/>
          </ac:spMkLst>
        </pc:spChg>
        <pc:spChg chg="add del mod">
          <ac:chgData name="Bailey, Susan E" userId="1836cf34-52fa-46e8-87b1-0ae7097eef54" providerId="ADAL" clId="{8F52A9FC-58E4-42A8-98BD-432650707B94}" dt="2022-01-21T20:53:53.866" v="172" actId="6264"/>
          <ac:spMkLst>
            <pc:docMk/>
            <pc:sldMk cId="2728577382" sldId="403"/>
            <ac:spMk id="10" creationId="{F3AA2564-606B-49A9-B0B1-CD81CBAB397B}"/>
          </ac:spMkLst>
        </pc:spChg>
        <pc:spChg chg="add del mod">
          <ac:chgData name="Bailey, Susan E" userId="1836cf34-52fa-46e8-87b1-0ae7097eef54" providerId="ADAL" clId="{8F52A9FC-58E4-42A8-98BD-432650707B94}" dt="2022-01-21T20:56:50.864" v="201" actId="6264"/>
          <ac:spMkLst>
            <pc:docMk/>
            <pc:sldMk cId="2728577382" sldId="403"/>
            <ac:spMk id="11" creationId="{FCE7B159-D49E-4E67-9619-4EA496041EFE}"/>
          </ac:spMkLst>
        </pc:spChg>
        <pc:spChg chg="add del mod">
          <ac:chgData name="Bailey, Susan E" userId="1836cf34-52fa-46e8-87b1-0ae7097eef54" providerId="ADAL" clId="{8F52A9FC-58E4-42A8-98BD-432650707B94}" dt="2022-01-21T20:56:50.864" v="201" actId="6264"/>
          <ac:spMkLst>
            <pc:docMk/>
            <pc:sldMk cId="2728577382" sldId="403"/>
            <ac:spMk id="12" creationId="{74E9FF8A-D369-4EF1-968E-DC331E1D7080}"/>
          </ac:spMkLst>
        </pc:spChg>
      </pc:sldChg>
      <pc:sldChg chg="addSp delSp modSp mod modClrScheme chgLayout">
        <pc:chgData name="Bailey, Susan E" userId="1836cf34-52fa-46e8-87b1-0ae7097eef54" providerId="ADAL" clId="{8F52A9FC-58E4-42A8-98BD-432650707B94}" dt="2022-01-21T20:57:15.185" v="204" actId="700"/>
        <pc:sldMkLst>
          <pc:docMk/>
          <pc:sldMk cId="86201973" sldId="404"/>
        </pc:sldMkLst>
        <pc:spChg chg="mod ord">
          <ac:chgData name="Bailey, Susan E" userId="1836cf34-52fa-46e8-87b1-0ae7097eef54" providerId="ADAL" clId="{8F52A9FC-58E4-42A8-98BD-432650707B94}" dt="2022-01-21T20:57:15.185" v="204" actId="700"/>
          <ac:spMkLst>
            <pc:docMk/>
            <pc:sldMk cId="86201973" sldId="404"/>
            <ac:spMk id="2" creationId="{0E99B7C6-6CB1-44C5-81CD-F576B8A06BF5}"/>
          </ac:spMkLst>
        </pc:spChg>
        <pc:spChg chg="add del mod">
          <ac:chgData name="Bailey, Susan E" userId="1836cf34-52fa-46e8-87b1-0ae7097eef54" providerId="ADAL" clId="{8F52A9FC-58E4-42A8-98BD-432650707B94}" dt="2022-01-21T20:53:53.297" v="169" actId="6264"/>
          <ac:spMkLst>
            <pc:docMk/>
            <pc:sldMk cId="86201973" sldId="404"/>
            <ac:spMk id="3" creationId="{6ABA70A9-F6D5-4929-B47F-BF374879B7BD}"/>
          </ac:spMkLst>
        </pc:spChg>
        <pc:spChg chg="add del mod ord">
          <ac:chgData name="Bailey, Susan E" userId="1836cf34-52fa-46e8-87b1-0ae7097eef54" providerId="ADAL" clId="{8F52A9FC-58E4-42A8-98BD-432650707B94}" dt="2022-01-21T20:53:53.297" v="169" actId="6264"/>
          <ac:spMkLst>
            <pc:docMk/>
            <pc:sldMk cId="86201973" sldId="404"/>
            <ac:spMk id="5" creationId="{57DE2EC8-D100-4F68-A810-B622C50D738E}"/>
          </ac:spMkLst>
        </pc:spChg>
        <pc:spChg chg="add del mod">
          <ac:chgData name="Bailey, Susan E" userId="1836cf34-52fa-46e8-87b1-0ae7097eef54" providerId="ADAL" clId="{8F52A9FC-58E4-42A8-98BD-432650707B94}" dt="2022-01-21T20:57:07.242" v="203" actId="6264"/>
          <ac:spMkLst>
            <pc:docMk/>
            <pc:sldMk cId="86201973" sldId="404"/>
            <ac:spMk id="6" creationId="{A5E61222-0E83-4E3B-B942-A9663DDD217A}"/>
          </ac:spMkLst>
        </pc:spChg>
        <pc:spChg chg="add del mod ord">
          <ac:chgData name="Bailey, Susan E" userId="1836cf34-52fa-46e8-87b1-0ae7097eef54" providerId="ADAL" clId="{8F52A9FC-58E4-42A8-98BD-432650707B94}" dt="2022-01-21T20:57:15.185" v="204" actId="700"/>
          <ac:spMkLst>
            <pc:docMk/>
            <pc:sldMk cId="86201973" sldId="404"/>
            <ac:spMk id="7" creationId="{6CD3FBCB-010F-42CE-8763-83D84AF5C4D0}"/>
          </ac:spMkLst>
        </pc:spChg>
      </pc:sldChg>
      <pc:sldChg chg="addSp delSp modSp mod chgLayout">
        <pc:chgData name="Bailey, Susan E" userId="1836cf34-52fa-46e8-87b1-0ae7097eef54" providerId="ADAL" clId="{8F52A9FC-58E4-42A8-98BD-432650707B94}" dt="2022-01-21T20:53:54.074" v="173" actId="6264"/>
        <pc:sldMkLst>
          <pc:docMk/>
          <pc:sldMk cId="763448421" sldId="405"/>
        </pc:sldMkLst>
        <pc:spChg chg="mod ord">
          <ac:chgData name="Bailey, Susan E" userId="1836cf34-52fa-46e8-87b1-0ae7097eef54" providerId="ADAL" clId="{8F52A9FC-58E4-42A8-98BD-432650707B94}" dt="2022-01-21T20:53:54.074" v="173" actId="6264"/>
          <ac:spMkLst>
            <pc:docMk/>
            <pc:sldMk cId="763448421" sldId="405"/>
            <ac:spMk id="2" creationId="{0E99B7C6-6CB1-44C5-81CD-F576B8A06BF5}"/>
          </ac:spMkLst>
        </pc:spChg>
        <pc:spChg chg="add del mod">
          <ac:chgData name="Bailey, Susan E" userId="1836cf34-52fa-46e8-87b1-0ae7097eef54" providerId="ADAL" clId="{8F52A9FC-58E4-42A8-98BD-432650707B94}" dt="2022-01-21T20:53:54.074" v="173" actId="6264"/>
          <ac:spMkLst>
            <pc:docMk/>
            <pc:sldMk cId="763448421" sldId="405"/>
            <ac:spMk id="3" creationId="{8ACB3BAF-E987-4DD3-B438-09F199BC92E8}"/>
          </ac:spMkLst>
        </pc:spChg>
        <pc:spChg chg="add del mod ord">
          <ac:chgData name="Bailey, Susan E" userId="1836cf34-52fa-46e8-87b1-0ae7097eef54" providerId="ADAL" clId="{8F52A9FC-58E4-42A8-98BD-432650707B94}" dt="2022-01-21T20:53:54.074" v="173" actId="6264"/>
          <ac:spMkLst>
            <pc:docMk/>
            <pc:sldMk cId="763448421" sldId="405"/>
            <ac:spMk id="4" creationId="{3477B63F-F64D-40AF-AE62-08713EE3A899}"/>
          </ac:spMkLst>
        </pc:spChg>
      </pc:sldChg>
      <pc:sldChg chg="addSp delSp modSp mod modClrScheme chgLayout">
        <pc:chgData name="Bailey, Susan E" userId="1836cf34-52fa-46e8-87b1-0ae7097eef54" providerId="ADAL" clId="{8F52A9FC-58E4-42A8-98BD-432650707B94}" dt="2022-01-21T21:08:45.709" v="291" actId="404"/>
        <pc:sldMkLst>
          <pc:docMk/>
          <pc:sldMk cId="963434961" sldId="406"/>
        </pc:sldMkLst>
        <pc:spChg chg="mod ord">
          <ac:chgData name="Bailey, Susan E" userId="1836cf34-52fa-46e8-87b1-0ae7097eef54" providerId="ADAL" clId="{8F52A9FC-58E4-42A8-98BD-432650707B94}" dt="2022-01-21T20:52:11.713" v="144" actId="700"/>
          <ac:spMkLst>
            <pc:docMk/>
            <pc:sldMk cId="963434961" sldId="406"/>
            <ac:spMk id="2" creationId="{FDAAFAC6-B258-44F0-9C5C-7A5170C81CED}"/>
          </ac:spMkLst>
        </pc:spChg>
        <pc:spChg chg="mod ord">
          <ac:chgData name="Bailey, Susan E" userId="1836cf34-52fa-46e8-87b1-0ae7097eef54" providerId="ADAL" clId="{8F52A9FC-58E4-42A8-98BD-432650707B94}" dt="2022-01-21T21:08:45.709" v="291" actId="404"/>
          <ac:spMkLst>
            <pc:docMk/>
            <pc:sldMk cId="963434961" sldId="406"/>
            <ac:spMk id="3" creationId="{3A8E10A0-BEA8-41ED-8C35-BEF5561A4B91}"/>
          </ac:spMkLst>
        </pc:spChg>
        <pc:spChg chg="add del mod">
          <ac:chgData name="Bailey, Susan E" userId="1836cf34-52fa-46e8-87b1-0ae7097eef54" providerId="ADAL" clId="{8F52A9FC-58E4-42A8-98BD-432650707B94}" dt="2022-01-21T20:51:52.345" v="137" actId="6264"/>
          <ac:spMkLst>
            <pc:docMk/>
            <pc:sldMk cId="963434961" sldId="406"/>
            <ac:spMk id="4" creationId="{909C6AC8-37B0-4F3E-8C47-05DD0F006B02}"/>
          </ac:spMkLst>
        </pc:spChg>
        <pc:spChg chg="add del mod">
          <ac:chgData name="Bailey, Susan E" userId="1836cf34-52fa-46e8-87b1-0ae7097eef54" providerId="ADAL" clId="{8F52A9FC-58E4-42A8-98BD-432650707B94}" dt="2022-01-21T20:51:52.345" v="137" actId="6264"/>
          <ac:spMkLst>
            <pc:docMk/>
            <pc:sldMk cId="963434961" sldId="406"/>
            <ac:spMk id="6" creationId="{4009BBBC-4EA9-415B-8F22-D3060CA86A70}"/>
          </ac:spMkLst>
        </pc:spChg>
      </pc:sldChg>
      <pc:sldChg chg="addSp delSp modSp mod modClrScheme chgLayout">
        <pc:chgData name="Bailey, Susan E" userId="1836cf34-52fa-46e8-87b1-0ae7097eef54" providerId="ADAL" clId="{8F52A9FC-58E4-42A8-98BD-432650707B94}" dt="2022-01-21T21:08:55.201" v="293" actId="27636"/>
        <pc:sldMkLst>
          <pc:docMk/>
          <pc:sldMk cId="2478907705" sldId="407"/>
        </pc:sldMkLst>
        <pc:spChg chg="mod ord">
          <ac:chgData name="Bailey, Susan E" userId="1836cf34-52fa-46e8-87b1-0ae7097eef54" providerId="ADAL" clId="{8F52A9FC-58E4-42A8-98BD-432650707B94}" dt="2022-01-21T21:04:24.992" v="253" actId="700"/>
          <ac:spMkLst>
            <pc:docMk/>
            <pc:sldMk cId="2478907705" sldId="407"/>
            <ac:spMk id="2" creationId="{0C9908F0-2576-4471-A3AE-54C589285AF4}"/>
          </ac:spMkLst>
        </pc:spChg>
        <pc:spChg chg="mod ord">
          <ac:chgData name="Bailey, Susan E" userId="1836cf34-52fa-46e8-87b1-0ae7097eef54" providerId="ADAL" clId="{8F52A9FC-58E4-42A8-98BD-432650707B94}" dt="2022-01-21T21:08:55.201" v="293" actId="27636"/>
          <ac:spMkLst>
            <pc:docMk/>
            <pc:sldMk cId="2478907705" sldId="407"/>
            <ac:spMk id="3" creationId="{79A28460-52EA-4F95-9390-54580BFC4AB2}"/>
          </ac:spMkLst>
        </pc:spChg>
        <pc:spChg chg="add del mod">
          <ac:chgData name="Bailey, Susan E" userId="1836cf34-52fa-46e8-87b1-0ae7097eef54" providerId="ADAL" clId="{8F52A9FC-58E4-42A8-98BD-432650707B94}" dt="2022-01-21T20:52:25.901" v="146" actId="6264"/>
          <ac:spMkLst>
            <pc:docMk/>
            <pc:sldMk cId="2478907705" sldId="407"/>
            <ac:spMk id="4" creationId="{5C9CAFD1-7009-4BFC-A305-3BBE96DFB2CB}"/>
          </ac:spMkLst>
        </pc:spChg>
        <pc:spChg chg="add del mod">
          <ac:chgData name="Bailey, Susan E" userId="1836cf34-52fa-46e8-87b1-0ae7097eef54" providerId="ADAL" clId="{8F52A9FC-58E4-42A8-98BD-432650707B94}" dt="2022-01-21T20:52:25.901" v="146" actId="6264"/>
          <ac:spMkLst>
            <pc:docMk/>
            <pc:sldMk cId="2478907705" sldId="407"/>
            <ac:spMk id="7" creationId="{6A2F6DAA-92D4-4B85-82F0-E1F07F591CB2}"/>
          </ac:spMkLst>
        </pc:spChg>
        <pc:spChg chg="add del mod">
          <ac:chgData name="Bailey, Susan E" userId="1836cf34-52fa-46e8-87b1-0ae7097eef54" providerId="ADAL" clId="{8F52A9FC-58E4-42A8-98BD-432650707B94}" dt="2022-01-21T20:53:52.706" v="166" actId="6264"/>
          <ac:spMkLst>
            <pc:docMk/>
            <pc:sldMk cId="2478907705" sldId="407"/>
            <ac:spMk id="8" creationId="{0FCDB181-1F09-449B-BFCC-BF60AACEA702}"/>
          </ac:spMkLst>
        </pc:spChg>
        <pc:spChg chg="add del mod">
          <ac:chgData name="Bailey, Susan E" userId="1836cf34-52fa-46e8-87b1-0ae7097eef54" providerId="ADAL" clId="{8F52A9FC-58E4-42A8-98BD-432650707B94}" dt="2022-01-21T20:53:52.706" v="166" actId="6264"/>
          <ac:spMkLst>
            <pc:docMk/>
            <pc:sldMk cId="2478907705" sldId="407"/>
            <ac:spMk id="9" creationId="{4472906C-6429-47FC-8C3E-F3F380791E17}"/>
          </ac:spMkLst>
        </pc:spChg>
        <pc:spChg chg="add del mod">
          <ac:chgData name="Bailey, Susan E" userId="1836cf34-52fa-46e8-87b1-0ae7097eef54" providerId="ADAL" clId="{8F52A9FC-58E4-42A8-98BD-432650707B94}" dt="2022-01-21T21:04:19.105" v="252" actId="6264"/>
          <ac:spMkLst>
            <pc:docMk/>
            <pc:sldMk cId="2478907705" sldId="407"/>
            <ac:spMk id="10" creationId="{91312667-420B-48F3-B3AD-38342B9C0321}"/>
          </ac:spMkLst>
        </pc:spChg>
        <pc:spChg chg="add del mod">
          <ac:chgData name="Bailey, Susan E" userId="1836cf34-52fa-46e8-87b1-0ae7097eef54" providerId="ADAL" clId="{8F52A9FC-58E4-42A8-98BD-432650707B94}" dt="2022-01-21T21:04:19.105" v="252" actId="6264"/>
          <ac:spMkLst>
            <pc:docMk/>
            <pc:sldMk cId="2478907705" sldId="407"/>
            <ac:spMk id="11" creationId="{3D84E789-9AAA-41E5-B18E-60787402F0BE}"/>
          </ac:spMkLst>
        </pc:spChg>
      </pc:sldChg>
      <pc:sldChg chg="addSp delSp modSp mod chgLayout">
        <pc:chgData name="Bailey, Susan E" userId="1836cf34-52fa-46e8-87b1-0ae7097eef54" providerId="ADAL" clId="{8F52A9FC-58E4-42A8-98BD-432650707B94}" dt="2022-01-21T22:01:21.747" v="301" actId="1076"/>
        <pc:sldMkLst>
          <pc:docMk/>
          <pc:sldMk cId="1704631175" sldId="408"/>
        </pc:sldMkLst>
        <pc:spChg chg="mod ord">
          <ac:chgData name="Bailey, Susan E" userId="1836cf34-52fa-46e8-87b1-0ae7097eef54" providerId="ADAL" clId="{8F52A9FC-58E4-42A8-98BD-432650707B94}" dt="2022-01-21T21:04:31.547" v="255" actId="6264"/>
          <ac:spMkLst>
            <pc:docMk/>
            <pc:sldMk cId="1704631175" sldId="408"/>
            <ac:spMk id="2" creationId="{4CC88482-0D97-4EA7-BCA3-A8346D02A42C}"/>
          </ac:spMkLst>
        </pc:spChg>
        <pc:spChg chg="mod ord">
          <ac:chgData name="Bailey, Susan E" userId="1836cf34-52fa-46e8-87b1-0ae7097eef54" providerId="ADAL" clId="{8F52A9FC-58E4-42A8-98BD-432650707B94}" dt="2022-01-21T21:04:31.547" v="255" actId="6264"/>
          <ac:spMkLst>
            <pc:docMk/>
            <pc:sldMk cId="1704631175" sldId="408"/>
            <ac:spMk id="3" creationId="{C728F3F0-A8AB-469F-BC1E-C64E9C36CAA7}"/>
          </ac:spMkLst>
        </pc:spChg>
        <pc:spChg chg="add del mod">
          <ac:chgData name="Bailey, Susan E" userId="1836cf34-52fa-46e8-87b1-0ae7097eef54" providerId="ADAL" clId="{8F52A9FC-58E4-42A8-98BD-432650707B94}" dt="2022-01-21T20:53:52.258" v="164" actId="6264"/>
          <ac:spMkLst>
            <pc:docMk/>
            <pc:sldMk cId="1704631175" sldId="408"/>
            <ac:spMk id="8" creationId="{8FB54DFE-701A-41AA-AE3C-620FF32EED24}"/>
          </ac:spMkLst>
        </pc:spChg>
        <pc:spChg chg="add del mod">
          <ac:chgData name="Bailey, Susan E" userId="1836cf34-52fa-46e8-87b1-0ae7097eef54" providerId="ADAL" clId="{8F52A9FC-58E4-42A8-98BD-432650707B94}" dt="2022-01-21T20:53:52.258" v="164" actId="6264"/>
          <ac:spMkLst>
            <pc:docMk/>
            <pc:sldMk cId="1704631175" sldId="408"/>
            <ac:spMk id="9" creationId="{FA619351-21E7-4BED-B531-F54F587B9CCB}"/>
          </ac:spMkLst>
        </pc:spChg>
        <pc:spChg chg="add del mod">
          <ac:chgData name="Bailey, Susan E" userId="1836cf34-52fa-46e8-87b1-0ae7097eef54" providerId="ADAL" clId="{8F52A9FC-58E4-42A8-98BD-432650707B94}" dt="2022-01-21T21:04:31.547" v="255" actId="6264"/>
          <ac:spMkLst>
            <pc:docMk/>
            <pc:sldMk cId="1704631175" sldId="408"/>
            <ac:spMk id="10" creationId="{2F0CF598-6052-4F66-9C8E-6F3D7F0A72A7}"/>
          </ac:spMkLst>
        </pc:spChg>
        <pc:spChg chg="add del mod">
          <ac:chgData name="Bailey, Susan E" userId="1836cf34-52fa-46e8-87b1-0ae7097eef54" providerId="ADAL" clId="{8F52A9FC-58E4-42A8-98BD-432650707B94}" dt="2022-01-21T21:04:31.547" v="255" actId="6264"/>
          <ac:spMkLst>
            <pc:docMk/>
            <pc:sldMk cId="1704631175" sldId="408"/>
            <ac:spMk id="11" creationId="{99D47E4A-7252-49A1-9B38-469277641A71}"/>
          </ac:spMkLst>
        </pc:spChg>
        <pc:picChg chg="mod">
          <ac:chgData name="Bailey, Susan E" userId="1836cf34-52fa-46e8-87b1-0ae7097eef54" providerId="ADAL" clId="{8F52A9FC-58E4-42A8-98BD-432650707B94}" dt="2022-01-21T22:01:21.747" v="301" actId="1076"/>
          <ac:picMkLst>
            <pc:docMk/>
            <pc:sldMk cId="1704631175" sldId="408"/>
            <ac:picMk id="5" creationId="{4E24390C-2769-4B45-8943-C73CA061C4D1}"/>
          </ac:picMkLst>
        </pc:picChg>
      </pc:sldChg>
      <pc:sldChg chg="addSp delSp modSp mod modClrScheme chgLayout">
        <pc:chgData name="Bailey, Susan E" userId="1836cf34-52fa-46e8-87b1-0ae7097eef54" providerId="ADAL" clId="{8F52A9FC-58E4-42A8-98BD-432650707B94}" dt="2022-01-21T21:04:55.057" v="261" actId="14100"/>
        <pc:sldMkLst>
          <pc:docMk/>
          <pc:sldMk cId="2046579309" sldId="409"/>
        </pc:sldMkLst>
        <pc:spChg chg="mod ord">
          <ac:chgData name="Bailey, Susan E" userId="1836cf34-52fa-46e8-87b1-0ae7097eef54" providerId="ADAL" clId="{8F52A9FC-58E4-42A8-98BD-432650707B94}" dt="2022-01-21T21:04:42.530" v="257" actId="700"/>
          <ac:spMkLst>
            <pc:docMk/>
            <pc:sldMk cId="2046579309" sldId="409"/>
            <ac:spMk id="2" creationId="{44AFB826-20DC-43DC-A68E-2305EC5E9699}"/>
          </ac:spMkLst>
        </pc:spChg>
        <pc:spChg chg="mod ord">
          <ac:chgData name="Bailey, Susan E" userId="1836cf34-52fa-46e8-87b1-0ae7097eef54" providerId="ADAL" clId="{8F52A9FC-58E4-42A8-98BD-432650707B94}" dt="2022-01-21T21:04:55.057" v="261" actId="14100"/>
          <ac:spMkLst>
            <pc:docMk/>
            <pc:sldMk cId="2046579309" sldId="409"/>
            <ac:spMk id="3" creationId="{67A9C9E0-F718-4BBA-99EE-95D0B99B7C13}"/>
          </ac:spMkLst>
        </pc:spChg>
        <pc:spChg chg="add del mod">
          <ac:chgData name="Bailey, Susan E" userId="1836cf34-52fa-46e8-87b1-0ae7097eef54" providerId="ADAL" clId="{8F52A9FC-58E4-42A8-98BD-432650707B94}" dt="2022-01-21T20:53:52.058" v="163" actId="6264"/>
          <ac:spMkLst>
            <pc:docMk/>
            <pc:sldMk cId="2046579309" sldId="409"/>
            <ac:spMk id="4" creationId="{9F480C58-2174-4666-B1AF-3DA1B2C57F00}"/>
          </ac:spMkLst>
        </pc:spChg>
        <pc:spChg chg="add del mod">
          <ac:chgData name="Bailey, Susan E" userId="1836cf34-52fa-46e8-87b1-0ae7097eef54" providerId="ADAL" clId="{8F52A9FC-58E4-42A8-98BD-432650707B94}" dt="2022-01-21T20:53:52.058" v="163" actId="6264"/>
          <ac:spMkLst>
            <pc:docMk/>
            <pc:sldMk cId="2046579309" sldId="409"/>
            <ac:spMk id="7" creationId="{FFF51295-0372-4EFE-B4AA-427DD680FC8D}"/>
          </ac:spMkLst>
        </pc:spChg>
        <pc:spChg chg="add del mod">
          <ac:chgData name="Bailey, Susan E" userId="1836cf34-52fa-46e8-87b1-0ae7097eef54" providerId="ADAL" clId="{8F52A9FC-58E4-42A8-98BD-432650707B94}" dt="2022-01-21T21:04:39.628" v="256" actId="6264"/>
          <ac:spMkLst>
            <pc:docMk/>
            <pc:sldMk cId="2046579309" sldId="409"/>
            <ac:spMk id="8" creationId="{DC8753EC-08E2-4195-AF6F-573AB912C40A}"/>
          </ac:spMkLst>
        </pc:spChg>
        <pc:spChg chg="add del mod">
          <ac:chgData name="Bailey, Susan E" userId="1836cf34-52fa-46e8-87b1-0ae7097eef54" providerId="ADAL" clId="{8F52A9FC-58E4-42A8-98BD-432650707B94}" dt="2022-01-21T21:04:39.628" v="256" actId="6264"/>
          <ac:spMkLst>
            <pc:docMk/>
            <pc:sldMk cId="2046579309" sldId="409"/>
            <ac:spMk id="9" creationId="{DF0EB9B9-C23B-40AE-8118-7E2F549B9213}"/>
          </ac:spMkLst>
        </pc:spChg>
      </pc:sldChg>
      <pc:sldChg chg="addSp delSp modSp mod modClrScheme chgLayout">
        <pc:chgData name="Bailey, Susan E" userId="1836cf34-52fa-46e8-87b1-0ae7097eef54" providerId="ADAL" clId="{8F52A9FC-58E4-42A8-98BD-432650707B94}" dt="2022-01-21T21:05:58.994" v="273" actId="14100"/>
        <pc:sldMkLst>
          <pc:docMk/>
          <pc:sldMk cId="2915307926" sldId="410"/>
        </pc:sldMkLst>
        <pc:spChg chg="mod ord">
          <ac:chgData name="Bailey, Susan E" userId="1836cf34-52fa-46e8-87b1-0ae7097eef54" providerId="ADAL" clId="{8F52A9FC-58E4-42A8-98BD-432650707B94}" dt="2022-01-21T21:05:26.200" v="267" actId="700"/>
          <ac:spMkLst>
            <pc:docMk/>
            <pc:sldMk cId="2915307926" sldId="410"/>
            <ac:spMk id="2" creationId="{2BCF8F8C-D04C-4F61-ABAE-39406E116146}"/>
          </ac:spMkLst>
        </pc:spChg>
        <pc:spChg chg="add del mod">
          <ac:chgData name="Bailey, Susan E" userId="1836cf34-52fa-46e8-87b1-0ae7097eef54" providerId="ADAL" clId="{8F52A9FC-58E4-42A8-98BD-432650707B94}" dt="2022-01-21T21:05:14.134" v="266" actId="6264"/>
          <ac:spMkLst>
            <pc:docMk/>
            <pc:sldMk cId="2915307926" sldId="410"/>
            <ac:spMk id="3" creationId="{02092307-BD89-431D-906A-15D25A4BC42C}"/>
          </ac:spMkLst>
        </pc:spChg>
        <pc:spChg chg="add del mod">
          <ac:chgData name="Bailey, Susan E" userId="1836cf34-52fa-46e8-87b1-0ae7097eef54" providerId="ADAL" clId="{8F52A9FC-58E4-42A8-98BD-432650707B94}" dt="2022-01-21T21:05:14.134" v="266" actId="6264"/>
          <ac:spMkLst>
            <pc:docMk/>
            <pc:sldMk cId="2915307926" sldId="410"/>
            <ac:spMk id="4" creationId="{471E066B-EEBB-449C-96FA-07863EDF1A7E}"/>
          </ac:spMkLst>
        </pc:spChg>
        <pc:spChg chg="mod">
          <ac:chgData name="Bailey, Susan E" userId="1836cf34-52fa-46e8-87b1-0ae7097eef54" providerId="ADAL" clId="{8F52A9FC-58E4-42A8-98BD-432650707B94}" dt="2022-01-21T21:05:58.994" v="273" actId="14100"/>
          <ac:spMkLst>
            <pc:docMk/>
            <pc:sldMk cId="2915307926" sldId="410"/>
            <ac:spMk id="13" creationId="{73A61D85-D1C5-428E-A5D6-6CC056F084F2}"/>
          </ac:spMkLst>
        </pc:spChg>
        <pc:picChg chg="mod ord">
          <ac:chgData name="Bailey, Susan E" userId="1836cf34-52fa-46e8-87b1-0ae7097eef54" providerId="ADAL" clId="{8F52A9FC-58E4-42A8-98BD-432650707B94}" dt="2022-01-21T21:05:36.780" v="271" actId="1037"/>
          <ac:picMkLst>
            <pc:docMk/>
            <pc:sldMk cId="2915307926" sldId="410"/>
            <ac:picMk id="5" creationId="{F5E8695E-9980-4F89-82CB-86488D905B59}"/>
          </ac:picMkLst>
        </pc:picChg>
      </pc:sldChg>
      <pc:sldChg chg="addSp delSp modSp mod modClrScheme chgLayout">
        <pc:chgData name="Bailey, Susan E" userId="1836cf34-52fa-46e8-87b1-0ae7097eef54" providerId="ADAL" clId="{8F52A9FC-58E4-42A8-98BD-432650707B94}" dt="2022-01-21T21:06:19.367" v="276" actId="6264"/>
        <pc:sldMkLst>
          <pc:docMk/>
          <pc:sldMk cId="1066623756" sldId="411"/>
        </pc:sldMkLst>
        <pc:spChg chg="mod ord">
          <ac:chgData name="Bailey, Susan E" userId="1836cf34-52fa-46e8-87b1-0ae7097eef54" providerId="ADAL" clId="{8F52A9FC-58E4-42A8-98BD-432650707B94}" dt="2022-01-21T21:06:19.367" v="276" actId="6264"/>
          <ac:spMkLst>
            <pc:docMk/>
            <pc:sldMk cId="1066623756" sldId="411"/>
            <ac:spMk id="2" creationId="{54AA566B-8D0A-4E5B-8A4C-8B111D9B9AC8}"/>
          </ac:spMkLst>
        </pc:spChg>
        <pc:spChg chg="mod ord">
          <ac:chgData name="Bailey, Susan E" userId="1836cf34-52fa-46e8-87b1-0ae7097eef54" providerId="ADAL" clId="{8F52A9FC-58E4-42A8-98BD-432650707B94}" dt="2022-01-21T21:06:19.367" v="276" actId="6264"/>
          <ac:spMkLst>
            <pc:docMk/>
            <pc:sldMk cId="1066623756" sldId="411"/>
            <ac:spMk id="3" creationId="{281DD863-BC0E-492E-8457-0D10E0027107}"/>
          </ac:spMkLst>
        </pc:spChg>
        <pc:spChg chg="add del mod">
          <ac:chgData name="Bailey, Susan E" userId="1836cf34-52fa-46e8-87b1-0ae7097eef54" providerId="ADAL" clId="{8F52A9FC-58E4-42A8-98BD-432650707B94}" dt="2022-01-21T21:06:19.367" v="276" actId="6264"/>
          <ac:spMkLst>
            <pc:docMk/>
            <pc:sldMk cId="1066623756" sldId="411"/>
            <ac:spMk id="4" creationId="{FA6ADF91-49F1-44A7-BEC6-528FB939E6C9}"/>
          </ac:spMkLst>
        </pc:spChg>
        <pc:spChg chg="add del mod">
          <ac:chgData name="Bailey, Susan E" userId="1836cf34-52fa-46e8-87b1-0ae7097eef54" providerId="ADAL" clId="{8F52A9FC-58E4-42A8-98BD-432650707B94}" dt="2022-01-21T21:06:19.367" v="276" actId="6264"/>
          <ac:spMkLst>
            <pc:docMk/>
            <pc:sldMk cId="1066623756" sldId="411"/>
            <ac:spMk id="7" creationId="{D4811760-F41D-4AE8-B3E9-2812FC279DA7}"/>
          </ac:spMkLst>
        </pc:spChg>
      </pc:sldChg>
      <pc:sldChg chg="modSp mod modClrScheme chgLayout">
        <pc:chgData name="Bailey, Susan E" userId="1836cf34-52fa-46e8-87b1-0ae7097eef54" providerId="ADAL" clId="{8F52A9FC-58E4-42A8-98BD-432650707B94}" dt="2022-01-21T21:09:20.666" v="294" actId="404"/>
        <pc:sldMkLst>
          <pc:docMk/>
          <pc:sldMk cId="2381855892" sldId="412"/>
        </pc:sldMkLst>
        <pc:spChg chg="mod ord">
          <ac:chgData name="Bailey, Susan E" userId="1836cf34-52fa-46e8-87b1-0ae7097eef54" providerId="ADAL" clId="{8F52A9FC-58E4-42A8-98BD-432650707B94}" dt="2022-01-21T21:06:27.535" v="277" actId="700"/>
          <ac:spMkLst>
            <pc:docMk/>
            <pc:sldMk cId="2381855892" sldId="412"/>
            <ac:spMk id="2" creationId="{34707645-4ACF-4C54-B320-60F637FC4EA7}"/>
          </ac:spMkLst>
        </pc:spChg>
        <pc:spChg chg="mod ord">
          <ac:chgData name="Bailey, Susan E" userId="1836cf34-52fa-46e8-87b1-0ae7097eef54" providerId="ADAL" clId="{8F52A9FC-58E4-42A8-98BD-432650707B94}" dt="2022-01-21T21:09:20.666" v="294" actId="404"/>
          <ac:spMkLst>
            <pc:docMk/>
            <pc:sldMk cId="2381855892" sldId="412"/>
            <ac:spMk id="3" creationId="{CB3E1ECD-0D4D-484D-8F43-A85146D70166}"/>
          </ac:spMkLst>
        </pc:spChg>
      </pc:sldChg>
      <pc:sldChg chg="modSp mod modClrScheme chgLayout">
        <pc:chgData name="Bailey, Susan E" userId="1836cf34-52fa-46e8-87b1-0ae7097eef54" providerId="ADAL" clId="{8F52A9FC-58E4-42A8-98BD-432650707B94}" dt="2022-01-21T21:09:43.222" v="300" actId="255"/>
        <pc:sldMkLst>
          <pc:docMk/>
          <pc:sldMk cId="564504961" sldId="414"/>
        </pc:sldMkLst>
        <pc:spChg chg="mod ord">
          <ac:chgData name="Bailey, Susan E" userId="1836cf34-52fa-46e8-87b1-0ae7097eef54" providerId="ADAL" clId="{8F52A9FC-58E4-42A8-98BD-432650707B94}" dt="2022-01-21T21:07:03.378" v="280" actId="700"/>
          <ac:spMkLst>
            <pc:docMk/>
            <pc:sldMk cId="564504961" sldId="414"/>
            <ac:spMk id="2" creationId="{4F6E7022-1958-4C1B-A998-9AC386DF65C0}"/>
          </ac:spMkLst>
        </pc:spChg>
        <pc:spChg chg="mod ord">
          <ac:chgData name="Bailey, Susan E" userId="1836cf34-52fa-46e8-87b1-0ae7097eef54" providerId="ADAL" clId="{8F52A9FC-58E4-42A8-98BD-432650707B94}" dt="2022-01-21T21:09:43.222" v="300" actId="255"/>
          <ac:spMkLst>
            <pc:docMk/>
            <pc:sldMk cId="564504961" sldId="414"/>
            <ac:spMk id="3" creationId="{33EDE0E6-1FDE-4E7B-894C-E501C7139B89}"/>
          </ac:spMkLst>
        </pc:spChg>
      </pc:sldChg>
      <pc:sldChg chg="modSp mod modClrScheme chgLayout">
        <pc:chgData name="Bailey, Susan E" userId="1836cf34-52fa-46e8-87b1-0ae7097eef54" providerId="ADAL" clId="{8F52A9FC-58E4-42A8-98BD-432650707B94}" dt="2022-01-21T21:07:20.630" v="284" actId="700"/>
        <pc:sldMkLst>
          <pc:docMk/>
          <pc:sldMk cId="2063093130" sldId="415"/>
        </pc:sldMkLst>
        <pc:spChg chg="mod ord">
          <ac:chgData name="Bailey, Susan E" userId="1836cf34-52fa-46e8-87b1-0ae7097eef54" providerId="ADAL" clId="{8F52A9FC-58E4-42A8-98BD-432650707B94}" dt="2022-01-21T21:07:20.630" v="284" actId="700"/>
          <ac:spMkLst>
            <pc:docMk/>
            <pc:sldMk cId="2063093130" sldId="415"/>
            <ac:spMk id="2" creationId="{93587DB5-EBC4-4652-ABAA-C9365FE48C75}"/>
          </ac:spMkLst>
        </pc:spChg>
        <pc:spChg chg="mod ord">
          <ac:chgData name="Bailey, Susan E" userId="1836cf34-52fa-46e8-87b1-0ae7097eef54" providerId="ADAL" clId="{8F52A9FC-58E4-42A8-98BD-432650707B94}" dt="2022-01-21T21:07:20.630" v="284" actId="700"/>
          <ac:spMkLst>
            <pc:docMk/>
            <pc:sldMk cId="2063093130" sldId="415"/>
            <ac:spMk id="3" creationId="{8CBA5495-7EE6-42EC-B0A6-59D879BCA4BF}"/>
          </ac:spMkLst>
        </pc:spChg>
      </pc:sldChg>
      <pc:sldChg chg="modSp mod modClrScheme chgLayout">
        <pc:chgData name="Bailey, Susan E" userId="1836cf34-52fa-46e8-87b1-0ae7097eef54" providerId="ADAL" clId="{8F52A9FC-58E4-42A8-98BD-432650707B94}" dt="2022-01-21T21:00:33.650" v="223" actId="12"/>
        <pc:sldMkLst>
          <pc:docMk/>
          <pc:sldMk cId="2071733084" sldId="417"/>
        </pc:sldMkLst>
        <pc:spChg chg="mod ord">
          <ac:chgData name="Bailey, Susan E" userId="1836cf34-52fa-46e8-87b1-0ae7097eef54" providerId="ADAL" clId="{8F52A9FC-58E4-42A8-98BD-432650707B94}" dt="2022-01-21T21:00:23.388" v="222" actId="700"/>
          <ac:spMkLst>
            <pc:docMk/>
            <pc:sldMk cId="2071733084" sldId="417"/>
            <ac:spMk id="2" creationId="{E06D394C-81CE-4499-BA32-F10A1B797CBE}"/>
          </ac:spMkLst>
        </pc:spChg>
        <pc:spChg chg="mod ord">
          <ac:chgData name="Bailey, Susan E" userId="1836cf34-52fa-46e8-87b1-0ae7097eef54" providerId="ADAL" clId="{8F52A9FC-58E4-42A8-98BD-432650707B94}" dt="2022-01-21T21:00:33.650" v="223" actId="12"/>
          <ac:spMkLst>
            <pc:docMk/>
            <pc:sldMk cId="2071733084" sldId="417"/>
            <ac:spMk id="3" creationId="{98EBA10A-18C3-43A5-93ED-217D1FFC564D}"/>
          </ac:spMkLst>
        </pc:spChg>
      </pc:sldChg>
      <pc:sldMasterChg chg="addSp delSp modSp mod addSldLayout delSldLayout modSldLayout sldLayoutOrd">
        <pc:chgData name="Bailey, Susan E" userId="1836cf34-52fa-46e8-87b1-0ae7097eef54" providerId="ADAL" clId="{8F52A9FC-58E4-42A8-98BD-432650707B94}" dt="2022-01-21T21:03:32.159" v="249" actId="14100"/>
        <pc:sldMasterMkLst>
          <pc:docMk/>
          <pc:sldMasterMk cId="3033214456" sldId="2147483648"/>
        </pc:sldMasterMkLst>
        <pc:spChg chg="mod">
          <ac:chgData name="Bailey, Susan E" userId="1836cf34-52fa-46e8-87b1-0ae7097eef54" providerId="ADAL" clId="{8F52A9FC-58E4-42A8-98BD-432650707B94}" dt="2022-01-21T20:54:45.652" v="183" actId="242"/>
          <ac:spMkLst>
            <pc:docMk/>
            <pc:sldMasterMk cId="3033214456" sldId="2147483648"/>
            <ac:spMk id="2" creationId="{6F08D76B-E7A5-425D-BCFD-CC42D9B17234}"/>
          </ac:spMkLst>
        </pc:spChg>
        <pc:spChg chg="mod">
          <ac:chgData name="Bailey, Susan E" userId="1836cf34-52fa-46e8-87b1-0ae7097eef54" providerId="ADAL" clId="{8F52A9FC-58E4-42A8-98BD-432650707B94}" dt="2022-01-21T20:39:20.059" v="17" actId="14100"/>
          <ac:spMkLst>
            <pc:docMk/>
            <pc:sldMasterMk cId="3033214456" sldId="2147483648"/>
            <ac:spMk id="3" creationId="{461A2BFC-6B35-415F-865D-F5731AC454C1}"/>
          </ac:spMkLst>
        </pc:spChg>
        <pc:spChg chg="del">
          <ac:chgData name="Bailey, Susan E" userId="1836cf34-52fa-46e8-87b1-0ae7097eef54" providerId="ADAL" clId="{8F52A9FC-58E4-42A8-98BD-432650707B94}" dt="2022-01-21T20:36:37.372" v="0" actId="478"/>
          <ac:spMkLst>
            <pc:docMk/>
            <pc:sldMasterMk cId="3033214456" sldId="2147483648"/>
            <ac:spMk id="4" creationId="{69498080-B495-4517-90A0-BDA37AE1BD86}"/>
          </ac:spMkLst>
        </pc:spChg>
        <pc:spChg chg="del">
          <ac:chgData name="Bailey, Susan E" userId="1836cf34-52fa-46e8-87b1-0ae7097eef54" providerId="ADAL" clId="{8F52A9FC-58E4-42A8-98BD-432650707B94}" dt="2022-01-21T20:36:37.372" v="0" actId="478"/>
          <ac:spMkLst>
            <pc:docMk/>
            <pc:sldMasterMk cId="3033214456" sldId="2147483648"/>
            <ac:spMk id="5" creationId="{EAD20BA4-FA81-4D74-B97A-B4A057F7047A}"/>
          </ac:spMkLst>
        </pc:spChg>
        <pc:spChg chg="del">
          <ac:chgData name="Bailey, Susan E" userId="1836cf34-52fa-46e8-87b1-0ae7097eef54" providerId="ADAL" clId="{8F52A9FC-58E4-42A8-98BD-432650707B94}" dt="2022-01-21T20:36:37.372" v="0" actId="478"/>
          <ac:spMkLst>
            <pc:docMk/>
            <pc:sldMasterMk cId="3033214456" sldId="2147483648"/>
            <ac:spMk id="6" creationId="{05C50645-579F-4148-BC97-C4E5064430F8}"/>
          </ac:spMkLst>
        </pc:spChg>
        <pc:cxnChg chg="add mod">
          <ac:chgData name="Bailey, Susan E" userId="1836cf34-52fa-46e8-87b1-0ae7097eef54" providerId="ADAL" clId="{8F52A9FC-58E4-42A8-98BD-432650707B94}" dt="2022-01-21T20:49:44.658" v="125" actId="208"/>
          <ac:cxnSpMkLst>
            <pc:docMk/>
            <pc:sldMasterMk cId="3033214456" sldId="2147483648"/>
            <ac:cxnSpMk id="7" creationId="{A3AF40C0-638D-4D03-99D9-12B87A243A00}"/>
          </ac:cxnSpMkLst>
        </pc:cxnChg>
        <pc:sldLayoutChg chg="delSp modSp mod">
          <pc:chgData name="Bailey, Susan E" userId="1836cf34-52fa-46e8-87b1-0ae7097eef54" providerId="ADAL" clId="{8F52A9FC-58E4-42A8-98BD-432650707B94}" dt="2022-01-21T21:03:32.159" v="249" actId="14100"/>
          <pc:sldLayoutMkLst>
            <pc:docMk/>
            <pc:sldMasterMk cId="3033214456" sldId="2147483648"/>
            <pc:sldLayoutMk cId="1309814481" sldId="2147483649"/>
          </pc:sldLayoutMkLst>
          <pc:spChg chg="mod">
            <ac:chgData name="Bailey, Susan E" userId="1836cf34-52fa-46e8-87b1-0ae7097eef54" providerId="ADAL" clId="{8F52A9FC-58E4-42A8-98BD-432650707B94}" dt="2022-01-21T21:03:32.159" v="249" actId="14100"/>
            <ac:spMkLst>
              <pc:docMk/>
              <pc:sldMasterMk cId="3033214456" sldId="2147483648"/>
              <pc:sldLayoutMk cId="1309814481" sldId="2147483649"/>
              <ac:spMk id="2" creationId="{6288C903-DAAA-4DA4-B68E-D86C483491FB}"/>
            </ac:spMkLst>
          </pc:spChg>
          <pc:spChg chg="del">
            <ac:chgData name="Bailey, Susan E" userId="1836cf34-52fa-46e8-87b1-0ae7097eef54" providerId="ADAL" clId="{8F52A9FC-58E4-42A8-98BD-432650707B94}" dt="2022-01-21T21:01:30.359" v="229" actId="478"/>
            <ac:spMkLst>
              <pc:docMk/>
              <pc:sldMasterMk cId="3033214456" sldId="2147483648"/>
              <pc:sldLayoutMk cId="1309814481" sldId="2147483649"/>
              <ac:spMk id="3" creationId="{3A0344F9-B810-403D-B523-0E3694B0988A}"/>
            </ac:spMkLst>
          </pc:spChg>
          <pc:spChg chg="del">
            <ac:chgData name="Bailey, Susan E" userId="1836cf34-52fa-46e8-87b1-0ae7097eef54" providerId="ADAL" clId="{8F52A9FC-58E4-42A8-98BD-432650707B94}" dt="2022-01-21T20:36:51.592" v="1" actId="478"/>
            <ac:spMkLst>
              <pc:docMk/>
              <pc:sldMasterMk cId="3033214456" sldId="2147483648"/>
              <pc:sldLayoutMk cId="1309814481" sldId="2147483649"/>
              <ac:spMk id="4" creationId="{8051B598-80C8-4A0E-8E72-7DD7755BF556}"/>
            </ac:spMkLst>
          </pc:spChg>
          <pc:spChg chg="del">
            <ac:chgData name="Bailey, Susan E" userId="1836cf34-52fa-46e8-87b1-0ae7097eef54" providerId="ADAL" clId="{8F52A9FC-58E4-42A8-98BD-432650707B94}" dt="2022-01-21T20:36:51.592" v="1" actId="478"/>
            <ac:spMkLst>
              <pc:docMk/>
              <pc:sldMasterMk cId="3033214456" sldId="2147483648"/>
              <pc:sldLayoutMk cId="1309814481" sldId="2147483649"/>
              <ac:spMk id="5" creationId="{A294D05E-239D-45B0-9954-2382524F2106}"/>
            </ac:spMkLst>
          </pc:spChg>
          <pc:spChg chg="del">
            <ac:chgData name="Bailey, Susan E" userId="1836cf34-52fa-46e8-87b1-0ae7097eef54" providerId="ADAL" clId="{8F52A9FC-58E4-42A8-98BD-432650707B94}" dt="2022-01-21T20:36:51.592" v="1" actId="478"/>
            <ac:spMkLst>
              <pc:docMk/>
              <pc:sldMasterMk cId="3033214456" sldId="2147483648"/>
              <pc:sldLayoutMk cId="1309814481" sldId="2147483649"/>
              <ac:spMk id="6" creationId="{CEB53DB7-97D8-4F5A-9906-7A5E7F12CB6B}"/>
            </ac:spMkLst>
          </pc:spChg>
        </pc:sldLayoutChg>
        <pc:sldLayoutChg chg="delSp modSp mod">
          <pc:chgData name="Bailey, Susan E" userId="1836cf34-52fa-46e8-87b1-0ae7097eef54" providerId="ADAL" clId="{8F52A9FC-58E4-42A8-98BD-432650707B94}" dt="2022-01-21T20:54:52.478" v="184" actId="242"/>
          <pc:sldLayoutMkLst>
            <pc:docMk/>
            <pc:sldMasterMk cId="3033214456" sldId="2147483648"/>
            <pc:sldLayoutMk cId="2890779968" sldId="2147483650"/>
          </pc:sldLayoutMkLst>
          <pc:spChg chg="mod">
            <ac:chgData name="Bailey, Susan E" userId="1836cf34-52fa-46e8-87b1-0ae7097eef54" providerId="ADAL" clId="{8F52A9FC-58E4-42A8-98BD-432650707B94}" dt="2022-01-21T20:54:52.478" v="184" actId="242"/>
            <ac:spMkLst>
              <pc:docMk/>
              <pc:sldMasterMk cId="3033214456" sldId="2147483648"/>
              <pc:sldLayoutMk cId="2890779968" sldId="2147483650"/>
              <ac:spMk id="2" creationId="{31AF1137-64E9-442F-A85C-C3ACD1609BE9}"/>
            </ac:spMkLst>
          </pc:spChg>
          <pc:spChg chg="del">
            <ac:chgData name="Bailey, Susan E" userId="1836cf34-52fa-46e8-87b1-0ae7097eef54" providerId="ADAL" clId="{8F52A9FC-58E4-42A8-98BD-432650707B94}" dt="2022-01-21T20:36:58.868" v="2" actId="478"/>
            <ac:spMkLst>
              <pc:docMk/>
              <pc:sldMasterMk cId="3033214456" sldId="2147483648"/>
              <pc:sldLayoutMk cId="2890779968" sldId="2147483650"/>
              <ac:spMk id="4" creationId="{06A54631-BFCC-418A-A426-260B4B6433CE}"/>
            </ac:spMkLst>
          </pc:spChg>
          <pc:spChg chg="del">
            <ac:chgData name="Bailey, Susan E" userId="1836cf34-52fa-46e8-87b1-0ae7097eef54" providerId="ADAL" clId="{8F52A9FC-58E4-42A8-98BD-432650707B94}" dt="2022-01-21T20:36:58.868" v="2" actId="478"/>
            <ac:spMkLst>
              <pc:docMk/>
              <pc:sldMasterMk cId="3033214456" sldId="2147483648"/>
              <pc:sldLayoutMk cId="2890779968" sldId="2147483650"/>
              <ac:spMk id="5" creationId="{7B57F887-5DCA-4E26-9B8F-34458B5353A8}"/>
            </ac:spMkLst>
          </pc:spChg>
          <pc:spChg chg="del">
            <ac:chgData name="Bailey, Susan E" userId="1836cf34-52fa-46e8-87b1-0ae7097eef54" providerId="ADAL" clId="{8F52A9FC-58E4-42A8-98BD-432650707B94}" dt="2022-01-21T20:36:58.868" v="2" actId="478"/>
            <ac:spMkLst>
              <pc:docMk/>
              <pc:sldMasterMk cId="3033214456" sldId="2147483648"/>
              <pc:sldLayoutMk cId="2890779968" sldId="2147483650"/>
              <ac:spMk id="6" creationId="{E8A4770C-C58E-4972-B5FB-0396A01BC4DF}"/>
            </ac:spMkLst>
          </pc:spChg>
        </pc:sldLayoutChg>
        <pc:sldLayoutChg chg="delSp del mod ord">
          <pc:chgData name="Bailey, Susan E" userId="1836cf34-52fa-46e8-87b1-0ae7097eef54" providerId="ADAL" clId="{8F52A9FC-58E4-42A8-98BD-432650707B94}" dt="2022-01-21T21:01:23.935" v="228" actId="2696"/>
          <pc:sldLayoutMkLst>
            <pc:docMk/>
            <pc:sldMasterMk cId="3033214456" sldId="2147483648"/>
            <pc:sldLayoutMk cId="3865061496" sldId="2147483651"/>
          </pc:sldLayoutMkLst>
          <pc:spChg chg="del">
            <ac:chgData name="Bailey, Susan E" userId="1836cf34-52fa-46e8-87b1-0ae7097eef54" providerId="ADAL" clId="{8F52A9FC-58E4-42A8-98BD-432650707B94}" dt="2022-01-21T20:37:16.863" v="3" actId="478"/>
            <ac:spMkLst>
              <pc:docMk/>
              <pc:sldMasterMk cId="3033214456" sldId="2147483648"/>
              <pc:sldLayoutMk cId="3865061496" sldId="2147483651"/>
              <ac:spMk id="4" creationId="{51717F4C-C4DA-4890-9478-F1820F96AA99}"/>
            </ac:spMkLst>
          </pc:spChg>
          <pc:spChg chg="del">
            <ac:chgData name="Bailey, Susan E" userId="1836cf34-52fa-46e8-87b1-0ae7097eef54" providerId="ADAL" clId="{8F52A9FC-58E4-42A8-98BD-432650707B94}" dt="2022-01-21T20:37:16.863" v="3" actId="478"/>
            <ac:spMkLst>
              <pc:docMk/>
              <pc:sldMasterMk cId="3033214456" sldId="2147483648"/>
              <pc:sldLayoutMk cId="3865061496" sldId="2147483651"/>
              <ac:spMk id="5" creationId="{1C63AF0B-D9EF-452B-BF59-6CADF1AC5C48}"/>
            </ac:spMkLst>
          </pc:spChg>
          <pc:spChg chg="del">
            <ac:chgData name="Bailey, Susan E" userId="1836cf34-52fa-46e8-87b1-0ae7097eef54" providerId="ADAL" clId="{8F52A9FC-58E4-42A8-98BD-432650707B94}" dt="2022-01-21T20:37:16.863" v="3" actId="478"/>
            <ac:spMkLst>
              <pc:docMk/>
              <pc:sldMasterMk cId="3033214456" sldId="2147483648"/>
              <pc:sldLayoutMk cId="3865061496" sldId="2147483651"/>
              <ac:spMk id="6" creationId="{2C988221-399A-4360-A3BE-3CEC0E3ACF6C}"/>
            </ac:spMkLst>
          </pc:spChg>
        </pc:sldLayoutChg>
        <pc:sldLayoutChg chg="addSp delSp modSp mod">
          <pc:chgData name="Bailey, Susan E" userId="1836cf34-52fa-46e8-87b1-0ae7097eef54" providerId="ADAL" clId="{8F52A9FC-58E4-42A8-98BD-432650707B94}" dt="2022-01-21T20:55:33.357" v="190" actId="14100"/>
          <pc:sldLayoutMkLst>
            <pc:docMk/>
            <pc:sldMasterMk cId="3033214456" sldId="2147483648"/>
            <pc:sldLayoutMk cId="3780393619" sldId="2147483652"/>
          </pc:sldLayoutMkLst>
          <pc:spChg chg="mod">
            <ac:chgData name="Bailey, Susan E" userId="1836cf34-52fa-46e8-87b1-0ae7097eef54" providerId="ADAL" clId="{8F52A9FC-58E4-42A8-98BD-432650707B94}" dt="2022-01-21T20:55:33.357" v="190" actId="14100"/>
            <ac:spMkLst>
              <pc:docMk/>
              <pc:sldMasterMk cId="3033214456" sldId="2147483648"/>
              <pc:sldLayoutMk cId="3780393619" sldId="2147483652"/>
              <ac:spMk id="2" creationId="{E411BFE5-1A74-4FDA-9709-DDDAC99712EF}"/>
            </ac:spMkLst>
          </pc:spChg>
          <pc:spChg chg="del">
            <ac:chgData name="Bailey, Susan E" userId="1836cf34-52fa-46e8-87b1-0ae7097eef54" providerId="ADAL" clId="{8F52A9FC-58E4-42A8-98BD-432650707B94}" dt="2022-01-21T20:37:23.655" v="4" actId="478"/>
            <ac:spMkLst>
              <pc:docMk/>
              <pc:sldMasterMk cId="3033214456" sldId="2147483648"/>
              <pc:sldLayoutMk cId="3780393619" sldId="2147483652"/>
              <ac:spMk id="5" creationId="{612832B2-641C-47AF-B222-501B9F5CBCA2}"/>
            </ac:spMkLst>
          </pc:spChg>
          <pc:spChg chg="del">
            <ac:chgData name="Bailey, Susan E" userId="1836cf34-52fa-46e8-87b1-0ae7097eef54" providerId="ADAL" clId="{8F52A9FC-58E4-42A8-98BD-432650707B94}" dt="2022-01-21T20:37:23.655" v="4" actId="478"/>
            <ac:spMkLst>
              <pc:docMk/>
              <pc:sldMasterMk cId="3033214456" sldId="2147483648"/>
              <pc:sldLayoutMk cId="3780393619" sldId="2147483652"/>
              <ac:spMk id="6" creationId="{17A06A9A-9A65-4664-95E3-4BDF8F0130FD}"/>
            </ac:spMkLst>
          </pc:spChg>
          <pc:spChg chg="del">
            <ac:chgData name="Bailey, Susan E" userId="1836cf34-52fa-46e8-87b1-0ae7097eef54" providerId="ADAL" clId="{8F52A9FC-58E4-42A8-98BD-432650707B94}" dt="2022-01-21T20:37:23.655" v="4" actId="478"/>
            <ac:spMkLst>
              <pc:docMk/>
              <pc:sldMasterMk cId="3033214456" sldId="2147483648"/>
              <pc:sldLayoutMk cId="3780393619" sldId="2147483652"/>
              <ac:spMk id="7" creationId="{7626F34C-B043-47BE-9C2C-1C6D5F45E804}"/>
            </ac:spMkLst>
          </pc:spChg>
          <pc:cxnChg chg="add mod">
            <ac:chgData name="Bailey, Susan E" userId="1836cf34-52fa-46e8-87b1-0ae7097eef54" providerId="ADAL" clId="{8F52A9FC-58E4-42A8-98BD-432650707B94}" dt="2022-01-21T20:41:59.953" v="75" actId="1076"/>
            <ac:cxnSpMkLst>
              <pc:docMk/>
              <pc:sldMasterMk cId="3033214456" sldId="2147483648"/>
              <pc:sldLayoutMk cId="3780393619" sldId="2147483652"/>
              <ac:cxnSpMk id="8" creationId="{445D5A5D-D594-4346-B369-D677614A9174}"/>
            </ac:cxnSpMkLst>
          </pc:cxnChg>
        </pc:sldLayoutChg>
        <pc:sldLayoutChg chg="addSp delSp modSp mod">
          <pc:chgData name="Bailey, Susan E" userId="1836cf34-52fa-46e8-87b1-0ae7097eef54" providerId="ADAL" clId="{8F52A9FC-58E4-42A8-98BD-432650707B94}" dt="2022-01-21T20:55:56.973" v="194" actId="3064"/>
          <pc:sldLayoutMkLst>
            <pc:docMk/>
            <pc:sldMasterMk cId="3033214456" sldId="2147483648"/>
            <pc:sldLayoutMk cId="2288064806" sldId="2147483653"/>
          </pc:sldLayoutMkLst>
          <pc:spChg chg="mod">
            <ac:chgData name="Bailey, Susan E" userId="1836cf34-52fa-46e8-87b1-0ae7097eef54" providerId="ADAL" clId="{8F52A9FC-58E4-42A8-98BD-432650707B94}" dt="2022-01-21T20:55:56.973" v="194" actId="3064"/>
            <ac:spMkLst>
              <pc:docMk/>
              <pc:sldMasterMk cId="3033214456" sldId="2147483648"/>
              <pc:sldLayoutMk cId="2288064806" sldId="2147483653"/>
              <ac:spMk id="2" creationId="{B3E69A71-A8F6-4758-9BDD-06C81538C35A}"/>
            </ac:spMkLst>
          </pc:spChg>
          <pc:spChg chg="mod">
            <ac:chgData name="Bailey, Susan E" userId="1836cf34-52fa-46e8-87b1-0ae7097eef54" providerId="ADAL" clId="{8F52A9FC-58E4-42A8-98BD-432650707B94}" dt="2022-01-21T20:43:00.317" v="105" actId="1035"/>
            <ac:spMkLst>
              <pc:docMk/>
              <pc:sldMasterMk cId="3033214456" sldId="2147483648"/>
              <pc:sldLayoutMk cId="2288064806" sldId="2147483653"/>
              <ac:spMk id="3" creationId="{DE8C5BC8-FDBE-4BD9-976F-C293EA0DF6C7}"/>
            </ac:spMkLst>
          </pc:spChg>
          <pc:spChg chg="mod">
            <ac:chgData name="Bailey, Susan E" userId="1836cf34-52fa-46e8-87b1-0ae7097eef54" providerId="ADAL" clId="{8F52A9FC-58E4-42A8-98BD-432650707B94}" dt="2022-01-21T20:43:00.317" v="105" actId="1035"/>
            <ac:spMkLst>
              <pc:docMk/>
              <pc:sldMasterMk cId="3033214456" sldId="2147483648"/>
              <pc:sldLayoutMk cId="2288064806" sldId="2147483653"/>
              <ac:spMk id="4" creationId="{9C719578-D711-40DB-BF07-8698BC70CA57}"/>
            </ac:spMkLst>
          </pc:spChg>
          <pc:spChg chg="mod">
            <ac:chgData name="Bailey, Susan E" userId="1836cf34-52fa-46e8-87b1-0ae7097eef54" providerId="ADAL" clId="{8F52A9FC-58E4-42A8-98BD-432650707B94}" dt="2022-01-21T20:43:00.317" v="105" actId="1035"/>
            <ac:spMkLst>
              <pc:docMk/>
              <pc:sldMasterMk cId="3033214456" sldId="2147483648"/>
              <pc:sldLayoutMk cId="2288064806" sldId="2147483653"/>
              <ac:spMk id="5" creationId="{93851801-A04B-4349-920C-3CFED383E1A7}"/>
            </ac:spMkLst>
          </pc:spChg>
          <pc:spChg chg="mod">
            <ac:chgData name="Bailey, Susan E" userId="1836cf34-52fa-46e8-87b1-0ae7097eef54" providerId="ADAL" clId="{8F52A9FC-58E4-42A8-98BD-432650707B94}" dt="2022-01-21T20:43:00.317" v="105" actId="1035"/>
            <ac:spMkLst>
              <pc:docMk/>
              <pc:sldMasterMk cId="3033214456" sldId="2147483648"/>
              <pc:sldLayoutMk cId="2288064806" sldId="2147483653"/>
              <ac:spMk id="6" creationId="{719BA02E-E722-437F-B144-D668D788B16C}"/>
            </ac:spMkLst>
          </pc:spChg>
          <pc:spChg chg="del">
            <ac:chgData name="Bailey, Susan E" userId="1836cf34-52fa-46e8-87b1-0ae7097eef54" providerId="ADAL" clId="{8F52A9FC-58E4-42A8-98BD-432650707B94}" dt="2022-01-21T20:37:31.791" v="5" actId="478"/>
            <ac:spMkLst>
              <pc:docMk/>
              <pc:sldMasterMk cId="3033214456" sldId="2147483648"/>
              <pc:sldLayoutMk cId="2288064806" sldId="2147483653"/>
              <ac:spMk id="7" creationId="{5622646B-0FA3-4BB8-8BBD-E3FDE27EAB3A}"/>
            </ac:spMkLst>
          </pc:spChg>
          <pc:spChg chg="del">
            <ac:chgData name="Bailey, Susan E" userId="1836cf34-52fa-46e8-87b1-0ae7097eef54" providerId="ADAL" clId="{8F52A9FC-58E4-42A8-98BD-432650707B94}" dt="2022-01-21T20:37:31.791" v="5" actId="478"/>
            <ac:spMkLst>
              <pc:docMk/>
              <pc:sldMasterMk cId="3033214456" sldId="2147483648"/>
              <pc:sldLayoutMk cId="2288064806" sldId="2147483653"/>
              <ac:spMk id="8" creationId="{1934124F-D0F1-4335-9EBC-91A3A6200350}"/>
            </ac:spMkLst>
          </pc:spChg>
          <pc:spChg chg="del">
            <ac:chgData name="Bailey, Susan E" userId="1836cf34-52fa-46e8-87b1-0ae7097eef54" providerId="ADAL" clId="{8F52A9FC-58E4-42A8-98BD-432650707B94}" dt="2022-01-21T20:37:31.791" v="5" actId="478"/>
            <ac:spMkLst>
              <pc:docMk/>
              <pc:sldMasterMk cId="3033214456" sldId="2147483648"/>
              <pc:sldLayoutMk cId="2288064806" sldId="2147483653"/>
              <ac:spMk id="9" creationId="{3E188416-2838-4A52-ACEB-4C2608743D0A}"/>
            </ac:spMkLst>
          </pc:spChg>
          <pc:cxnChg chg="add del mod">
            <ac:chgData name="Bailey, Susan E" userId="1836cf34-52fa-46e8-87b1-0ae7097eef54" providerId="ADAL" clId="{8F52A9FC-58E4-42A8-98BD-432650707B94}" dt="2022-01-21T20:42:20.766" v="94" actId="478"/>
            <ac:cxnSpMkLst>
              <pc:docMk/>
              <pc:sldMasterMk cId="3033214456" sldId="2147483648"/>
              <pc:sldLayoutMk cId="2288064806" sldId="2147483653"/>
              <ac:cxnSpMk id="10" creationId="{F11F74DC-230F-4CB8-B989-D4D325599D7E}"/>
            </ac:cxnSpMkLst>
          </pc:cxnChg>
        </pc:sldLayoutChg>
        <pc:sldLayoutChg chg="delSp modSp mod">
          <pc:chgData name="Bailey, Susan E" userId="1836cf34-52fa-46e8-87b1-0ae7097eef54" providerId="ADAL" clId="{8F52A9FC-58E4-42A8-98BD-432650707B94}" dt="2022-01-21T20:56:14.053" v="196" actId="3064"/>
          <pc:sldLayoutMkLst>
            <pc:docMk/>
            <pc:sldMasterMk cId="3033214456" sldId="2147483648"/>
            <pc:sldLayoutMk cId="1975493222" sldId="2147483654"/>
          </pc:sldLayoutMkLst>
          <pc:spChg chg="mod">
            <ac:chgData name="Bailey, Susan E" userId="1836cf34-52fa-46e8-87b1-0ae7097eef54" providerId="ADAL" clId="{8F52A9FC-58E4-42A8-98BD-432650707B94}" dt="2022-01-21T20:56:14.053" v="196" actId="3064"/>
            <ac:spMkLst>
              <pc:docMk/>
              <pc:sldMasterMk cId="3033214456" sldId="2147483648"/>
              <pc:sldLayoutMk cId="1975493222" sldId="2147483654"/>
              <ac:spMk id="2" creationId="{A4E6D80A-B3DC-41C7-B85D-CF5ED9F3EB36}"/>
            </ac:spMkLst>
          </pc:spChg>
          <pc:spChg chg="del">
            <ac:chgData name="Bailey, Susan E" userId="1836cf34-52fa-46e8-87b1-0ae7097eef54" providerId="ADAL" clId="{8F52A9FC-58E4-42A8-98BD-432650707B94}" dt="2022-01-21T20:37:38.203" v="6" actId="478"/>
            <ac:spMkLst>
              <pc:docMk/>
              <pc:sldMasterMk cId="3033214456" sldId="2147483648"/>
              <pc:sldLayoutMk cId="1975493222" sldId="2147483654"/>
              <ac:spMk id="3" creationId="{240C3699-398C-4027-BADC-01226285B400}"/>
            </ac:spMkLst>
          </pc:spChg>
          <pc:spChg chg="del">
            <ac:chgData name="Bailey, Susan E" userId="1836cf34-52fa-46e8-87b1-0ae7097eef54" providerId="ADAL" clId="{8F52A9FC-58E4-42A8-98BD-432650707B94}" dt="2022-01-21T20:37:38.203" v="6" actId="478"/>
            <ac:spMkLst>
              <pc:docMk/>
              <pc:sldMasterMk cId="3033214456" sldId="2147483648"/>
              <pc:sldLayoutMk cId="1975493222" sldId="2147483654"/>
              <ac:spMk id="4" creationId="{2C1E902C-5AD0-4B8D-BCE4-570B4592B1A5}"/>
            </ac:spMkLst>
          </pc:spChg>
          <pc:spChg chg="del">
            <ac:chgData name="Bailey, Susan E" userId="1836cf34-52fa-46e8-87b1-0ae7097eef54" providerId="ADAL" clId="{8F52A9FC-58E4-42A8-98BD-432650707B94}" dt="2022-01-21T20:37:38.203" v="6" actId="478"/>
            <ac:spMkLst>
              <pc:docMk/>
              <pc:sldMasterMk cId="3033214456" sldId="2147483648"/>
              <pc:sldLayoutMk cId="1975493222" sldId="2147483654"/>
              <ac:spMk id="5" creationId="{F0EB9AD8-0CF2-4B39-B821-F4CC69ED5E92}"/>
            </ac:spMkLst>
          </pc:spChg>
        </pc:sldLayoutChg>
        <pc:sldLayoutChg chg="delSp mod">
          <pc:chgData name="Bailey, Susan E" userId="1836cf34-52fa-46e8-87b1-0ae7097eef54" providerId="ADAL" clId="{8F52A9FC-58E4-42A8-98BD-432650707B94}" dt="2022-01-21T20:37:45.266" v="7" actId="478"/>
          <pc:sldLayoutMkLst>
            <pc:docMk/>
            <pc:sldMasterMk cId="3033214456" sldId="2147483648"/>
            <pc:sldLayoutMk cId="2977629933" sldId="2147483655"/>
          </pc:sldLayoutMkLst>
          <pc:spChg chg="del">
            <ac:chgData name="Bailey, Susan E" userId="1836cf34-52fa-46e8-87b1-0ae7097eef54" providerId="ADAL" clId="{8F52A9FC-58E4-42A8-98BD-432650707B94}" dt="2022-01-21T20:37:45.266" v="7" actId="478"/>
            <ac:spMkLst>
              <pc:docMk/>
              <pc:sldMasterMk cId="3033214456" sldId="2147483648"/>
              <pc:sldLayoutMk cId="2977629933" sldId="2147483655"/>
              <ac:spMk id="2" creationId="{D5EEC1C0-5129-4843-A2DC-15389A75B053}"/>
            </ac:spMkLst>
          </pc:spChg>
          <pc:spChg chg="del">
            <ac:chgData name="Bailey, Susan E" userId="1836cf34-52fa-46e8-87b1-0ae7097eef54" providerId="ADAL" clId="{8F52A9FC-58E4-42A8-98BD-432650707B94}" dt="2022-01-21T20:37:45.266" v="7" actId="478"/>
            <ac:spMkLst>
              <pc:docMk/>
              <pc:sldMasterMk cId="3033214456" sldId="2147483648"/>
              <pc:sldLayoutMk cId="2977629933" sldId="2147483655"/>
              <ac:spMk id="3" creationId="{8824366F-26A5-4600-9A27-072B35C89501}"/>
            </ac:spMkLst>
          </pc:spChg>
          <pc:spChg chg="del">
            <ac:chgData name="Bailey, Susan E" userId="1836cf34-52fa-46e8-87b1-0ae7097eef54" providerId="ADAL" clId="{8F52A9FC-58E4-42A8-98BD-432650707B94}" dt="2022-01-21T20:37:45.266" v="7" actId="478"/>
            <ac:spMkLst>
              <pc:docMk/>
              <pc:sldMasterMk cId="3033214456" sldId="2147483648"/>
              <pc:sldLayoutMk cId="2977629933" sldId="2147483655"/>
              <ac:spMk id="4" creationId="{41D826DA-0827-4169-A516-E40C81DD4133}"/>
            </ac:spMkLst>
          </pc:spChg>
        </pc:sldLayoutChg>
        <pc:sldLayoutChg chg="delSp del mod">
          <pc:chgData name="Bailey, Susan E" userId="1836cf34-52fa-46e8-87b1-0ae7097eef54" providerId="ADAL" clId="{8F52A9FC-58E4-42A8-98BD-432650707B94}" dt="2022-01-21T20:56:25.298" v="198" actId="2696"/>
          <pc:sldLayoutMkLst>
            <pc:docMk/>
            <pc:sldMasterMk cId="3033214456" sldId="2147483648"/>
            <pc:sldLayoutMk cId="806513612" sldId="2147483656"/>
          </pc:sldLayoutMkLst>
          <pc:spChg chg="del">
            <ac:chgData name="Bailey, Susan E" userId="1836cf34-52fa-46e8-87b1-0ae7097eef54" providerId="ADAL" clId="{8F52A9FC-58E4-42A8-98BD-432650707B94}" dt="2022-01-21T20:37:52.891" v="8" actId="478"/>
            <ac:spMkLst>
              <pc:docMk/>
              <pc:sldMasterMk cId="3033214456" sldId="2147483648"/>
              <pc:sldLayoutMk cId="806513612" sldId="2147483656"/>
              <ac:spMk id="5" creationId="{6AF3647C-BEB0-4F00-8DC5-F88BFCEB2C80}"/>
            </ac:spMkLst>
          </pc:spChg>
          <pc:spChg chg="del">
            <ac:chgData name="Bailey, Susan E" userId="1836cf34-52fa-46e8-87b1-0ae7097eef54" providerId="ADAL" clId="{8F52A9FC-58E4-42A8-98BD-432650707B94}" dt="2022-01-21T20:37:52.891" v="8" actId="478"/>
            <ac:spMkLst>
              <pc:docMk/>
              <pc:sldMasterMk cId="3033214456" sldId="2147483648"/>
              <pc:sldLayoutMk cId="806513612" sldId="2147483656"/>
              <ac:spMk id="6" creationId="{AD76FBBA-4ADC-4022-BE41-6CAC9B192F38}"/>
            </ac:spMkLst>
          </pc:spChg>
          <pc:spChg chg="del">
            <ac:chgData name="Bailey, Susan E" userId="1836cf34-52fa-46e8-87b1-0ae7097eef54" providerId="ADAL" clId="{8F52A9FC-58E4-42A8-98BD-432650707B94}" dt="2022-01-21T20:37:52.891" v="8" actId="478"/>
            <ac:spMkLst>
              <pc:docMk/>
              <pc:sldMasterMk cId="3033214456" sldId="2147483648"/>
              <pc:sldLayoutMk cId="806513612" sldId="2147483656"/>
              <ac:spMk id="7" creationId="{D822F288-5A14-485F-A178-3122A1AA132F}"/>
            </ac:spMkLst>
          </pc:spChg>
        </pc:sldLayoutChg>
        <pc:sldLayoutChg chg="delSp del mod">
          <pc:chgData name="Bailey, Susan E" userId="1836cf34-52fa-46e8-87b1-0ae7097eef54" providerId="ADAL" clId="{8F52A9FC-58E4-42A8-98BD-432650707B94}" dt="2022-01-21T20:56:25.293" v="197" actId="2696"/>
          <pc:sldLayoutMkLst>
            <pc:docMk/>
            <pc:sldMasterMk cId="3033214456" sldId="2147483648"/>
            <pc:sldLayoutMk cId="1072813723" sldId="2147483657"/>
          </pc:sldLayoutMkLst>
          <pc:spChg chg="del">
            <ac:chgData name="Bailey, Susan E" userId="1836cf34-52fa-46e8-87b1-0ae7097eef54" providerId="ADAL" clId="{8F52A9FC-58E4-42A8-98BD-432650707B94}" dt="2022-01-21T20:38:00.303" v="9" actId="478"/>
            <ac:spMkLst>
              <pc:docMk/>
              <pc:sldMasterMk cId="3033214456" sldId="2147483648"/>
              <pc:sldLayoutMk cId="1072813723" sldId="2147483657"/>
              <ac:spMk id="5" creationId="{6470FF67-142E-4B93-B29A-B222A0B3A66F}"/>
            </ac:spMkLst>
          </pc:spChg>
          <pc:spChg chg="del">
            <ac:chgData name="Bailey, Susan E" userId="1836cf34-52fa-46e8-87b1-0ae7097eef54" providerId="ADAL" clId="{8F52A9FC-58E4-42A8-98BD-432650707B94}" dt="2022-01-21T20:38:00.303" v="9" actId="478"/>
            <ac:spMkLst>
              <pc:docMk/>
              <pc:sldMasterMk cId="3033214456" sldId="2147483648"/>
              <pc:sldLayoutMk cId="1072813723" sldId="2147483657"/>
              <ac:spMk id="6" creationId="{4D7F09FE-377A-40E9-BB5A-35731A610E86}"/>
            </ac:spMkLst>
          </pc:spChg>
          <pc:spChg chg="del">
            <ac:chgData name="Bailey, Susan E" userId="1836cf34-52fa-46e8-87b1-0ae7097eef54" providerId="ADAL" clId="{8F52A9FC-58E4-42A8-98BD-432650707B94}" dt="2022-01-21T20:38:00.303" v="9" actId="478"/>
            <ac:spMkLst>
              <pc:docMk/>
              <pc:sldMasterMk cId="3033214456" sldId="2147483648"/>
              <pc:sldLayoutMk cId="1072813723" sldId="2147483657"/>
              <ac:spMk id="7" creationId="{0AAD1A58-2815-421C-8DC9-C28B85D3AA6E}"/>
            </ac:spMkLst>
          </pc:spChg>
        </pc:sldLayoutChg>
        <pc:sldLayoutChg chg="delSp del mod">
          <pc:chgData name="Bailey, Susan E" userId="1836cf34-52fa-46e8-87b1-0ae7097eef54" providerId="ADAL" clId="{8F52A9FC-58E4-42A8-98BD-432650707B94}" dt="2022-01-21T20:38:23.334" v="12" actId="2696"/>
          <pc:sldLayoutMkLst>
            <pc:docMk/>
            <pc:sldMasterMk cId="3033214456" sldId="2147483648"/>
            <pc:sldLayoutMk cId="215728282" sldId="2147483658"/>
          </pc:sldLayoutMkLst>
          <pc:spChg chg="del">
            <ac:chgData name="Bailey, Susan E" userId="1836cf34-52fa-46e8-87b1-0ae7097eef54" providerId="ADAL" clId="{8F52A9FC-58E4-42A8-98BD-432650707B94}" dt="2022-01-21T20:38:08.495" v="10" actId="478"/>
            <ac:spMkLst>
              <pc:docMk/>
              <pc:sldMasterMk cId="3033214456" sldId="2147483648"/>
              <pc:sldLayoutMk cId="215728282" sldId="2147483658"/>
              <ac:spMk id="4" creationId="{0D893AEE-1A6C-4D61-9F2D-386453A33935}"/>
            </ac:spMkLst>
          </pc:spChg>
          <pc:spChg chg="del">
            <ac:chgData name="Bailey, Susan E" userId="1836cf34-52fa-46e8-87b1-0ae7097eef54" providerId="ADAL" clId="{8F52A9FC-58E4-42A8-98BD-432650707B94}" dt="2022-01-21T20:38:08.495" v="10" actId="478"/>
            <ac:spMkLst>
              <pc:docMk/>
              <pc:sldMasterMk cId="3033214456" sldId="2147483648"/>
              <pc:sldLayoutMk cId="215728282" sldId="2147483658"/>
              <ac:spMk id="5" creationId="{9DFFA1EB-E701-4D0C-8571-D9DED4BFB65F}"/>
            </ac:spMkLst>
          </pc:spChg>
          <pc:spChg chg="del">
            <ac:chgData name="Bailey, Susan E" userId="1836cf34-52fa-46e8-87b1-0ae7097eef54" providerId="ADAL" clId="{8F52A9FC-58E4-42A8-98BD-432650707B94}" dt="2022-01-21T20:38:08.495" v="10" actId="478"/>
            <ac:spMkLst>
              <pc:docMk/>
              <pc:sldMasterMk cId="3033214456" sldId="2147483648"/>
              <pc:sldLayoutMk cId="215728282" sldId="2147483658"/>
              <ac:spMk id="6" creationId="{ABAD4E35-0991-4CF1-8EBF-666AD12C8BF3}"/>
            </ac:spMkLst>
          </pc:spChg>
        </pc:sldLayoutChg>
        <pc:sldLayoutChg chg="add mod modTransition">
          <pc:chgData name="Bailey, Susan E" userId="1836cf34-52fa-46e8-87b1-0ae7097eef54" providerId="ADAL" clId="{8F52A9FC-58E4-42A8-98BD-432650707B94}" dt="2022-01-21T20:43:15.977" v="106" actId="2890"/>
          <pc:sldLayoutMkLst>
            <pc:docMk/>
            <pc:sldMasterMk cId="3033214456" sldId="2147483648"/>
            <pc:sldLayoutMk cId="4008414952" sldId="2147483658"/>
          </pc:sldLayoutMkLst>
        </pc:sldLayoutChg>
        <pc:sldLayoutChg chg="modSp add mod modTransition">
          <pc:chgData name="Bailey, Susan E" userId="1836cf34-52fa-46e8-87b1-0ae7097eef54" providerId="ADAL" clId="{8F52A9FC-58E4-42A8-98BD-432650707B94}" dt="2022-01-21T20:55:01.199" v="186" actId="242"/>
          <pc:sldLayoutMkLst>
            <pc:docMk/>
            <pc:sldMasterMk cId="3033214456" sldId="2147483648"/>
            <pc:sldLayoutMk cId="1566950418" sldId="2147483659"/>
          </pc:sldLayoutMkLst>
          <pc:spChg chg="mod">
            <ac:chgData name="Bailey, Susan E" userId="1836cf34-52fa-46e8-87b1-0ae7097eef54" providerId="ADAL" clId="{8F52A9FC-58E4-42A8-98BD-432650707B94}" dt="2022-01-21T20:55:01.199" v="186" actId="242"/>
            <ac:spMkLst>
              <pc:docMk/>
              <pc:sldMasterMk cId="3033214456" sldId="2147483648"/>
              <pc:sldLayoutMk cId="1566950418" sldId="2147483659"/>
              <ac:spMk id="2" creationId="{31AF1137-64E9-442F-A85C-C3ACD1609BE9}"/>
            </ac:spMkLst>
          </pc:spChg>
          <pc:spChg chg="mod">
            <ac:chgData name="Bailey, Susan E" userId="1836cf34-52fa-46e8-87b1-0ae7097eef54" providerId="ADAL" clId="{8F52A9FC-58E4-42A8-98BD-432650707B94}" dt="2022-01-21T20:54:27.819" v="181" actId="14100"/>
            <ac:spMkLst>
              <pc:docMk/>
              <pc:sldMasterMk cId="3033214456" sldId="2147483648"/>
              <pc:sldLayoutMk cId="1566950418" sldId="2147483659"/>
              <ac:spMk id="3" creationId="{A3125305-2556-45A3-AF70-1868B22DD741}"/>
            </ac:spMkLst>
          </pc:spChg>
        </pc:sldLayoutChg>
        <pc:sldLayoutChg chg="del">
          <pc:chgData name="Bailey, Susan E" userId="1836cf34-52fa-46e8-87b1-0ae7097eef54" providerId="ADAL" clId="{8F52A9FC-58E4-42A8-98BD-432650707B94}" dt="2022-01-21T20:38:19.784" v="11" actId="2696"/>
          <pc:sldLayoutMkLst>
            <pc:docMk/>
            <pc:sldMasterMk cId="3033214456" sldId="2147483648"/>
            <pc:sldLayoutMk cId="3231538346" sldId="2147483659"/>
          </pc:sldLayoutMkLst>
        </pc:sldLayoutChg>
        <pc:sldLayoutChg chg="modSp add del mod ord modTransition">
          <pc:chgData name="Bailey, Susan E" userId="1836cf34-52fa-46e8-87b1-0ae7097eef54" providerId="ADAL" clId="{8F52A9FC-58E4-42A8-98BD-432650707B94}" dt="2022-01-21T20:59:59.811" v="220" actId="14100"/>
          <pc:sldLayoutMkLst>
            <pc:docMk/>
            <pc:sldMasterMk cId="3033214456" sldId="2147483648"/>
            <pc:sldLayoutMk cId="571181959" sldId="2147483660"/>
          </pc:sldLayoutMkLst>
          <pc:spChg chg="mod">
            <ac:chgData name="Bailey, Susan E" userId="1836cf34-52fa-46e8-87b1-0ae7097eef54" providerId="ADAL" clId="{8F52A9FC-58E4-42A8-98BD-432650707B94}" dt="2022-01-21T20:54:57.006" v="185" actId="242"/>
            <ac:spMkLst>
              <pc:docMk/>
              <pc:sldMasterMk cId="3033214456" sldId="2147483648"/>
              <pc:sldLayoutMk cId="571181959" sldId="2147483660"/>
              <ac:spMk id="2" creationId="{31AF1137-64E9-442F-A85C-C3ACD1609BE9}"/>
            </ac:spMkLst>
          </pc:spChg>
          <pc:spChg chg="mod">
            <ac:chgData name="Bailey, Susan E" userId="1836cf34-52fa-46e8-87b1-0ae7097eef54" providerId="ADAL" clId="{8F52A9FC-58E4-42A8-98BD-432650707B94}" dt="2022-01-21T20:59:59.811" v="220" actId="14100"/>
            <ac:spMkLst>
              <pc:docMk/>
              <pc:sldMasterMk cId="3033214456" sldId="2147483648"/>
              <pc:sldLayoutMk cId="571181959" sldId="2147483660"/>
              <ac:spMk id="3" creationId="{A3125305-2556-45A3-AF70-1868B22DD741}"/>
            </ac:spMkLst>
          </pc:spChg>
        </pc:sldLayoutChg>
        <pc:sldLayoutChg chg="new add del mod">
          <pc:chgData name="Bailey, Susan E" userId="1836cf34-52fa-46e8-87b1-0ae7097eef54" providerId="ADAL" clId="{8F52A9FC-58E4-42A8-98BD-432650707B94}" dt="2022-01-21T20:54:01.793" v="178" actId="2696"/>
          <pc:sldLayoutMkLst>
            <pc:docMk/>
            <pc:sldMasterMk cId="3033214456" sldId="2147483648"/>
            <pc:sldLayoutMk cId="2636192260" sldId="2147483660"/>
          </pc:sldLayoutMkLst>
        </pc:sldLayoutChg>
      </pc:sldMaster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https://iowa-my.sharepoint.com/personal/elie_uiowa_edu/Documents/Wealth%20Mgmt/Spreadsheets/Tax%20brackets.xlsx" TargetMode="Externa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oleObject" Target="https://iowa-my.sharepoint.com/personal/elie_uiowa_edu/Documents/Wealth%20Mgmt/Spreadsheets/Tax%20brackets.xlsx" TargetMode="Externa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60" b="0" i="0" u="none" strike="noStrike" kern="1200" spc="0" baseline="0">
                <a:solidFill>
                  <a:schemeClr val="tx1"/>
                </a:solidFill>
                <a:latin typeface="+mn-lt"/>
                <a:ea typeface="+mn-ea"/>
                <a:cs typeface="+mn-cs"/>
              </a:defRPr>
            </a:pPr>
            <a:r>
              <a:rPr lang="en-US"/>
              <a:t>Marginal tax rates -- employment income</a:t>
            </a:r>
          </a:p>
        </c:rich>
      </c:tx>
      <c:overlay val="0"/>
      <c:spPr>
        <a:noFill/>
        <a:ln>
          <a:noFill/>
        </a:ln>
        <a:effectLst/>
      </c:spPr>
      <c:txPr>
        <a:bodyPr rot="0" spcFirstLastPara="1" vertOverflow="ellipsis" vert="horz" wrap="square" anchor="ctr" anchorCtr="1"/>
        <a:lstStyle/>
        <a:p>
          <a:pPr>
            <a:defRPr sz="2160" b="0" i="0" u="none" strike="noStrike" kern="1200" spc="0" baseline="0">
              <a:solidFill>
                <a:schemeClr val="tx1"/>
              </a:solidFill>
              <a:latin typeface="+mn-lt"/>
              <a:ea typeface="+mn-ea"/>
              <a:cs typeface="+mn-cs"/>
            </a:defRPr>
          </a:pPr>
          <a:endParaRPr lang="en-US"/>
        </a:p>
      </c:txPr>
    </c:title>
    <c:autoTitleDeleted val="0"/>
    <c:plotArea>
      <c:layout>
        <c:manualLayout>
          <c:layoutTarget val="inner"/>
          <c:xMode val="edge"/>
          <c:yMode val="edge"/>
          <c:x val="8.4448725824165599E-2"/>
          <c:y val="0.14722452156767443"/>
          <c:w val="0.84024236332160607"/>
          <c:h val="0.70591109082946668"/>
        </c:manualLayout>
      </c:layout>
      <c:lineChart>
        <c:grouping val="standard"/>
        <c:varyColors val="0"/>
        <c:ser>
          <c:idx val="0"/>
          <c:order val="0"/>
          <c:tx>
            <c:strRef>
              <c:f>'2023'!$B$3</c:f>
              <c:strCache>
                <c:ptCount val="1"/>
                <c:pt idx="0">
                  <c:v>Marginal tax rate -- single filers</c:v>
                </c:pt>
              </c:strCache>
            </c:strRef>
          </c:tx>
          <c:spPr>
            <a:ln w="31750" cap="rnd">
              <a:solidFill>
                <a:srgbClr val="CFE5AD"/>
              </a:solidFill>
              <a:prstDash val="solid"/>
              <a:round/>
            </a:ln>
            <a:effectLst/>
          </c:spPr>
          <c:marker>
            <c:symbol val="none"/>
          </c:marker>
          <c:cat>
            <c:numRef>
              <c:f>'2023'!$A$4:$A$7004</c:f>
              <c:numCache>
                <c:formatCode>"$"#,##0</c:formatCode>
                <c:ptCount val="7001"/>
                <c:pt idx="0">
                  <c:v>0</c:v>
                </c:pt>
                <c:pt idx="1">
                  <c:v>100</c:v>
                </c:pt>
                <c:pt idx="2">
                  <c:v>200</c:v>
                </c:pt>
                <c:pt idx="3">
                  <c:v>300</c:v>
                </c:pt>
                <c:pt idx="4">
                  <c:v>400</c:v>
                </c:pt>
                <c:pt idx="5">
                  <c:v>500</c:v>
                </c:pt>
                <c:pt idx="6">
                  <c:v>600</c:v>
                </c:pt>
                <c:pt idx="7">
                  <c:v>700</c:v>
                </c:pt>
                <c:pt idx="8">
                  <c:v>800</c:v>
                </c:pt>
                <c:pt idx="9">
                  <c:v>900</c:v>
                </c:pt>
                <c:pt idx="10">
                  <c:v>1000</c:v>
                </c:pt>
                <c:pt idx="11">
                  <c:v>1100</c:v>
                </c:pt>
                <c:pt idx="12">
                  <c:v>1200</c:v>
                </c:pt>
                <c:pt idx="13">
                  <c:v>1300</c:v>
                </c:pt>
                <c:pt idx="14">
                  <c:v>1400</c:v>
                </c:pt>
                <c:pt idx="15">
                  <c:v>1500</c:v>
                </c:pt>
                <c:pt idx="16">
                  <c:v>1600</c:v>
                </c:pt>
                <c:pt idx="17">
                  <c:v>1700</c:v>
                </c:pt>
                <c:pt idx="18">
                  <c:v>1800</c:v>
                </c:pt>
                <c:pt idx="19">
                  <c:v>1900</c:v>
                </c:pt>
                <c:pt idx="20">
                  <c:v>2000</c:v>
                </c:pt>
                <c:pt idx="21">
                  <c:v>2100</c:v>
                </c:pt>
                <c:pt idx="22">
                  <c:v>2200</c:v>
                </c:pt>
                <c:pt idx="23">
                  <c:v>2300</c:v>
                </c:pt>
                <c:pt idx="24">
                  <c:v>2400</c:v>
                </c:pt>
                <c:pt idx="25">
                  <c:v>2500</c:v>
                </c:pt>
                <c:pt idx="26">
                  <c:v>2600</c:v>
                </c:pt>
                <c:pt idx="27">
                  <c:v>2700</c:v>
                </c:pt>
                <c:pt idx="28">
                  <c:v>2800</c:v>
                </c:pt>
                <c:pt idx="29">
                  <c:v>2900</c:v>
                </c:pt>
                <c:pt idx="30">
                  <c:v>3000</c:v>
                </c:pt>
                <c:pt idx="31">
                  <c:v>3100</c:v>
                </c:pt>
                <c:pt idx="32">
                  <c:v>3200</c:v>
                </c:pt>
                <c:pt idx="33">
                  <c:v>3300</c:v>
                </c:pt>
                <c:pt idx="34">
                  <c:v>3400</c:v>
                </c:pt>
                <c:pt idx="35">
                  <c:v>3500</c:v>
                </c:pt>
                <c:pt idx="36">
                  <c:v>3600</c:v>
                </c:pt>
                <c:pt idx="37">
                  <c:v>3700</c:v>
                </c:pt>
                <c:pt idx="38">
                  <c:v>3800</c:v>
                </c:pt>
                <c:pt idx="39">
                  <c:v>3900</c:v>
                </c:pt>
                <c:pt idx="40">
                  <c:v>4000</c:v>
                </c:pt>
                <c:pt idx="41">
                  <c:v>4100</c:v>
                </c:pt>
                <c:pt idx="42">
                  <c:v>4200</c:v>
                </c:pt>
                <c:pt idx="43">
                  <c:v>4300</c:v>
                </c:pt>
                <c:pt idx="44">
                  <c:v>4400</c:v>
                </c:pt>
                <c:pt idx="45">
                  <c:v>4500</c:v>
                </c:pt>
                <c:pt idx="46">
                  <c:v>4600</c:v>
                </c:pt>
                <c:pt idx="47">
                  <c:v>4700</c:v>
                </c:pt>
                <c:pt idx="48">
                  <c:v>4800</c:v>
                </c:pt>
                <c:pt idx="49">
                  <c:v>4900</c:v>
                </c:pt>
                <c:pt idx="50">
                  <c:v>5000</c:v>
                </c:pt>
                <c:pt idx="51">
                  <c:v>5100</c:v>
                </c:pt>
                <c:pt idx="52">
                  <c:v>5200</c:v>
                </c:pt>
                <c:pt idx="53">
                  <c:v>5300</c:v>
                </c:pt>
                <c:pt idx="54">
                  <c:v>5400</c:v>
                </c:pt>
                <c:pt idx="55">
                  <c:v>5500</c:v>
                </c:pt>
                <c:pt idx="56">
                  <c:v>5600</c:v>
                </c:pt>
                <c:pt idx="57">
                  <c:v>5700</c:v>
                </c:pt>
                <c:pt idx="58">
                  <c:v>5800</c:v>
                </c:pt>
                <c:pt idx="59">
                  <c:v>5900</c:v>
                </c:pt>
                <c:pt idx="60">
                  <c:v>6000</c:v>
                </c:pt>
                <c:pt idx="61">
                  <c:v>6100</c:v>
                </c:pt>
                <c:pt idx="62">
                  <c:v>6200</c:v>
                </c:pt>
                <c:pt idx="63">
                  <c:v>6300</c:v>
                </c:pt>
                <c:pt idx="64">
                  <c:v>6400</c:v>
                </c:pt>
                <c:pt idx="65">
                  <c:v>6500</c:v>
                </c:pt>
                <c:pt idx="66">
                  <c:v>6600</c:v>
                </c:pt>
                <c:pt idx="67">
                  <c:v>6700</c:v>
                </c:pt>
                <c:pt idx="68">
                  <c:v>6800</c:v>
                </c:pt>
                <c:pt idx="69">
                  <c:v>6900</c:v>
                </c:pt>
                <c:pt idx="70">
                  <c:v>7000</c:v>
                </c:pt>
                <c:pt idx="71">
                  <c:v>7100</c:v>
                </c:pt>
                <c:pt idx="72">
                  <c:v>7200</c:v>
                </c:pt>
                <c:pt idx="73">
                  <c:v>7300</c:v>
                </c:pt>
                <c:pt idx="74">
                  <c:v>7400</c:v>
                </c:pt>
                <c:pt idx="75">
                  <c:v>7500</c:v>
                </c:pt>
                <c:pt idx="76">
                  <c:v>7600</c:v>
                </c:pt>
                <c:pt idx="77">
                  <c:v>7700</c:v>
                </c:pt>
                <c:pt idx="78">
                  <c:v>7800</c:v>
                </c:pt>
                <c:pt idx="79">
                  <c:v>7900</c:v>
                </c:pt>
                <c:pt idx="80">
                  <c:v>8000</c:v>
                </c:pt>
                <c:pt idx="81">
                  <c:v>8100</c:v>
                </c:pt>
                <c:pt idx="82">
                  <c:v>8200</c:v>
                </c:pt>
                <c:pt idx="83">
                  <c:v>8300</c:v>
                </c:pt>
                <c:pt idx="84">
                  <c:v>8400</c:v>
                </c:pt>
                <c:pt idx="85">
                  <c:v>8500</c:v>
                </c:pt>
                <c:pt idx="86">
                  <c:v>8600</c:v>
                </c:pt>
                <c:pt idx="87">
                  <c:v>8700</c:v>
                </c:pt>
                <c:pt idx="88">
                  <c:v>8800</c:v>
                </c:pt>
                <c:pt idx="89">
                  <c:v>8900</c:v>
                </c:pt>
                <c:pt idx="90">
                  <c:v>9000</c:v>
                </c:pt>
                <c:pt idx="91">
                  <c:v>9100</c:v>
                </c:pt>
                <c:pt idx="92">
                  <c:v>9200</c:v>
                </c:pt>
                <c:pt idx="93">
                  <c:v>9300</c:v>
                </c:pt>
                <c:pt idx="94">
                  <c:v>9400</c:v>
                </c:pt>
                <c:pt idx="95">
                  <c:v>9500</c:v>
                </c:pt>
                <c:pt idx="96">
                  <c:v>9600</c:v>
                </c:pt>
                <c:pt idx="97">
                  <c:v>9700</c:v>
                </c:pt>
                <c:pt idx="98">
                  <c:v>9800</c:v>
                </c:pt>
                <c:pt idx="99">
                  <c:v>9900</c:v>
                </c:pt>
                <c:pt idx="100">
                  <c:v>10000</c:v>
                </c:pt>
                <c:pt idx="101">
                  <c:v>10100</c:v>
                </c:pt>
                <c:pt idx="102">
                  <c:v>10200</c:v>
                </c:pt>
                <c:pt idx="103">
                  <c:v>10300</c:v>
                </c:pt>
                <c:pt idx="104">
                  <c:v>10400</c:v>
                </c:pt>
                <c:pt idx="105">
                  <c:v>10500</c:v>
                </c:pt>
                <c:pt idx="106">
                  <c:v>10600</c:v>
                </c:pt>
                <c:pt idx="107">
                  <c:v>10700</c:v>
                </c:pt>
                <c:pt idx="108">
                  <c:v>10800</c:v>
                </c:pt>
                <c:pt idx="109">
                  <c:v>10900</c:v>
                </c:pt>
                <c:pt idx="110">
                  <c:v>11000</c:v>
                </c:pt>
                <c:pt idx="111">
                  <c:v>11100</c:v>
                </c:pt>
                <c:pt idx="112">
                  <c:v>11200</c:v>
                </c:pt>
                <c:pt idx="113">
                  <c:v>11300</c:v>
                </c:pt>
                <c:pt idx="114">
                  <c:v>11400</c:v>
                </c:pt>
                <c:pt idx="115">
                  <c:v>11500</c:v>
                </c:pt>
                <c:pt idx="116">
                  <c:v>11600</c:v>
                </c:pt>
                <c:pt idx="117">
                  <c:v>11700</c:v>
                </c:pt>
                <c:pt idx="118">
                  <c:v>11800</c:v>
                </c:pt>
                <c:pt idx="119">
                  <c:v>11900</c:v>
                </c:pt>
                <c:pt idx="120">
                  <c:v>12000</c:v>
                </c:pt>
                <c:pt idx="121">
                  <c:v>12100</c:v>
                </c:pt>
                <c:pt idx="122">
                  <c:v>12200</c:v>
                </c:pt>
                <c:pt idx="123">
                  <c:v>12300</c:v>
                </c:pt>
                <c:pt idx="124">
                  <c:v>12400</c:v>
                </c:pt>
                <c:pt idx="125">
                  <c:v>12500</c:v>
                </c:pt>
                <c:pt idx="126">
                  <c:v>12600</c:v>
                </c:pt>
                <c:pt idx="127">
                  <c:v>12700</c:v>
                </c:pt>
                <c:pt idx="128">
                  <c:v>12800</c:v>
                </c:pt>
                <c:pt idx="129">
                  <c:v>12900</c:v>
                </c:pt>
                <c:pt idx="130">
                  <c:v>13000</c:v>
                </c:pt>
                <c:pt idx="131">
                  <c:v>13100</c:v>
                </c:pt>
                <c:pt idx="132">
                  <c:v>13200</c:v>
                </c:pt>
                <c:pt idx="133">
                  <c:v>13300</c:v>
                </c:pt>
                <c:pt idx="134">
                  <c:v>13400</c:v>
                </c:pt>
                <c:pt idx="135">
                  <c:v>13500</c:v>
                </c:pt>
                <c:pt idx="136">
                  <c:v>13600</c:v>
                </c:pt>
                <c:pt idx="137">
                  <c:v>13700</c:v>
                </c:pt>
                <c:pt idx="138">
                  <c:v>13800</c:v>
                </c:pt>
                <c:pt idx="139">
                  <c:v>13900</c:v>
                </c:pt>
                <c:pt idx="140">
                  <c:v>14000</c:v>
                </c:pt>
                <c:pt idx="141">
                  <c:v>14100</c:v>
                </c:pt>
                <c:pt idx="142">
                  <c:v>14200</c:v>
                </c:pt>
                <c:pt idx="143">
                  <c:v>14300</c:v>
                </c:pt>
                <c:pt idx="144">
                  <c:v>14400</c:v>
                </c:pt>
                <c:pt idx="145">
                  <c:v>14500</c:v>
                </c:pt>
                <c:pt idx="146">
                  <c:v>14600</c:v>
                </c:pt>
                <c:pt idx="147">
                  <c:v>14700</c:v>
                </c:pt>
                <c:pt idx="148">
                  <c:v>14800</c:v>
                </c:pt>
                <c:pt idx="149">
                  <c:v>14900</c:v>
                </c:pt>
                <c:pt idx="150">
                  <c:v>15000</c:v>
                </c:pt>
                <c:pt idx="151">
                  <c:v>15100</c:v>
                </c:pt>
                <c:pt idx="152">
                  <c:v>15200</c:v>
                </c:pt>
                <c:pt idx="153">
                  <c:v>15300</c:v>
                </c:pt>
                <c:pt idx="154">
                  <c:v>15400</c:v>
                </c:pt>
                <c:pt idx="155">
                  <c:v>15500</c:v>
                </c:pt>
                <c:pt idx="156">
                  <c:v>15600</c:v>
                </c:pt>
                <c:pt idx="157">
                  <c:v>15700</c:v>
                </c:pt>
                <c:pt idx="158">
                  <c:v>15800</c:v>
                </c:pt>
                <c:pt idx="159">
                  <c:v>15900</c:v>
                </c:pt>
                <c:pt idx="160">
                  <c:v>16000</c:v>
                </c:pt>
                <c:pt idx="161">
                  <c:v>16100</c:v>
                </c:pt>
                <c:pt idx="162">
                  <c:v>16200</c:v>
                </c:pt>
                <c:pt idx="163">
                  <c:v>16300</c:v>
                </c:pt>
                <c:pt idx="164">
                  <c:v>16400</c:v>
                </c:pt>
                <c:pt idx="165">
                  <c:v>16500</c:v>
                </c:pt>
                <c:pt idx="166">
                  <c:v>16600</c:v>
                </c:pt>
                <c:pt idx="167">
                  <c:v>16700</c:v>
                </c:pt>
                <c:pt idx="168">
                  <c:v>16800</c:v>
                </c:pt>
                <c:pt idx="169">
                  <c:v>16900</c:v>
                </c:pt>
                <c:pt idx="170">
                  <c:v>17000</c:v>
                </c:pt>
                <c:pt idx="171">
                  <c:v>17100</c:v>
                </c:pt>
                <c:pt idx="172">
                  <c:v>17200</c:v>
                </c:pt>
                <c:pt idx="173">
                  <c:v>17300</c:v>
                </c:pt>
                <c:pt idx="174">
                  <c:v>17400</c:v>
                </c:pt>
                <c:pt idx="175">
                  <c:v>17500</c:v>
                </c:pt>
                <c:pt idx="176">
                  <c:v>17600</c:v>
                </c:pt>
                <c:pt idx="177">
                  <c:v>17700</c:v>
                </c:pt>
                <c:pt idx="178">
                  <c:v>17800</c:v>
                </c:pt>
                <c:pt idx="179">
                  <c:v>17900</c:v>
                </c:pt>
                <c:pt idx="180">
                  <c:v>18000</c:v>
                </c:pt>
                <c:pt idx="181">
                  <c:v>18100</c:v>
                </c:pt>
                <c:pt idx="182">
                  <c:v>18200</c:v>
                </c:pt>
                <c:pt idx="183">
                  <c:v>18300</c:v>
                </c:pt>
                <c:pt idx="184">
                  <c:v>18400</c:v>
                </c:pt>
                <c:pt idx="185">
                  <c:v>18500</c:v>
                </c:pt>
                <c:pt idx="186">
                  <c:v>18600</c:v>
                </c:pt>
                <c:pt idx="187">
                  <c:v>18700</c:v>
                </c:pt>
                <c:pt idx="188">
                  <c:v>18800</c:v>
                </c:pt>
                <c:pt idx="189">
                  <c:v>18900</c:v>
                </c:pt>
                <c:pt idx="190">
                  <c:v>19000</c:v>
                </c:pt>
                <c:pt idx="191">
                  <c:v>19100</c:v>
                </c:pt>
                <c:pt idx="192">
                  <c:v>19200</c:v>
                </c:pt>
                <c:pt idx="193">
                  <c:v>19300</c:v>
                </c:pt>
                <c:pt idx="194">
                  <c:v>19400</c:v>
                </c:pt>
                <c:pt idx="195">
                  <c:v>19500</c:v>
                </c:pt>
                <c:pt idx="196">
                  <c:v>19600</c:v>
                </c:pt>
                <c:pt idx="197">
                  <c:v>19700</c:v>
                </c:pt>
                <c:pt idx="198">
                  <c:v>19800</c:v>
                </c:pt>
                <c:pt idx="199">
                  <c:v>19900</c:v>
                </c:pt>
                <c:pt idx="200">
                  <c:v>20000</c:v>
                </c:pt>
                <c:pt idx="201">
                  <c:v>20100</c:v>
                </c:pt>
                <c:pt idx="202">
                  <c:v>20200</c:v>
                </c:pt>
                <c:pt idx="203">
                  <c:v>20300</c:v>
                </c:pt>
                <c:pt idx="204">
                  <c:v>20400</c:v>
                </c:pt>
                <c:pt idx="205">
                  <c:v>20500</c:v>
                </c:pt>
                <c:pt idx="206">
                  <c:v>20600</c:v>
                </c:pt>
                <c:pt idx="207">
                  <c:v>20700</c:v>
                </c:pt>
                <c:pt idx="208">
                  <c:v>20800</c:v>
                </c:pt>
                <c:pt idx="209">
                  <c:v>20900</c:v>
                </c:pt>
                <c:pt idx="210">
                  <c:v>21000</c:v>
                </c:pt>
                <c:pt idx="211">
                  <c:v>21100</c:v>
                </c:pt>
                <c:pt idx="212">
                  <c:v>21200</c:v>
                </c:pt>
                <c:pt idx="213">
                  <c:v>21300</c:v>
                </c:pt>
                <c:pt idx="214">
                  <c:v>21400</c:v>
                </c:pt>
                <c:pt idx="215">
                  <c:v>21500</c:v>
                </c:pt>
                <c:pt idx="216">
                  <c:v>21600</c:v>
                </c:pt>
                <c:pt idx="217">
                  <c:v>21700</c:v>
                </c:pt>
                <c:pt idx="218">
                  <c:v>21800</c:v>
                </c:pt>
                <c:pt idx="219">
                  <c:v>21900</c:v>
                </c:pt>
                <c:pt idx="220">
                  <c:v>22000</c:v>
                </c:pt>
                <c:pt idx="221">
                  <c:v>22100</c:v>
                </c:pt>
                <c:pt idx="222">
                  <c:v>22200</c:v>
                </c:pt>
                <c:pt idx="223">
                  <c:v>22300</c:v>
                </c:pt>
                <c:pt idx="224">
                  <c:v>22400</c:v>
                </c:pt>
                <c:pt idx="225">
                  <c:v>22500</c:v>
                </c:pt>
                <c:pt idx="226">
                  <c:v>22600</c:v>
                </c:pt>
                <c:pt idx="227">
                  <c:v>22700</c:v>
                </c:pt>
                <c:pt idx="228">
                  <c:v>22800</c:v>
                </c:pt>
                <c:pt idx="229">
                  <c:v>22900</c:v>
                </c:pt>
                <c:pt idx="230">
                  <c:v>23000</c:v>
                </c:pt>
                <c:pt idx="231">
                  <c:v>23100</c:v>
                </c:pt>
                <c:pt idx="232">
                  <c:v>23200</c:v>
                </c:pt>
                <c:pt idx="233">
                  <c:v>23300</c:v>
                </c:pt>
                <c:pt idx="234">
                  <c:v>23400</c:v>
                </c:pt>
                <c:pt idx="235">
                  <c:v>23500</c:v>
                </c:pt>
                <c:pt idx="236">
                  <c:v>23600</c:v>
                </c:pt>
                <c:pt idx="237">
                  <c:v>23700</c:v>
                </c:pt>
                <c:pt idx="238">
                  <c:v>23800</c:v>
                </c:pt>
                <c:pt idx="239">
                  <c:v>23900</c:v>
                </c:pt>
                <c:pt idx="240">
                  <c:v>24000</c:v>
                </c:pt>
                <c:pt idx="241">
                  <c:v>24100</c:v>
                </c:pt>
                <c:pt idx="242">
                  <c:v>24200</c:v>
                </c:pt>
                <c:pt idx="243">
                  <c:v>24300</c:v>
                </c:pt>
                <c:pt idx="244">
                  <c:v>24400</c:v>
                </c:pt>
                <c:pt idx="245">
                  <c:v>24500</c:v>
                </c:pt>
                <c:pt idx="246">
                  <c:v>24600</c:v>
                </c:pt>
                <c:pt idx="247">
                  <c:v>24700</c:v>
                </c:pt>
                <c:pt idx="248">
                  <c:v>24800</c:v>
                </c:pt>
                <c:pt idx="249">
                  <c:v>24900</c:v>
                </c:pt>
                <c:pt idx="250">
                  <c:v>25000</c:v>
                </c:pt>
                <c:pt idx="251">
                  <c:v>25100</c:v>
                </c:pt>
                <c:pt idx="252">
                  <c:v>25200</c:v>
                </c:pt>
                <c:pt idx="253">
                  <c:v>25300</c:v>
                </c:pt>
                <c:pt idx="254">
                  <c:v>25400</c:v>
                </c:pt>
                <c:pt idx="255">
                  <c:v>25500</c:v>
                </c:pt>
                <c:pt idx="256">
                  <c:v>25600</c:v>
                </c:pt>
                <c:pt idx="257">
                  <c:v>25700</c:v>
                </c:pt>
                <c:pt idx="258">
                  <c:v>25800</c:v>
                </c:pt>
                <c:pt idx="259">
                  <c:v>25900</c:v>
                </c:pt>
                <c:pt idx="260">
                  <c:v>26000</c:v>
                </c:pt>
                <c:pt idx="261">
                  <c:v>26100</c:v>
                </c:pt>
                <c:pt idx="262">
                  <c:v>26200</c:v>
                </c:pt>
                <c:pt idx="263">
                  <c:v>26300</c:v>
                </c:pt>
                <c:pt idx="264">
                  <c:v>26400</c:v>
                </c:pt>
                <c:pt idx="265">
                  <c:v>26500</c:v>
                </c:pt>
                <c:pt idx="266">
                  <c:v>26600</c:v>
                </c:pt>
                <c:pt idx="267">
                  <c:v>26700</c:v>
                </c:pt>
                <c:pt idx="268">
                  <c:v>26800</c:v>
                </c:pt>
                <c:pt idx="269">
                  <c:v>26900</c:v>
                </c:pt>
                <c:pt idx="270">
                  <c:v>27000</c:v>
                </c:pt>
                <c:pt idx="271">
                  <c:v>27100</c:v>
                </c:pt>
                <c:pt idx="272">
                  <c:v>27200</c:v>
                </c:pt>
                <c:pt idx="273">
                  <c:v>27300</c:v>
                </c:pt>
                <c:pt idx="274">
                  <c:v>27400</c:v>
                </c:pt>
                <c:pt idx="275">
                  <c:v>27500</c:v>
                </c:pt>
                <c:pt idx="276">
                  <c:v>27600</c:v>
                </c:pt>
                <c:pt idx="277">
                  <c:v>27700</c:v>
                </c:pt>
                <c:pt idx="278">
                  <c:v>27800</c:v>
                </c:pt>
                <c:pt idx="279">
                  <c:v>27900</c:v>
                </c:pt>
                <c:pt idx="280">
                  <c:v>28000</c:v>
                </c:pt>
                <c:pt idx="281">
                  <c:v>28100</c:v>
                </c:pt>
                <c:pt idx="282">
                  <c:v>28200</c:v>
                </c:pt>
                <c:pt idx="283">
                  <c:v>28300</c:v>
                </c:pt>
                <c:pt idx="284">
                  <c:v>28400</c:v>
                </c:pt>
                <c:pt idx="285">
                  <c:v>28500</c:v>
                </c:pt>
                <c:pt idx="286">
                  <c:v>28600</c:v>
                </c:pt>
                <c:pt idx="287">
                  <c:v>28700</c:v>
                </c:pt>
                <c:pt idx="288">
                  <c:v>28800</c:v>
                </c:pt>
                <c:pt idx="289">
                  <c:v>28900</c:v>
                </c:pt>
                <c:pt idx="290">
                  <c:v>29000</c:v>
                </c:pt>
                <c:pt idx="291">
                  <c:v>29100</c:v>
                </c:pt>
                <c:pt idx="292">
                  <c:v>29200</c:v>
                </c:pt>
                <c:pt idx="293">
                  <c:v>29300</c:v>
                </c:pt>
                <c:pt idx="294">
                  <c:v>29400</c:v>
                </c:pt>
                <c:pt idx="295">
                  <c:v>29500</c:v>
                </c:pt>
                <c:pt idx="296">
                  <c:v>29600</c:v>
                </c:pt>
                <c:pt idx="297">
                  <c:v>29700</c:v>
                </c:pt>
                <c:pt idx="298">
                  <c:v>29800</c:v>
                </c:pt>
                <c:pt idx="299">
                  <c:v>29900</c:v>
                </c:pt>
                <c:pt idx="300">
                  <c:v>30000</c:v>
                </c:pt>
                <c:pt idx="301">
                  <c:v>30100</c:v>
                </c:pt>
                <c:pt idx="302">
                  <c:v>30200</c:v>
                </c:pt>
                <c:pt idx="303">
                  <c:v>30300</c:v>
                </c:pt>
                <c:pt idx="304">
                  <c:v>30400</c:v>
                </c:pt>
                <c:pt idx="305">
                  <c:v>30500</c:v>
                </c:pt>
                <c:pt idx="306">
                  <c:v>30600</c:v>
                </c:pt>
                <c:pt idx="307">
                  <c:v>30700</c:v>
                </c:pt>
                <c:pt idx="308">
                  <c:v>30800</c:v>
                </c:pt>
                <c:pt idx="309">
                  <c:v>30900</c:v>
                </c:pt>
                <c:pt idx="310">
                  <c:v>31000</c:v>
                </c:pt>
                <c:pt idx="311">
                  <c:v>31100</c:v>
                </c:pt>
                <c:pt idx="312">
                  <c:v>31200</c:v>
                </c:pt>
                <c:pt idx="313">
                  <c:v>31300</c:v>
                </c:pt>
                <c:pt idx="314">
                  <c:v>31400</c:v>
                </c:pt>
                <c:pt idx="315">
                  <c:v>31500</c:v>
                </c:pt>
                <c:pt idx="316">
                  <c:v>31600</c:v>
                </c:pt>
                <c:pt idx="317">
                  <c:v>31700</c:v>
                </c:pt>
                <c:pt idx="318">
                  <c:v>31800</c:v>
                </c:pt>
                <c:pt idx="319">
                  <c:v>31900</c:v>
                </c:pt>
                <c:pt idx="320">
                  <c:v>32000</c:v>
                </c:pt>
                <c:pt idx="321">
                  <c:v>32100</c:v>
                </c:pt>
                <c:pt idx="322">
                  <c:v>32200</c:v>
                </c:pt>
                <c:pt idx="323">
                  <c:v>32300</c:v>
                </c:pt>
                <c:pt idx="324">
                  <c:v>32400</c:v>
                </c:pt>
                <c:pt idx="325">
                  <c:v>32500</c:v>
                </c:pt>
                <c:pt idx="326">
                  <c:v>32600</c:v>
                </c:pt>
                <c:pt idx="327">
                  <c:v>32700</c:v>
                </c:pt>
                <c:pt idx="328">
                  <c:v>32800</c:v>
                </c:pt>
                <c:pt idx="329">
                  <c:v>32900</c:v>
                </c:pt>
                <c:pt idx="330">
                  <c:v>33000</c:v>
                </c:pt>
                <c:pt idx="331">
                  <c:v>33100</c:v>
                </c:pt>
                <c:pt idx="332">
                  <c:v>33200</c:v>
                </c:pt>
                <c:pt idx="333">
                  <c:v>33300</c:v>
                </c:pt>
                <c:pt idx="334">
                  <c:v>33400</c:v>
                </c:pt>
                <c:pt idx="335">
                  <c:v>33500</c:v>
                </c:pt>
                <c:pt idx="336">
                  <c:v>33600</c:v>
                </c:pt>
                <c:pt idx="337">
                  <c:v>33700</c:v>
                </c:pt>
                <c:pt idx="338">
                  <c:v>33800</c:v>
                </c:pt>
                <c:pt idx="339">
                  <c:v>33900</c:v>
                </c:pt>
                <c:pt idx="340">
                  <c:v>34000</c:v>
                </c:pt>
                <c:pt idx="341">
                  <c:v>34100</c:v>
                </c:pt>
                <c:pt idx="342">
                  <c:v>34200</c:v>
                </c:pt>
                <c:pt idx="343">
                  <c:v>34300</c:v>
                </c:pt>
                <c:pt idx="344">
                  <c:v>34400</c:v>
                </c:pt>
                <c:pt idx="345">
                  <c:v>34500</c:v>
                </c:pt>
                <c:pt idx="346">
                  <c:v>34600</c:v>
                </c:pt>
                <c:pt idx="347">
                  <c:v>34700</c:v>
                </c:pt>
                <c:pt idx="348">
                  <c:v>34800</c:v>
                </c:pt>
                <c:pt idx="349">
                  <c:v>34900</c:v>
                </c:pt>
                <c:pt idx="350">
                  <c:v>35000</c:v>
                </c:pt>
                <c:pt idx="351">
                  <c:v>35100</c:v>
                </c:pt>
                <c:pt idx="352">
                  <c:v>35200</c:v>
                </c:pt>
                <c:pt idx="353">
                  <c:v>35300</c:v>
                </c:pt>
                <c:pt idx="354">
                  <c:v>35400</c:v>
                </c:pt>
                <c:pt idx="355">
                  <c:v>35500</c:v>
                </c:pt>
                <c:pt idx="356">
                  <c:v>35600</c:v>
                </c:pt>
                <c:pt idx="357">
                  <c:v>35700</c:v>
                </c:pt>
                <c:pt idx="358">
                  <c:v>35800</c:v>
                </c:pt>
                <c:pt idx="359">
                  <c:v>35900</c:v>
                </c:pt>
                <c:pt idx="360">
                  <c:v>36000</c:v>
                </c:pt>
                <c:pt idx="361">
                  <c:v>36100</c:v>
                </c:pt>
                <c:pt idx="362">
                  <c:v>36200</c:v>
                </c:pt>
                <c:pt idx="363">
                  <c:v>36300</c:v>
                </c:pt>
                <c:pt idx="364">
                  <c:v>36400</c:v>
                </c:pt>
                <c:pt idx="365">
                  <c:v>36500</c:v>
                </c:pt>
                <c:pt idx="366">
                  <c:v>36600</c:v>
                </c:pt>
                <c:pt idx="367">
                  <c:v>36700</c:v>
                </c:pt>
                <c:pt idx="368">
                  <c:v>36800</c:v>
                </c:pt>
                <c:pt idx="369">
                  <c:v>36900</c:v>
                </c:pt>
                <c:pt idx="370">
                  <c:v>37000</c:v>
                </c:pt>
                <c:pt idx="371">
                  <c:v>37100</c:v>
                </c:pt>
                <c:pt idx="372">
                  <c:v>37200</c:v>
                </c:pt>
                <c:pt idx="373">
                  <c:v>37300</c:v>
                </c:pt>
                <c:pt idx="374">
                  <c:v>37400</c:v>
                </c:pt>
                <c:pt idx="375">
                  <c:v>37500</c:v>
                </c:pt>
                <c:pt idx="376">
                  <c:v>37600</c:v>
                </c:pt>
                <c:pt idx="377">
                  <c:v>37700</c:v>
                </c:pt>
                <c:pt idx="378">
                  <c:v>37800</c:v>
                </c:pt>
                <c:pt idx="379">
                  <c:v>37900</c:v>
                </c:pt>
                <c:pt idx="380">
                  <c:v>38000</c:v>
                </c:pt>
                <c:pt idx="381">
                  <c:v>38100</c:v>
                </c:pt>
                <c:pt idx="382">
                  <c:v>38200</c:v>
                </c:pt>
                <c:pt idx="383">
                  <c:v>38300</c:v>
                </c:pt>
                <c:pt idx="384">
                  <c:v>38400</c:v>
                </c:pt>
                <c:pt idx="385">
                  <c:v>38500</c:v>
                </c:pt>
                <c:pt idx="386">
                  <c:v>38600</c:v>
                </c:pt>
                <c:pt idx="387">
                  <c:v>38700</c:v>
                </c:pt>
                <c:pt idx="388">
                  <c:v>38800</c:v>
                </c:pt>
                <c:pt idx="389">
                  <c:v>38900</c:v>
                </c:pt>
                <c:pt idx="390">
                  <c:v>39000</c:v>
                </c:pt>
                <c:pt idx="391">
                  <c:v>39100</c:v>
                </c:pt>
                <c:pt idx="392">
                  <c:v>39200</c:v>
                </c:pt>
                <c:pt idx="393">
                  <c:v>39300</c:v>
                </c:pt>
                <c:pt idx="394">
                  <c:v>39400</c:v>
                </c:pt>
                <c:pt idx="395">
                  <c:v>39500</c:v>
                </c:pt>
                <c:pt idx="396">
                  <c:v>39600</c:v>
                </c:pt>
                <c:pt idx="397">
                  <c:v>39700</c:v>
                </c:pt>
                <c:pt idx="398">
                  <c:v>39800</c:v>
                </c:pt>
                <c:pt idx="399">
                  <c:v>39900</c:v>
                </c:pt>
                <c:pt idx="400">
                  <c:v>40000</c:v>
                </c:pt>
                <c:pt idx="401">
                  <c:v>40100</c:v>
                </c:pt>
                <c:pt idx="402">
                  <c:v>40200</c:v>
                </c:pt>
                <c:pt idx="403">
                  <c:v>40300</c:v>
                </c:pt>
                <c:pt idx="404">
                  <c:v>40400</c:v>
                </c:pt>
                <c:pt idx="405">
                  <c:v>40500</c:v>
                </c:pt>
                <c:pt idx="406">
                  <c:v>40600</c:v>
                </c:pt>
                <c:pt idx="407">
                  <c:v>40700</c:v>
                </c:pt>
                <c:pt idx="408">
                  <c:v>40800</c:v>
                </c:pt>
                <c:pt idx="409">
                  <c:v>40900</c:v>
                </c:pt>
                <c:pt idx="410">
                  <c:v>41000</c:v>
                </c:pt>
                <c:pt idx="411">
                  <c:v>41100</c:v>
                </c:pt>
                <c:pt idx="412">
                  <c:v>41200</c:v>
                </c:pt>
                <c:pt idx="413">
                  <c:v>41300</c:v>
                </c:pt>
                <c:pt idx="414">
                  <c:v>41400</c:v>
                </c:pt>
                <c:pt idx="415">
                  <c:v>41500</c:v>
                </c:pt>
                <c:pt idx="416">
                  <c:v>41600</c:v>
                </c:pt>
                <c:pt idx="417">
                  <c:v>41700</c:v>
                </c:pt>
                <c:pt idx="418">
                  <c:v>41800</c:v>
                </c:pt>
                <c:pt idx="419">
                  <c:v>41900</c:v>
                </c:pt>
                <c:pt idx="420">
                  <c:v>42000</c:v>
                </c:pt>
                <c:pt idx="421">
                  <c:v>42100</c:v>
                </c:pt>
                <c:pt idx="422">
                  <c:v>42200</c:v>
                </c:pt>
                <c:pt idx="423">
                  <c:v>42300</c:v>
                </c:pt>
                <c:pt idx="424">
                  <c:v>42400</c:v>
                </c:pt>
                <c:pt idx="425">
                  <c:v>42500</c:v>
                </c:pt>
                <c:pt idx="426">
                  <c:v>42600</c:v>
                </c:pt>
                <c:pt idx="427">
                  <c:v>42700</c:v>
                </c:pt>
                <c:pt idx="428">
                  <c:v>42800</c:v>
                </c:pt>
                <c:pt idx="429">
                  <c:v>42900</c:v>
                </c:pt>
                <c:pt idx="430">
                  <c:v>43000</c:v>
                </c:pt>
                <c:pt idx="431">
                  <c:v>43100</c:v>
                </c:pt>
                <c:pt idx="432">
                  <c:v>43200</c:v>
                </c:pt>
                <c:pt idx="433">
                  <c:v>43300</c:v>
                </c:pt>
                <c:pt idx="434">
                  <c:v>43400</c:v>
                </c:pt>
                <c:pt idx="435">
                  <c:v>43500</c:v>
                </c:pt>
                <c:pt idx="436">
                  <c:v>43600</c:v>
                </c:pt>
                <c:pt idx="437">
                  <c:v>43700</c:v>
                </c:pt>
                <c:pt idx="438">
                  <c:v>43800</c:v>
                </c:pt>
                <c:pt idx="439">
                  <c:v>43900</c:v>
                </c:pt>
                <c:pt idx="440">
                  <c:v>44000</c:v>
                </c:pt>
                <c:pt idx="441">
                  <c:v>44100</c:v>
                </c:pt>
                <c:pt idx="442">
                  <c:v>44200</c:v>
                </c:pt>
                <c:pt idx="443">
                  <c:v>44300</c:v>
                </c:pt>
                <c:pt idx="444">
                  <c:v>44400</c:v>
                </c:pt>
                <c:pt idx="445">
                  <c:v>44500</c:v>
                </c:pt>
                <c:pt idx="446">
                  <c:v>44600</c:v>
                </c:pt>
                <c:pt idx="447">
                  <c:v>44700</c:v>
                </c:pt>
                <c:pt idx="448">
                  <c:v>44800</c:v>
                </c:pt>
                <c:pt idx="449">
                  <c:v>44900</c:v>
                </c:pt>
                <c:pt idx="450">
                  <c:v>45000</c:v>
                </c:pt>
                <c:pt idx="451">
                  <c:v>45100</c:v>
                </c:pt>
                <c:pt idx="452">
                  <c:v>45200</c:v>
                </c:pt>
                <c:pt idx="453">
                  <c:v>45300</c:v>
                </c:pt>
                <c:pt idx="454">
                  <c:v>45400</c:v>
                </c:pt>
                <c:pt idx="455">
                  <c:v>45500</c:v>
                </c:pt>
                <c:pt idx="456">
                  <c:v>45600</c:v>
                </c:pt>
                <c:pt idx="457">
                  <c:v>45700</c:v>
                </c:pt>
                <c:pt idx="458">
                  <c:v>45800</c:v>
                </c:pt>
                <c:pt idx="459">
                  <c:v>45900</c:v>
                </c:pt>
                <c:pt idx="460">
                  <c:v>46000</c:v>
                </c:pt>
                <c:pt idx="461">
                  <c:v>46100</c:v>
                </c:pt>
                <c:pt idx="462">
                  <c:v>46200</c:v>
                </c:pt>
                <c:pt idx="463">
                  <c:v>46300</c:v>
                </c:pt>
                <c:pt idx="464">
                  <c:v>46400</c:v>
                </c:pt>
                <c:pt idx="465">
                  <c:v>46500</c:v>
                </c:pt>
                <c:pt idx="466">
                  <c:v>46600</c:v>
                </c:pt>
                <c:pt idx="467">
                  <c:v>46700</c:v>
                </c:pt>
                <c:pt idx="468">
                  <c:v>46800</c:v>
                </c:pt>
                <c:pt idx="469">
                  <c:v>46900</c:v>
                </c:pt>
                <c:pt idx="470">
                  <c:v>47000</c:v>
                </c:pt>
                <c:pt idx="471">
                  <c:v>47100</c:v>
                </c:pt>
                <c:pt idx="472">
                  <c:v>47200</c:v>
                </c:pt>
                <c:pt idx="473">
                  <c:v>47300</c:v>
                </c:pt>
                <c:pt idx="474">
                  <c:v>47400</c:v>
                </c:pt>
                <c:pt idx="475">
                  <c:v>47500</c:v>
                </c:pt>
                <c:pt idx="476">
                  <c:v>47600</c:v>
                </c:pt>
                <c:pt idx="477">
                  <c:v>47700</c:v>
                </c:pt>
                <c:pt idx="478">
                  <c:v>47800</c:v>
                </c:pt>
                <c:pt idx="479">
                  <c:v>47900</c:v>
                </c:pt>
                <c:pt idx="480">
                  <c:v>48000</c:v>
                </c:pt>
                <c:pt idx="481">
                  <c:v>48100</c:v>
                </c:pt>
                <c:pt idx="482">
                  <c:v>48200</c:v>
                </c:pt>
                <c:pt idx="483">
                  <c:v>48300</c:v>
                </c:pt>
                <c:pt idx="484">
                  <c:v>48400</c:v>
                </c:pt>
                <c:pt idx="485">
                  <c:v>48500</c:v>
                </c:pt>
                <c:pt idx="486">
                  <c:v>48600</c:v>
                </c:pt>
                <c:pt idx="487">
                  <c:v>48700</c:v>
                </c:pt>
                <c:pt idx="488">
                  <c:v>48800</c:v>
                </c:pt>
                <c:pt idx="489">
                  <c:v>48900</c:v>
                </c:pt>
                <c:pt idx="490">
                  <c:v>49000</c:v>
                </c:pt>
                <c:pt idx="491">
                  <c:v>49100</c:v>
                </c:pt>
                <c:pt idx="492">
                  <c:v>49200</c:v>
                </c:pt>
                <c:pt idx="493">
                  <c:v>49300</c:v>
                </c:pt>
                <c:pt idx="494">
                  <c:v>49400</c:v>
                </c:pt>
                <c:pt idx="495">
                  <c:v>49500</c:v>
                </c:pt>
                <c:pt idx="496">
                  <c:v>49600</c:v>
                </c:pt>
                <c:pt idx="497">
                  <c:v>49700</c:v>
                </c:pt>
                <c:pt idx="498">
                  <c:v>49800</c:v>
                </c:pt>
                <c:pt idx="499">
                  <c:v>49900</c:v>
                </c:pt>
                <c:pt idx="500">
                  <c:v>50000</c:v>
                </c:pt>
                <c:pt idx="501">
                  <c:v>50100</c:v>
                </c:pt>
                <c:pt idx="502">
                  <c:v>50200</c:v>
                </c:pt>
                <c:pt idx="503">
                  <c:v>50300</c:v>
                </c:pt>
                <c:pt idx="504">
                  <c:v>50400</c:v>
                </c:pt>
                <c:pt idx="505">
                  <c:v>50500</c:v>
                </c:pt>
                <c:pt idx="506">
                  <c:v>50600</c:v>
                </c:pt>
                <c:pt idx="507">
                  <c:v>50700</c:v>
                </c:pt>
                <c:pt idx="508">
                  <c:v>50800</c:v>
                </c:pt>
                <c:pt idx="509">
                  <c:v>50900</c:v>
                </c:pt>
                <c:pt idx="510">
                  <c:v>51000</c:v>
                </c:pt>
                <c:pt idx="511">
                  <c:v>51100</c:v>
                </c:pt>
                <c:pt idx="512">
                  <c:v>51200</c:v>
                </c:pt>
                <c:pt idx="513">
                  <c:v>51300</c:v>
                </c:pt>
                <c:pt idx="514">
                  <c:v>51400</c:v>
                </c:pt>
                <c:pt idx="515">
                  <c:v>51500</c:v>
                </c:pt>
                <c:pt idx="516">
                  <c:v>51600</c:v>
                </c:pt>
                <c:pt idx="517">
                  <c:v>51700</c:v>
                </c:pt>
                <c:pt idx="518">
                  <c:v>51800</c:v>
                </c:pt>
                <c:pt idx="519">
                  <c:v>51900</c:v>
                </c:pt>
                <c:pt idx="520">
                  <c:v>52000</c:v>
                </c:pt>
                <c:pt idx="521">
                  <c:v>52100</c:v>
                </c:pt>
                <c:pt idx="522">
                  <c:v>52200</c:v>
                </c:pt>
                <c:pt idx="523">
                  <c:v>52300</c:v>
                </c:pt>
                <c:pt idx="524">
                  <c:v>52400</c:v>
                </c:pt>
                <c:pt idx="525">
                  <c:v>52500</c:v>
                </c:pt>
                <c:pt idx="526">
                  <c:v>52600</c:v>
                </c:pt>
                <c:pt idx="527">
                  <c:v>52700</c:v>
                </c:pt>
                <c:pt idx="528">
                  <c:v>52800</c:v>
                </c:pt>
                <c:pt idx="529">
                  <c:v>52900</c:v>
                </c:pt>
                <c:pt idx="530">
                  <c:v>53000</c:v>
                </c:pt>
                <c:pt idx="531">
                  <c:v>53100</c:v>
                </c:pt>
                <c:pt idx="532">
                  <c:v>53200</c:v>
                </c:pt>
                <c:pt idx="533">
                  <c:v>53300</c:v>
                </c:pt>
                <c:pt idx="534">
                  <c:v>53400</c:v>
                </c:pt>
                <c:pt idx="535">
                  <c:v>53500</c:v>
                </c:pt>
                <c:pt idx="536">
                  <c:v>53600</c:v>
                </c:pt>
                <c:pt idx="537">
                  <c:v>53700</c:v>
                </c:pt>
                <c:pt idx="538">
                  <c:v>53800</c:v>
                </c:pt>
                <c:pt idx="539">
                  <c:v>53900</c:v>
                </c:pt>
                <c:pt idx="540">
                  <c:v>54000</c:v>
                </c:pt>
                <c:pt idx="541">
                  <c:v>54100</c:v>
                </c:pt>
                <c:pt idx="542">
                  <c:v>54200</c:v>
                </c:pt>
                <c:pt idx="543">
                  <c:v>54300</c:v>
                </c:pt>
                <c:pt idx="544">
                  <c:v>54400</c:v>
                </c:pt>
                <c:pt idx="545">
                  <c:v>54500</c:v>
                </c:pt>
                <c:pt idx="546">
                  <c:v>54600</c:v>
                </c:pt>
                <c:pt idx="547">
                  <c:v>54700</c:v>
                </c:pt>
                <c:pt idx="548">
                  <c:v>54800</c:v>
                </c:pt>
                <c:pt idx="549">
                  <c:v>54900</c:v>
                </c:pt>
                <c:pt idx="550">
                  <c:v>55000</c:v>
                </c:pt>
                <c:pt idx="551">
                  <c:v>55100</c:v>
                </c:pt>
                <c:pt idx="552">
                  <c:v>55200</c:v>
                </c:pt>
                <c:pt idx="553">
                  <c:v>55300</c:v>
                </c:pt>
                <c:pt idx="554">
                  <c:v>55400</c:v>
                </c:pt>
                <c:pt idx="555">
                  <c:v>55500</c:v>
                </c:pt>
                <c:pt idx="556">
                  <c:v>55600</c:v>
                </c:pt>
                <c:pt idx="557">
                  <c:v>55700</c:v>
                </c:pt>
                <c:pt idx="558">
                  <c:v>55800</c:v>
                </c:pt>
                <c:pt idx="559">
                  <c:v>55900</c:v>
                </c:pt>
                <c:pt idx="560">
                  <c:v>56000</c:v>
                </c:pt>
                <c:pt idx="561">
                  <c:v>56100</c:v>
                </c:pt>
                <c:pt idx="562">
                  <c:v>56200</c:v>
                </c:pt>
                <c:pt idx="563">
                  <c:v>56300</c:v>
                </c:pt>
                <c:pt idx="564">
                  <c:v>56400</c:v>
                </c:pt>
                <c:pt idx="565">
                  <c:v>56500</c:v>
                </c:pt>
                <c:pt idx="566">
                  <c:v>56600</c:v>
                </c:pt>
                <c:pt idx="567">
                  <c:v>56700</c:v>
                </c:pt>
                <c:pt idx="568">
                  <c:v>56800</c:v>
                </c:pt>
                <c:pt idx="569">
                  <c:v>56900</c:v>
                </c:pt>
                <c:pt idx="570">
                  <c:v>57000</c:v>
                </c:pt>
                <c:pt idx="571">
                  <c:v>57100</c:v>
                </c:pt>
                <c:pt idx="572">
                  <c:v>57200</c:v>
                </c:pt>
                <c:pt idx="573">
                  <c:v>57300</c:v>
                </c:pt>
                <c:pt idx="574">
                  <c:v>57400</c:v>
                </c:pt>
                <c:pt idx="575">
                  <c:v>57500</c:v>
                </c:pt>
                <c:pt idx="576">
                  <c:v>57600</c:v>
                </c:pt>
                <c:pt idx="577">
                  <c:v>57700</c:v>
                </c:pt>
                <c:pt idx="578">
                  <c:v>57800</c:v>
                </c:pt>
                <c:pt idx="579">
                  <c:v>57900</c:v>
                </c:pt>
                <c:pt idx="580">
                  <c:v>58000</c:v>
                </c:pt>
                <c:pt idx="581">
                  <c:v>58100</c:v>
                </c:pt>
                <c:pt idx="582">
                  <c:v>58200</c:v>
                </c:pt>
                <c:pt idx="583">
                  <c:v>58300</c:v>
                </c:pt>
                <c:pt idx="584">
                  <c:v>58400</c:v>
                </c:pt>
                <c:pt idx="585">
                  <c:v>58500</c:v>
                </c:pt>
                <c:pt idx="586">
                  <c:v>58600</c:v>
                </c:pt>
                <c:pt idx="587">
                  <c:v>58700</c:v>
                </c:pt>
                <c:pt idx="588">
                  <c:v>58800</c:v>
                </c:pt>
                <c:pt idx="589">
                  <c:v>58900</c:v>
                </c:pt>
                <c:pt idx="590">
                  <c:v>59000</c:v>
                </c:pt>
                <c:pt idx="591">
                  <c:v>59100</c:v>
                </c:pt>
                <c:pt idx="592">
                  <c:v>59200</c:v>
                </c:pt>
                <c:pt idx="593">
                  <c:v>59300</c:v>
                </c:pt>
                <c:pt idx="594">
                  <c:v>59400</c:v>
                </c:pt>
                <c:pt idx="595">
                  <c:v>59500</c:v>
                </c:pt>
                <c:pt idx="596">
                  <c:v>59600</c:v>
                </c:pt>
                <c:pt idx="597">
                  <c:v>59700</c:v>
                </c:pt>
                <c:pt idx="598">
                  <c:v>59800</c:v>
                </c:pt>
                <c:pt idx="599">
                  <c:v>59900</c:v>
                </c:pt>
                <c:pt idx="600">
                  <c:v>60000</c:v>
                </c:pt>
                <c:pt idx="601">
                  <c:v>60100</c:v>
                </c:pt>
                <c:pt idx="602">
                  <c:v>60200</c:v>
                </c:pt>
                <c:pt idx="603">
                  <c:v>60300</c:v>
                </c:pt>
                <c:pt idx="604">
                  <c:v>60400</c:v>
                </c:pt>
                <c:pt idx="605">
                  <c:v>60500</c:v>
                </c:pt>
                <c:pt idx="606">
                  <c:v>60600</c:v>
                </c:pt>
                <c:pt idx="607">
                  <c:v>60700</c:v>
                </c:pt>
                <c:pt idx="608">
                  <c:v>60800</c:v>
                </c:pt>
                <c:pt idx="609">
                  <c:v>60900</c:v>
                </c:pt>
                <c:pt idx="610">
                  <c:v>61000</c:v>
                </c:pt>
                <c:pt idx="611">
                  <c:v>61100</c:v>
                </c:pt>
                <c:pt idx="612">
                  <c:v>61200</c:v>
                </c:pt>
                <c:pt idx="613">
                  <c:v>61300</c:v>
                </c:pt>
                <c:pt idx="614">
                  <c:v>61400</c:v>
                </c:pt>
                <c:pt idx="615">
                  <c:v>61500</c:v>
                </c:pt>
                <c:pt idx="616">
                  <c:v>61600</c:v>
                </c:pt>
                <c:pt idx="617">
                  <c:v>61700</c:v>
                </c:pt>
                <c:pt idx="618">
                  <c:v>61800</c:v>
                </c:pt>
                <c:pt idx="619">
                  <c:v>61900</c:v>
                </c:pt>
                <c:pt idx="620">
                  <c:v>62000</c:v>
                </c:pt>
                <c:pt idx="621">
                  <c:v>62100</c:v>
                </c:pt>
                <c:pt idx="622">
                  <c:v>62200</c:v>
                </c:pt>
                <c:pt idx="623">
                  <c:v>62300</c:v>
                </c:pt>
                <c:pt idx="624">
                  <c:v>62400</c:v>
                </c:pt>
                <c:pt idx="625">
                  <c:v>62500</c:v>
                </c:pt>
                <c:pt idx="626">
                  <c:v>62600</c:v>
                </c:pt>
                <c:pt idx="627">
                  <c:v>62700</c:v>
                </c:pt>
                <c:pt idx="628">
                  <c:v>62800</c:v>
                </c:pt>
                <c:pt idx="629">
                  <c:v>62900</c:v>
                </c:pt>
                <c:pt idx="630">
                  <c:v>63000</c:v>
                </c:pt>
                <c:pt idx="631">
                  <c:v>63100</c:v>
                </c:pt>
                <c:pt idx="632">
                  <c:v>63200</c:v>
                </c:pt>
                <c:pt idx="633">
                  <c:v>63300</c:v>
                </c:pt>
                <c:pt idx="634">
                  <c:v>63400</c:v>
                </c:pt>
                <c:pt idx="635">
                  <c:v>63500</c:v>
                </c:pt>
                <c:pt idx="636">
                  <c:v>63600</c:v>
                </c:pt>
                <c:pt idx="637">
                  <c:v>63700</c:v>
                </c:pt>
                <c:pt idx="638">
                  <c:v>63800</c:v>
                </c:pt>
                <c:pt idx="639">
                  <c:v>63900</c:v>
                </c:pt>
                <c:pt idx="640">
                  <c:v>64000</c:v>
                </c:pt>
                <c:pt idx="641">
                  <c:v>64100</c:v>
                </c:pt>
                <c:pt idx="642">
                  <c:v>64200</c:v>
                </c:pt>
                <c:pt idx="643">
                  <c:v>64300</c:v>
                </c:pt>
                <c:pt idx="644">
                  <c:v>64400</c:v>
                </c:pt>
                <c:pt idx="645">
                  <c:v>64500</c:v>
                </c:pt>
                <c:pt idx="646">
                  <c:v>64600</c:v>
                </c:pt>
                <c:pt idx="647">
                  <c:v>64700</c:v>
                </c:pt>
                <c:pt idx="648">
                  <c:v>64800</c:v>
                </c:pt>
                <c:pt idx="649">
                  <c:v>64900</c:v>
                </c:pt>
                <c:pt idx="650">
                  <c:v>65000</c:v>
                </c:pt>
                <c:pt idx="651">
                  <c:v>65100</c:v>
                </c:pt>
                <c:pt idx="652">
                  <c:v>65200</c:v>
                </c:pt>
                <c:pt idx="653">
                  <c:v>65300</c:v>
                </c:pt>
                <c:pt idx="654">
                  <c:v>65400</c:v>
                </c:pt>
                <c:pt idx="655">
                  <c:v>65500</c:v>
                </c:pt>
                <c:pt idx="656">
                  <c:v>65600</c:v>
                </c:pt>
                <c:pt idx="657">
                  <c:v>65700</c:v>
                </c:pt>
                <c:pt idx="658">
                  <c:v>65800</c:v>
                </c:pt>
                <c:pt idx="659">
                  <c:v>65900</c:v>
                </c:pt>
                <c:pt idx="660">
                  <c:v>66000</c:v>
                </c:pt>
                <c:pt idx="661">
                  <c:v>66100</c:v>
                </c:pt>
                <c:pt idx="662">
                  <c:v>66200</c:v>
                </c:pt>
                <c:pt idx="663">
                  <c:v>66300</c:v>
                </c:pt>
                <c:pt idx="664">
                  <c:v>66400</c:v>
                </c:pt>
                <c:pt idx="665">
                  <c:v>66500</c:v>
                </c:pt>
                <c:pt idx="666">
                  <c:v>66600</c:v>
                </c:pt>
                <c:pt idx="667">
                  <c:v>66700</c:v>
                </c:pt>
                <c:pt idx="668">
                  <c:v>66800</c:v>
                </c:pt>
                <c:pt idx="669">
                  <c:v>66900</c:v>
                </c:pt>
                <c:pt idx="670">
                  <c:v>67000</c:v>
                </c:pt>
                <c:pt idx="671">
                  <c:v>67100</c:v>
                </c:pt>
                <c:pt idx="672">
                  <c:v>67200</c:v>
                </c:pt>
                <c:pt idx="673">
                  <c:v>67300</c:v>
                </c:pt>
                <c:pt idx="674">
                  <c:v>67400</c:v>
                </c:pt>
                <c:pt idx="675">
                  <c:v>67500</c:v>
                </c:pt>
                <c:pt idx="676">
                  <c:v>67600</c:v>
                </c:pt>
                <c:pt idx="677">
                  <c:v>67700</c:v>
                </c:pt>
                <c:pt idx="678">
                  <c:v>67800</c:v>
                </c:pt>
                <c:pt idx="679">
                  <c:v>67900</c:v>
                </c:pt>
                <c:pt idx="680">
                  <c:v>68000</c:v>
                </c:pt>
                <c:pt idx="681">
                  <c:v>68100</c:v>
                </c:pt>
                <c:pt idx="682">
                  <c:v>68200</c:v>
                </c:pt>
                <c:pt idx="683">
                  <c:v>68300</c:v>
                </c:pt>
                <c:pt idx="684">
                  <c:v>68400</c:v>
                </c:pt>
                <c:pt idx="685">
                  <c:v>68500</c:v>
                </c:pt>
                <c:pt idx="686">
                  <c:v>68600</c:v>
                </c:pt>
                <c:pt idx="687">
                  <c:v>68700</c:v>
                </c:pt>
                <c:pt idx="688">
                  <c:v>68800</c:v>
                </c:pt>
                <c:pt idx="689">
                  <c:v>68900</c:v>
                </c:pt>
                <c:pt idx="690">
                  <c:v>69000</c:v>
                </c:pt>
                <c:pt idx="691">
                  <c:v>69100</c:v>
                </c:pt>
                <c:pt idx="692">
                  <c:v>69200</c:v>
                </c:pt>
                <c:pt idx="693">
                  <c:v>69300</c:v>
                </c:pt>
                <c:pt idx="694">
                  <c:v>69400</c:v>
                </c:pt>
                <c:pt idx="695">
                  <c:v>69500</c:v>
                </c:pt>
                <c:pt idx="696">
                  <c:v>69600</c:v>
                </c:pt>
                <c:pt idx="697">
                  <c:v>69700</c:v>
                </c:pt>
                <c:pt idx="698">
                  <c:v>69800</c:v>
                </c:pt>
                <c:pt idx="699">
                  <c:v>69900</c:v>
                </c:pt>
                <c:pt idx="700">
                  <c:v>70000</c:v>
                </c:pt>
                <c:pt idx="701">
                  <c:v>70100</c:v>
                </c:pt>
                <c:pt idx="702">
                  <c:v>70200</c:v>
                </c:pt>
                <c:pt idx="703">
                  <c:v>70300</c:v>
                </c:pt>
                <c:pt idx="704">
                  <c:v>70400</c:v>
                </c:pt>
                <c:pt idx="705">
                  <c:v>70500</c:v>
                </c:pt>
                <c:pt idx="706">
                  <c:v>70600</c:v>
                </c:pt>
                <c:pt idx="707">
                  <c:v>70700</c:v>
                </c:pt>
                <c:pt idx="708">
                  <c:v>70800</c:v>
                </c:pt>
                <c:pt idx="709">
                  <c:v>70900</c:v>
                </c:pt>
                <c:pt idx="710">
                  <c:v>71000</c:v>
                </c:pt>
                <c:pt idx="711">
                  <c:v>71100</c:v>
                </c:pt>
                <c:pt idx="712">
                  <c:v>71200</c:v>
                </c:pt>
                <c:pt idx="713">
                  <c:v>71300</c:v>
                </c:pt>
                <c:pt idx="714">
                  <c:v>71400</c:v>
                </c:pt>
                <c:pt idx="715">
                  <c:v>71500</c:v>
                </c:pt>
                <c:pt idx="716">
                  <c:v>71600</c:v>
                </c:pt>
                <c:pt idx="717">
                  <c:v>71700</c:v>
                </c:pt>
                <c:pt idx="718">
                  <c:v>71800</c:v>
                </c:pt>
                <c:pt idx="719">
                  <c:v>71900</c:v>
                </c:pt>
                <c:pt idx="720">
                  <c:v>72000</c:v>
                </c:pt>
                <c:pt idx="721">
                  <c:v>72100</c:v>
                </c:pt>
                <c:pt idx="722">
                  <c:v>72200</c:v>
                </c:pt>
                <c:pt idx="723">
                  <c:v>72300</c:v>
                </c:pt>
                <c:pt idx="724">
                  <c:v>72400</c:v>
                </c:pt>
                <c:pt idx="725">
                  <c:v>72500</c:v>
                </c:pt>
                <c:pt idx="726">
                  <c:v>72600</c:v>
                </c:pt>
                <c:pt idx="727">
                  <c:v>72700</c:v>
                </c:pt>
                <c:pt idx="728">
                  <c:v>72800</c:v>
                </c:pt>
                <c:pt idx="729">
                  <c:v>72900</c:v>
                </c:pt>
                <c:pt idx="730">
                  <c:v>73000</c:v>
                </c:pt>
                <c:pt idx="731">
                  <c:v>73100</c:v>
                </c:pt>
                <c:pt idx="732">
                  <c:v>73200</c:v>
                </c:pt>
                <c:pt idx="733">
                  <c:v>73300</c:v>
                </c:pt>
                <c:pt idx="734">
                  <c:v>73400</c:v>
                </c:pt>
                <c:pt idx="735">
                  <c:v>73500</c:v>
                </c:pt>
                <c:pt idx="736">
                  <c:v>73600</c:v>
                </c:pt>
                <c:pt idx="737">
                  <c:v>73700</c:v>
                </c:pt>
                <c:pt idx="738">
                  <c:v>73800</c:v>
                </c:pt>
                <c:pt idx="739">
                  <c:v>73900</c:v>
                </c:pt>
                <c:pt idx="740">
                  <c:v>74000</c:v>
                </c:pt>
                <c:pt idx="741">
                  <c:v>74100</c:v>
                </c:pt>
                <c:pt idx="742">
                  <c:v>74200</c:v>
                </c:pt>
                <c:pt idx="743">
                  <c:v>74300</c:v>
                </c:pt>
                <c:pt idx="744">
                  <c:v>74400</c:v>
                </c:pt>
                <c:pt idx="745">
                  <c:v>74500</c:v>
                </c:pt>
                <c:pt idx="746">
                  <c:v>74600</c:v>
                </c:pt>
                <c:pt idx="747">
                  <c:v>74700</c:v>
                </c:pt>
                <c:pt idx="748">
                  <c:v>74800</c:v>
                </c:pt>
                <c:pt idx="749">
                  <c:v>74900</c:v>
                </c:pt>
                <c:pt idx="750">
                  <c:v>75000</c:v>
                </c:pt>
                <c:pt idx="751">
                  <c:v>75100</c:v>
                </c:pt>
                <c:pt idx="752">
                  <c:v>75200</c:v>
                </c:pt>
                <c:pt idx="753">
                  <c:v>75300</c:v>
                </c:pt>
                <c:pt idx="754">
                  <c:v>75400</c:v>
                </c:pt>
                <c:pt idx="755">
                  <c:v>75500</c:v>
                </c:pt>
                <c:pt idx="756">
                  <c:v>75600</c:v>
                </c:pt>
                <c:pt idx="757">
                  <c:v>75700</c:v>
                </c:pt>
                <c:pt idx="758">
                  <c:v>75800</c:v>
                </c:pt>
                <c:pt idx="759">
                  <c:v>75900</c:v>
                </c:pt>
                <c:pt idx="760">
                  <c:v>76000</c:v>
                </c:pt>
                <c:pt idx="761">
                  <c:v>76100</c:v>
                </c:pt>
                <c:pt idx="762">
                  <c:v>76200</c:v>
                </c:pt>
                <c:pt idx="763">
                  <c:v>76300</c:v>
                </c:pt>
                <c:pt idx="764">
                  <c:v>76400</c:v>
                </c:pt>
                <c:pt idx="765">
                  <c:v>76500</c:v>
                </c:pt>
                <c:pt idx="766">
                  <c:v>76600</c:v>
                </c:pt>
                <c:pt idx="767">
                  <c:v>76700</c:v>
                </c:pt>
                <c:pt idx="768">
                  <c:v>76800</c:v>
                </c:pt>
                <c:pt idx="769">
                  <c:v>76900</c:v>
                </c:pt>
                <c:pt idx="770">
                  <c:v>77000</c:v>
                </c:pt>
                <c:pt idx="771">
                  <c:v>77100</c:v>
                </c:pt>
                <c:pt idx="772">
                  <c:v>77200</c:v>
                </c:pt>
                <c:pt idx="773">
                  <c:v>77300</c:v>
                </c:pt>
                <c:pt idx="774">
                  <c:v>77400</c:v>
                </c:pt>
                <c:pt idx="775">
                  <c:v>77500</c:v>
                </c:pt>
                <c:pt idx="776">
                  <c:v>77600</c:v>
                </c:pt>
                <c:pt idx="777">
                  <c:v>77700</c:v>
                </c:pt>
                <c:pt idx="778">
                  <c:v>77800</c:v>
                </c:pt>
                <c:pt idx="779">
                  <c:v>77900</c:v>
                </c:pt>
                <c:pt idx="780">
                  <c:v>78000</c:v>
                </c:pt>
                <c:pt idx="781">
                  <c:v>78100</c:v>
                </c:pt>
                <c:pt idx="782">
                  <c:v>78200</c:v>
                </c:pt>
                <c:pt idx="783">
                  <c:v>78300</c:v>
                </c:pt>
                <c:pt idx="784">
                  <c:v>78400</c:v>
                </c:pt>
                <c:pt idx="785">
                  <c:v>78500</c:v>
                </c:pt>
                <c:pt idx="786">
                  <c:v>78600</c:v>
                </c:pt>
                <c:pt idx="787">
                  <c:v>78700</c:v>
                </c:pt>
                <c:pt idx="788">
                  <c:v>78800</c:v>
                </c:pt>
                <c:pt idx="789">
                  <c:v>78900</c:v>
                </c:pt>
                <c:pt idx="790">
                  <c:v>79000</c:v>
                </c:pt>
                <c:pt idx="791">
                  <c:v>79100</c:v>
                </c:pt>
                <c:pt idx="792">
                  <c:v>79200</c:v>
                </c:pt>
                <c:pt idx="793">
                  <c:v>79300</c:v>
                </c:pt>
                <c:pt idx="794">
                  <c:v>79400</c:v>
                </c:pt>
                <c:pt idx="795">
                  <c:v>79500</c:v>
                </c:pt>
                <c:pt idx="796">
                  <c:v>79600</c:v>
                </c:pt>
                <c:pt idx="797">
                  <c:v>79700</c:v>
                </c:pt>
                <c:pt idx="798">
                  <c:v>79800</c:v>
                </c:pt>
                <c:pt idx="799">
                  <c:v>79900</c:v>
                </c:pt>
                <c:pt idx="800">
                  <c:v>80000</c:v>
                </c:pt>
                <c:pt idx="801">
                  <c:v>80100</c:v>
                </c:pt>
                <c:pt idx="802">
                  <c:v>80200</c:v>
                </c:pt>
                <c:pt idx="803">
                  <c:v>80300</c:v>
                </c:pt>
                <c:pt idx="804">
                  <c:v>80400</c:v>
                </c:pt>
                <c:pt idx="805">
                  <c:v>80500</c:v>
                </c:pt>
                <c:pt idx="806">
                  <c:v>80600</c:v>
                </c:pt>
                <c:pt idx="807">
                  <c:v>80700</c:v>
                </c:pt>
                <c:pt idx="808">
                  <c:v>80800</c:v>
                </c:pt>
                <c:pt idx="809">
                  <c:v>80900</c:v>
                </c:pt>
                <c:pt idx="810">
                  <c:v>81000</c:v>
                </c:pt>
                <c:pt idx="811">
                  <c:v>81100</c:v>
                </c:pt>
                <c:pt idx="812">
                  <c:v>81200</c:v>
                </c:pt>
                <c:pt idx="813">
                  <c:v>81300</c:v>
                </c:pt>
                <c:pt idx="814">
                  <c:v>81400</c:v>
                </c:pt>
                <c:pt idx="815">
                  <c:v>81500</c:v>
                </c:pt>
                <c:pt idx="816">
                  <c:v>81600</c:v>
                </c:pt>
                <c:pt idx="817">
                  <c:v>81700</c:v>
                </c:pt>
                <c:pt idx="818">
                  <c:v>81800</c:v>
                </c:pt>
                <c:pt idx="819">
                  <c:v>81900</c:v>
                </c:pt>
                <c:pt idx="820">
                  <c:v>82000</c:v>
                </c:pt>
                <c:pt idx="821">
                  <c:v>82100</c:v>
                </c:pt>
                <c:pt idx="822">
                  <c:v>82200</c:v>
                </c:pt>
                <c:pt idx="823">
                  <c:v>82300</c:v>
                </c:pt>
                <c:pt idx="824">
                  <c:v>82400</c:v>
                </c:pt>
                <c:pt idx="825">
                  <c:v>82500</c:v>
                </c:pt>
                <c:pt idx="826">
                  <c:v>82600</c:v>
                </c:pt>
                <c:pt idx="827">
                  <c:v>82700</c:v>
                </c:pt>
                <c:pt idx="828">
                  <c:v>82800</c:v>
                </c:pt>
                <c:pt idx="829">
                  <c:v>82900</c:v>
                </c:pt>
                <c:pt idx="830">
                  <c:v>83000</c:v>
                </c:pt>
                <c:pt idx="831">
                  <c:v>83100</c:v>
                </c:pt>
                <c:pt idx="832">
                  <c:v>83200</c:v>
                </c:pt>
                <c:pt idx="833">
                  <c:v>83300</c:v>
                </c:pt>
                <c:pt idx="834">
                  <c:v>83400</c:v>
                </c:pt>
                <c:pt idx="835">
                  <c:v>83500</c:v>
                </c:pt>
                <c:pt idx="836">
                  <c:v>83600</c:v>
                </c:pt>
                <c:pt idx="837">
                  <c:v>83700</c:v>
                </c:pt>
                <c:pt idx="838">
                  <c:v>83800</c:v>
                </c:pt>
                <c:pt idx="839">
                  <c:v>83900</c:v>
                </c:pt>
                <c:pt idx="840">
                  <c:v>84000</c:v>
                </c:pt>
                <c:pt idx="841">
                  <c:v>84100</c:v>
                </c:pt>
                <c:pt idx="842">
                  <c:v>84200</c:v>
                </c:pt>
                <c:pt idx="843">
                  <c:v>84300</c:v>
                </c:pt>
                <c:pt idx="844">
                  <c:v>84400</c:v>
                </c:pt>
                <c:pt idx="845">
                  <c:v>84500</c:v>
                </c:pt>
                <c:pt idx="846">
                  <c:v>84600</c:v>
                </c:pt>
                <c:pt idx="847">
                  <c:v>84700</c:v>
                </c:pt>
                <c:pt idx="848">
                  <c:v>84800</c:v>
                </c:pt>
                <c:pt idx="849">
                  <c:v>84900</c:v>
                </c:pt>
                <c:pt idx="850">
                  <c:v>85000</c:v>
                </c:pt>
                <c:pt idx="851">
                  <c:v>85100</c:v>
                </c:pt>
                <c:pt idx="852">
                  <c:v>85200</c:v>
                </c:pt>
                <c:pt idx="853">
                  <c:v>85300</c:v>
                </c:pt>
                <c:pt idx="854">
                  <c:v>85400</c:v>
                </c:pt>
                <c:pt idx="855">
                  <c:v>85500</c:v>
                </c:pt>
                <c:pt idx="856">
                  <c:v>85600</c:v>
                </c:pt>
                <c:pt idx="857">
                  <c:v>85700</c:v>
                </c:pt>
                <c:pt idx="858">
                  <c:v>85800</c:v>
                </c:pt>
                <c:pt idx="859">
                  <c:v>85900</c:v>
                </c:pt>
                <c:pt idx="860">
                  <c:v>86000</c:v>
                </c:pt>
                <c:pt idx="861">
                  <c:v>86100</c:v>
                </c:pt>
                <c:pt idx="862">
                  <c:v>86200</c:v>
                </c:pt>
                <c:pt idx="863">
                  <c:v>86300</c:v>
                </c:pt>
                <c:pt idx="864">
                  <c:v>86400</c:v>
                </c:pt>
                <c:pt idx="865">
                  <c:v>86500</c:v>
                </c:pt>
                <c:pt idx="866">
                  <c:v>86600</c:v>
                </c:pt>
                <c:pt idx="867">
                  <c:v>86700</c:v>
                </c:pt>
                <c:pt idx="868">
                  <c:v>86800</c:v>
                </c:pt>
                <c:pt idx="869">
                  <c:v>86900</c:v>
                </c:pt>
                <c:pt idx="870">
                  <c:v>87000</c:v>
                </c:pt>
                <c:pt idx="871">
                  <c:v>87100</c:v>
                </c:pt>
                <c:pt idx="872">
                  <c:v>87200</c:v>
                </c:pt>
                <c:pt idx="873">
                  <c:v>87300</c:v>
                </c:pt>
                <c:pt idx="874">
                  <c:v>87400</c:v>
                </c:pt>
                <c:pt idx="875">
                  <c:v>87500</c:v>
                </c:pt>
                <c:pt idx="876">
                  <c:v>87600</c:v>
                </c:pt>
                <c:pt idx="877">
                  <c:v>87700</c:v>
                </c:pt>
                <c:pt idx="878">
                  <c:v>87800</c:v>
                </c:pt>
                <c:pt idx="879">
                  <c:v>87900</c:v>
                </c:pt>
                <c:pt idx="880">
                  <c:v>88000</c:v>
                </c:pt>
                <c:pt idx="881">
                  <c:v>88100</c:v>
                </c:pt>
                <c:pt idx="882">
                  <c:v>88200</c:v>
                </c:pt>
                <c:pt idx="883">
                  <c:v>88300</c:v>
                </c:pt>
                <c:pt idx="884">
                  <c:v>88400</c:v>
                </c:pt>
                <c:pt idx="885">
                  <c:v>88500</c:v>
                </c:pt>
                <c:pt idx="886">
                  <c:v>88600</c:v>
                </c:pt>
                <c:pt idx="887">
                  <c:v>88700</c:v>
                </c:pt>
                <c:pt idx="888">
                  <c:v>88800</c:v>
                </c:pt>
                <c:pt idx="889">
                  <c:v>88900</c:v>
                </c:pt>
                <c:pt idx="890">
                  <c:v>89000</c:v>
                </c:pt>
                <c:pt idx="891">
                  <c:v>89100</c:v>
                </c:pt>
                <c:pt idx="892">
                  <c:v>89200</c:v>
                </c:pt>
                <c:pt idx="893">
                  <c:v>89300</c:v>
                </c:pt>
                <c:pt idx="894">
                  <c:v>89400</c:v>
                </c:pt>
                <c:pt idx="895">
                  <c:v>89500</c:v>
                </c:pt>
                <c:pt idx="896">
                  <c:v>89600</c:v>
                </c:pt>
                <c:pt idx="897">
                  <c:v>89700</c:v>
                </c:pt>
                <c:pt idx="898">
                  <c:v>89800</c:v>
                </c:pt>
                <c:pt idx="899">
                  <c:v>89900</c:v>
                </c:pt>
                <c:pt idx="900">
                  <c:v>90000</c:v>
                </c:pt>
                <c:pt idx="901">
                  <c:v>90100</c:v>
                </c:pt>
                <c:pt idx="902">
                  <c:v>90200</c:v>
                </c:pt>
                <c:pt idx="903">
                  <c:v>90300</c:v>
                </c:pt>
                <c:pt idx="904">
                  <c:v>90400</c:v>
                </c:pt>
                <c:pt idx="905">
                  <c:v>90500</c:v>
                </c:pt>
                <c:pt idx="906">
                  <c:v>90600</c:v>
                </c:pt>
                <c:pt idx="907">
                  <c:v>90700</c:v>
                </c:pt>
                <c:pt idx="908">
                  <c:v>90800</c:v>
                </c:pt>
                <c:pt idx="909">
                  <c:v>90900</c:v>
                </c:pt>
                <c:pt idx="910">
                  <c:v>91000</c:v>
                </c:pt>
                <c:pt idx="911">
                  <c:v>91100</c:v>
                </c:pt>
                <c:pt idx="912">
                  <c:v>91200</c:v>
                </c:pt>
                <c:pt idx="913">
                  <c:v>91300</c:v>
                </c:pt>
                <c:pt idx="914">
                  <c:v>91400</c:v>
                </c:pt>
                <c:pt idx="915">
                  <c:v>91500</c:v>
                </c:pt>
                <c:pt idx="916">
                  <c:v>91600</c:v>
                </c:pt>
                <c:pt idx="917">
                  <c:v>91700</c:v>
                </c:pt>
                <c:pt idx="918">
                  <c:v>91800</c:v>
                </c:pt>
                <c:pt idx="919">
                  <c:v>91900</c:v>
                </c:pt>
                <c:pt idx="920">
                  <c:v>92000</c:v>
                </c:pt>
                <c:pt idx="921">
                  <c:v>92100</c:v>
                </c:pt>
                <c:pt idx="922">
                  <c:v>92200</c:v>
                </c:pt>
                <c:pt idx="923">
                  <c:v>92300</c:v>
                </c:pt>
                <c:pt idx="924">
                  <c:v>92400</c:v>
                </c:pt>
                <c:pt idx="925">
                  <c:v>92500</c:v>
                </c:pt>
                <c:pt idx="926">
                  <c:v>92600</c:v>
                </c:pt>
                <c:pt idx="927">
                  <c:v>92700</c:v>
                </c:pt>
                <c:pt idx="928">
                  <c:v>92800</c:v>
                </c:pt>
                <c:pt idx="929">
                  <c:v>92900</c:v>
                </c:pt>
                <c:pt idx="930">
                  <c:v>93000</c:v>
                </c:pt>
                <c:pt idx="931">
                  <c:v>93100</c:v>
                </c:pt>
                <c:pt idx="932">
                  <c:v>93200</c:v>
                </c:pt>
                <c:pt idx="933">
                  <c:v>93300</c:v>
                </c:pt>
                <c:pt idx="934">
                  <c:v>93400</c:v>
                </c:pt>
                <c:pt idx="935">
                  <c:v>93500</c:v>
                </c:pt>
                <c:pt idx="936">
                  <c:v>93600</c:v>
                </c:pt>
                <c:pt idx="937">
                  <c:v>93700</c:v>
                </c:pt>
                <c:pt idx="938">
                  <c:v>93800</c:v>
                </c:pt>
                <c:pt idx="939">
                  <c:v>93900</c:v>
                </c:pt>
                <c:pt idx="940">
                  <c:v>94000</c:v>
                </c:pt>
                <c:pt idx="941">
                  <c:v>94100</c:v>
                </c:pt>
                <c:pt idx="942">
                  <c:v>94200</c:v>
                </c:pt>
                <c:pt idx="943">
                  <c:v>94300</c:v>
                </c:pt>
                <c:pt idx="944">
                  <c:v>94400</c:v>
                </c:pt>
                <c:pt idx="945">
                  <c:v>94500</c:v>
                </c:pt>
                <c:pt idx="946">
                  <c:v>94600</c:v>
                </c:pt>
                <c:pt idx="947">
                  <c:v>94700</c:v>
                </c:pt>
                <c:pt idx="948">
                  <c:v>94800</c:v>
                </c:pt>
                <c:pt idx="949">
                  <c:v>94900</c:v>
                </c:pt>
                <c:pt idx="950">
                  <c:v>95000</c:v>
                </c:pt>
                <c:pt idx="951">
                  <c:v>95100</c:v>
                </c:pt>
                <c:pt idx="952">
                  <c:v>95200</c:v>
                </c:pt>
                <c:pt idx="953">
                  <c:v>95300</c:v>
                </c:pt>
                <c:pt idx="954">
                  <c:v>95400</c:v>
                </c:pt>
                <c:pt idx="955">
                  <c:v>95500</c:v>
                </c:pt>
                <c:pt idx="956">
                  <c:v>95600</c:v>
                </c:pt>
                <c:pt idx="957">
                  <c:v>95700</c:v>
                </c:pt>
                <c:pt idx="958">
                  <c:v>95800</c:v>
                </c:pt>
                <c:pt idx="959">
                  <c:v>95900</c:v>
                </c:pt>
                <c:pt idx="960">
                  <c:v>96000</c:v>
                </c:pt>
                <c:pt idx="961">
                  <c:v>96100</c:v>
                </c:pt>
                <c:pt idx="962">
                  <c:v>96200</c:v>
                </c:pt>
                <c:pt idx="963">
                  <c:v>96300</c:v>
                </c:pt>
                <c:pt idx="964">
                  <c:v>96400</c:v>
                </c:pt>
                <c:pt idx="965">
                  <c:v>96500</c:v>
                </c:pt>
                <c:pt idx="966">
                  <c:v>96600</c:v>
                </c:pt>
                <c:pt idx="967">
                  <c:v>96700</c:v>
                </c:pt>
                <c:pt idx="968">
                  <c:v>96800</c:v>
                </c:pt>
                <c:pt idx="969">
                  <c:v>96900</c:v>
                </c:pt>
                <c:pt idx="970">
                  <c:v>97000</c:v>
                </c:pt>
                <c:pt idx="971">
                  <c:v>97100</c:v>
                </c:pt>
                <c:pt idx="972">
                  <c:v>97200</c:v>
                </c:pt>
                <c:pt idx="973">
                  <c:v>97300</c:v>
                </c:pt>
                <c:pt idx="974">
                  <c:v>97400</c:v>
                </c:pt>
                <c:pt idx="975">
                  <c:v>97500</c:v>
                </c:pt>
                <c:pt idx="976">
                  <c:v>97600</c:v>
                </c:pt>
                <c:pt idx="977">
                  <c:v>97700</c:v>
                </c:pt>
                <c:pt idx="978">
                  <c:v>97800</c:v>
                </c:pt>
                <c:pt idx="979">
                  <c:v>97900</c:v>
                </c:pt>
                <c:pt idx="980">
                  <c:v>98000</c:v>
                </c:pt>
                <c:pt idx="981">
                  <c:v>98100</c:v>
                </c:pt>
                <c:pt idx="982">
                  <c:v>98200</c:v>
                </c:pt>
                <c:pt idx="983">
                  <c:v>98300</c:v>
                </c:pt>
                <c:pt idx="984">
                  <c:v>98400</c:v>
                </c:pt>
                <c:pt idx="985">
                  <c:v>98500</c:v>
                </c:pt>
                <c:pt idx="986">
                  <c:v>98600</c:v>
                </c:pt>
                <c:pt idx="987">
                  <c:v>98700</c:v>
                </c:pt>
                <c:pt idx="988">
                  <c:v>98800</c:v>
                </c:pt>
                <c:pt idx="989">
                  <c:v>98900</c:v>
                </c:pt>
                <c:pt idx="990">
                  <c:v>99000</c:v>
                </c:pt>
                <c:pt idx="991">
                  <c:v>99100</c:v>
                </c:pt>
                <c:pt idx="992">
                  <c:v>99200</c:v>
                </c:pt>
                <c:pt idx="993">
                  <c:v>99300</c:v>
                </c:pt>
                <c:pt idx="994">
                  <c:v>99400</c:v>
                </c:pt>
                <c:pt idx="995">
                  <c:v>99500</c:v>
                </c:pt>
                <c:pt idx="996">
                  <c:v>99600</c:v>
                </c:pt>
                <c:pt idx="997">
                  <c:v>99700</c:v>
                </c:pt>
                <c:pt idx="998">
                  <c:v>99800</c:v>
                </c:pt>
                <c:pt idx="999">
                  <c:v>99900</c:v>
                </c:pt>
                <c:pt idx="1000">
                  <c:v>100000</c:v>
                </c:pt>
                <c:pt idx="1001">
                  <c:v>100100</c:v>
                </c:pt>
                <c:pt idx="1002">
                  <c:v>100200</c:v>
                </c:pt>
                <c:pt idx="1003">
                  <c:v>100300</c:v>
                </c:pt>
                <c:pt idx="1004">
                  <c:v>100400</c:v>
                </c:pt>
                <c:pt idx="1005">
                  <c:v>100500</c:v>
                </c:pt>
                <c:pt idx="1006">
                  <c:v>100600</c:v>
                </c:pt>
                <c:pt idx="1007">
                  <c:v>100700</c:v>
                </c:pt>
                <c:pt idx="1008">
                  <c:v>100800</c:v>
                </c:pt>
                <c:pt idx="1009">
                  <c:v>100900</c:v>
                </c:pt>
                <c:pt idx="1010">
                  <c:v>101000</c:v>
                </c:pt>
                <c:pt idx="1011">
                  <c:v>101100</c:v>
                </c:pt>
                <c:pt idx="1012">
                  <c:v>101200</c:v>
                </c:pt>
                <c:pt idx="1013">
                  <c:v>101300</c:v>
                </c:pt>
                <c:pt idx="1014">
                  <c:v>101400</c:v>
                </c:pt>
                <c:pt idx="1015">
                  <c:v>101500</c:v>
                </c:pt>
                <c:pt idx="1016">
                  <c:v>101600</c:v>
                </c:pt>
                <c:pt idx="1017">
                  <c:v>101700</c:v>
                </c:pt>
                <c:pt idx="1018">
                  <c:v>101800</c:v>
                </c:pt>
                <c:pt idx="1019">
                  <c:v>101900</c:v>
                </c:pt>
                <c:pt idx="1020">
                  <c:v>102000</c:v>
                </c:pt>
                <c:pt idx="1021">
                  <c:v>102100</c:v>
                </c:pt>
                <c:pt idx="1022">
                  <c:v>102200</c:v>
                </c:pt>
                <c:pt idx="1023">
                  <c:v>102300</c:v>
                </c:pt>
                <c:pt idx="1024">
                  <c:v>102400</c:v>
                </c:pt>
                <c:pt idx="1025">
                  <c:v>102500</c:v>
                </c:pt>
                <c:pt idx="1026">
                  <c:v>102600</c:v>
                </c:pt>
                <c:pt idx="1027">
                  <c:v>102700</c:v>
                </c:pt>
                <c:pt idx="1028">
                  <c:v>102800</c:v>
                </c:pt>
                <c:pt idx="1029">
                  <c:v>102900</c:v>
                </c:pt>
                <c:pt idx="1030">
                  <c:v>103000</c:v>
                </c:pt>
                <c:pt idx="1031">
                  <c:v>103100</c:v>
                </c:pt>
                <c:pt idx="1032">
                  <c:v>103200</c:v>
                </c:pt>
                <c:pt idx="1033">
                  <c:v>103300</c:v>
                </c:pt>
                <c:pt idx="1034">
                  <c:v>103400</c:v>
                </c:pt>
                <c:pt idx="1035">
                  <c:v>103500</c:v>
                </c:pt>
                <c:pt idx="1036">
                  <c:v>103600</c:v>
                </c:pt>
                <c:pt idx="1037">
                  <c:v>103700</c:v>
                </c:pt>
                <c:pt idx="1038">
                  <c:v>103800</c:v>
                </c:pt>
                <c:pt idx="1039">
                  <c:v>103900</c:v>
                </c:pt>
                <c:pt idx="1040">
                  <c:v>104000</c:v>
                </c:pt>
                <c:pt idx="1041">
                  <c:v>104100</c:v>
                </c:pt>
                <c:pt idx="1042">
                  <c:v>104200</c:v>
                </c:pt>
                <c:pt idx="1043">
                  <c:v>104300</c:v>
                </c:pt>
                <c:pt idx="1044">
                  <c:v>104400</c:v>
                </c:pt>
                <c:pt idx="1045">
                  <c:v>104500</c:v>
                </c:pt>
                <c:pt idx="1046">
                  <c:v>104600</c:v>
                </c:pt>
                <c:pt idx="1047">
                  <c:v>104700</c:v>
                </c:pt>
                <c:pt idx="1048">
                  <c:v>104800</c:v>
                </c:pt>
                <c:pt idx="1049">
                  <c:v>104900</c:v>
                </c:pt>
                <c:pt idx="1050">
                  <c:v>105000</c:v>
                </c:pt>
                <c:pt idx="1051">
                  <c:v>105100</c:v>
                </c:pt>
                <c:pt idx="1052">
                  <c:v>105200</c:v>
                </c:pt>
                <c:pt idx="1053">
                  <c:v>105300</c:v>
                </c:pt>
                <c:pt idx="1054">
                  <c:v>105400</c:v>
                </c:pt>
                <c:pt idx="1055">
                  <c:v>105500</c:v>
                </c:pt>
                <c:pt idx="1056">
                  <c:v>105600</c:v>
                </c:pt>
                <c:pt idx="1057">
                  <c:v>105700</c:v>
                </c:pt>
                <c:pt idx="1058">
                  <c:v>105800</c:v>
                </c:pt>
                <c:pt idx="1059">
                  <c:v>105900</c:v>
                </c:pt>
                <c:pt idx="1060">
                  <c:v>106000</c:v>
                </c:pt>
                <c:pt idx="1061">
                  <c:v>106100</c:v>
                </c:pt>
                <c:pt idx="1062">
                  <c:v>106200</c:v>
                </c:pt>
                <c:pt idx="1063">
                  <c:v>106300</c:v>
                </c:pt>
                <c:pt idx="1064">
                  <c:v>106400</c:v>
                </c:pt>
                <c:pt idx="1065">
                  <c:v>106500</c:v>
                </c:pt>
                <c:pt idx="1066">
                  <c:v>106600</c:v>
                </c:pt>
                <c:pt idx="1067">
                  <c:v>106700</c:v>
                </c:pt>
                <c:pt idx="1068">
                  <c:v>106800</c:v>
                </c:pt>
                <c:pt idx="1069">
                  <c:v>106900</c:v>
                </c:pt>
                <c:pt idx="1070">
                  <c:v>107000</c:v>
                </c:pt>
                <c:pt idx="1071">
                  <c:v>107100</c:v>
                </c:pt>
                <c:pt idx="1072">
                  <c:v>107200</c:v>
                </c:pt>
                <c:pt idx="1073">
                  <c:v>107300</c:v>
                </c:pt>
                <c:pt idx="1074">
                  <c:v>107400</c:v>
                </c:pt>
                <c:pt idx="1075">
                  <c:v>107500</c:v>
                </c:pt>
                <c:pt idx="1076">
                  <c:v>107600</c:v>
                </c:pt>
                <c:pt idx="1077">
                  <c:v>107700</c:v>
                </c:pt>
                <c:pt idx="1078">
                  <c:v>107800</c:v>
                </c:pt>
                <c:pt idx="1079">
                  <c:v>107900</c:v>
                </c:pt>
                <c:pt idx="1080">
                  <c:v>108000</c:v>
                </c:pt>
                <c:pt idx="1081">
                  <c:v>108100</c:v>
                </c:pt>
                <c:pt idx="1082">
                  <c:v>108200</c:v>
                </c:pt>
                <c:pt idx="1083">
                  <c:v>108300</c:v>
                </c:pt>
                <c:pt idx="1084">
                  <c:v>108400</c:v>
                </c:pt>
                <c:pt idx="1085">
                  <c:v>108500</c:v>
                </c:pt>
                <c:pt idx="1086">
                  <c:v>108600</c:v>
                </c:pt>
                <c:pt idx="1087">
                  <c:v>108700</c:v>
                </c:pt>
                <c:pt idx="1088">
                  <c:v>108800</c:v>
                </c:pt>
                <c:pt idx="1089">
                  <c:v>108900</c:v>
                </c:pt>
                <c:pt idx="1090">
                  <c:v>109000</c:v>
                </c:pt>
                <c:pt idx="1091">
                  <c:v>109100</c:v>
                </c:pt>
                <c:pt idx="1092">
                  <c:v>109200</c:v>
                </c:pt>
                <c:pt idx="1093">
                  <c:v>109300</c:v>
                </c:pt>
                <c:pt idx="1094">
                  <c:v>109400</c:v>
                </c:pt>
                <c:pt idx="1095">
                  <c:v>109500</c:v>
                </c:pt>
                <c:pt idx="1096">
                  <c:v>109600</c:v>
                </c:pt>
                <c:pt idx="1097">
                  <c:v>109700</c:v>
                </c:pt>
                <c:pt idx="1098">
                  <c:v>109800</c:v>
                </c:pt>
                <c:pt idx="1099">
                  <c:v>109900</c:v>
                </c:pt>
                <c:pt idx="1100">
                  <c:v>110000</c:v>
                </c:pt>
                <c:pt idx="1101">
                  <c:v>110100</c:v>
                </c:pt>
                <c:pt idx="1102">
                  <c:v>110200</c:v>
                </c:pt>
                <c:pt idx="1103">
                  <c:v>110300</c:v>
                </c:pt>
                <c:pt idx="1104">
                  <c:v>110400</c:v>
                </c:pt>
                <c:pt idx="1105">
                  <c:v>110500</c:v>
                </c:pt>
                <c:pt idx="1106">
                  <c:v>110600</c:v>
                </c:pt>
                <c:pt idx="1107">
                  <c:v>110700</c:v>
                </c:pt>
                <c:pt idx="1108">
                  <c:v>110800</c:v>
                </c:pt>
                <c:pt idx="1109">
                  <c:v>110900</c:v>
                </c:pt>
                <c:pt idx="1110">
                  <c:v>111000</c:v>
                </c:pt>
                <c:pt idx="1111">
                  <c:v>111100</c:v>
                </c:pt>
                <c:pt idx="1112">
                  <c:v>111200</c:v>
                </c:pt>
                <c:pt idx="1113">
                  <c:v>111300</c:v>
                </c:pt>
                <c:pt idx="1114">
                  <c:v>111400</c:v>
                </c:pt>
                <c:pt idx="1115">
                  <c:v>111500</c:v>
                </c:pt>
                <c:pt idx="1116">
                  <c:v>111600</c:v>
                </c:pt>
                <c:pt idx="1117">
                  <c:v>111700</c:v>
                </c:pt>
                <c:pt idx="1118">
                  <c:v>111800</c:v>
                </c:pt>
                <c:pt idx="1119">
                  <c:v>111900</c:v>
                </c:pt>
                <c:pt idx="1120">
                  <c:v>112000</c:v>
                </c:pt>
                <c:pt idx="1121">
                  <c:v>112100</c:v>
                </c:pt>
                <c:pt idx="1122">
                  <c:v>112200</c:v>
                </c:pt>
                <c:pt idx="1123">
                  <c:v>112300</c:v>
                </c:pt>
                <c:pt idx="1124">
                  <c:v>112400</c:v>
                </c:pt>
                <c:pt idx="1125">
                  <c:v>112500</c:v>
                </c:pt>
                <c:pt idx="1126">
                  <c:v>112600</c:v>
                </c:pt>
                <c:pt idx="1127">
                  <c:v>112700</c:v>
                </c:pt>
                <c:pt idx="1128">
                  <c:v>112800</c:v>
                </c:pt>
                <c:pt idx="1129">
                  <c:v>112900</c:v>
                </c:pt>
                <c:pt idx="1130">
                  <c:v>113000</c:v>
                </c:pt>
                <c:pt idx="1131">
                  <c:v>113100</c:v>
                </c:pt>
                <c:pt idx="1132">
                  <c:v>113200</c:v>
                </c:pt>
                <c:pt idx="1133">
                  <c:v>113300</c:v>
                </c:pt>
                <c:pt idx="1134">
                  <c:v>113400</c:v>
                </c:pt>
                <c:pt idx="1135">
                  <c:v>113500</c:v>
                </c:pt>
                <c:pt idx="1136">
                  <c:v>113600</c:v>
                </c:pt>
                <c:pt idx="1137">
                  <c:v>113700</c:v>
                </c:pt>
                <c:pt idx="1138">
                  <c:v>113800</c:v>
                </c:pt>
                <c:pt idx="1139">
                  <c:v>113900</c:v>
                </c:pt>
                <c:pt idx="1140">
                  <c:v>114000</c:v>
                </c:pt>
                <c:pt idx="1141">
                  <c:v>114100</c:v>
                </c:pt>
                <c:pt idx="1142">
                  <c:v>114200</c:v>
                </c:pt>
                <c:pt idx="1143">
                  <c:v>114300</c:v>
                </c:pt>
                <c:pt idx="1144">
                  <c:v>114400</c:v>
                </c:pt>
                <c:pt idx="1145">
                  <c:v>114500</c:v>
                </c:pt>
                <c:pt idx="1146">
                  <c:v>114600</c:v>
                </c:pt>
                <c:pt idx="1147">
                  <c:v>114700</c:v>
                </c:pt>
                <c:pt idx="1148">
                  <c:v>114800</c:v>
                </c:pt>
                <c:pt idx="1149">
                  <c:v>114900</c:v>
                </c:pt>
                <c:pt idx="1150">
                  <c:v>115000</c:v>
                </c:pt>
                <c:pt idx="1151">
                  <c:v>115100</c:v>
                </c:pt>
                <c:pt idx="1152">
                  <c:v>115200</c:v>
                </c:pt>
                <c:pt idx="1153">
                  <c:v>115300</c:v>
                </c:pt>
                <c:pt idx="1154">
                  <c:v>115400</c:v>
                </c:pt>
                <c:pt idx="1155">
                  <c:v>115500</c:v>
                </c:pt>
                <c:pt idx="1156">
                  <c:v>115600</c:v>
                </c:pt>
                <c:pt idx="1157">
                  <c:v>115700</c:v>
                </c:pt>
                <c:pt idx="1158">
                  <c:v>115800</c:v>
                </c:pt>
                <c:pt idx="1159">
                  <c:v>115900</c:v>
                </c:pt>
                <c:pt idx="1160">
                  <c:v>116000</c:v>
                </c:pt>
                <c:pt idx="1161">
                  <c:v>116100</c:v>
                </c:pt>
                <c:pt idx="1162">
                  <c:v>116200</c:v>
                </c:pt>
                <c:pt idx="1163">
                  <c:v>116300</c:v>
                </c:pt>
                <c:pt idx="1164">
                  <c:v>116400</c:v>
                </c:pt>
                <c:pt idx="1165">
                  <c:v>116500</c:v>
                </c:pt>
                <c:pt idx="1166">
                  <c:v>116600</c:v>
                </c:pt>
                <c:pt idx="1167">
                  <c:v>116700</c:v>
                </c:pt>
                <c:pt idx="1168">
                  <c:v>116800</c:v>
                </c:pt>
                <c:pt idx="1169">
                  <c:v>116900</c:v>
                </c:pt>
                <c:pt idx="1170">
                  <c:v>117000</c:v>
                </c:pt>
                <c:pt idx="1171">
                  <c:v>117100</c:v>
                </c:pt>
                <c:pt idx="1172">
                  <c:v>117200</c:v>
                </c:pt>
                <c:pt idx="1173">
                  <c:v>117300</c:v>
                </c:pt>
                <c:pt idx="1174">
                  <c:v>117400</c:v>
                </c:pt>
                <c:pt idx="1175">
                  <c:v>117500</c:v>
                </c:pt>
                <c:pt idx="1176">
                  <c:v>117600</c:v>
                </c:pt>
                <c:pt idx="1177">
                  <c:v>117700</c:v>
                </c:pt>
                <c:pt idx="1178">
                  <c:v>117800</c:v>
                </c:pt>
                <c:pt idx="1179">
                  <c:v>117900</c:v>
                </c:pt>
                <c:pt idx="1180">
                  <c:v>118000</c:v>
                </c:pt>
                <c:pt idx="1181">
                  <c:v>118100</c:v>
                </c:pt>
                <c:pt idx="1182">
                  <c:v>118200</c:v>
                </c:pt>
                <c:pt idx="1183">
                  <c:v>118300</c:v>
                </c:pt>
                <c:pt idx="1184">
                  <c:v>118400</c:v>
                </c:pt>
                <c:pt idx="1185">
                  <c:v>118500</c:v>
                </c:pt>
                <c:pt idx="1186">
                  <c:v>118600</c:v>
                </c:pt>
                <c:pt idx="1187">
                  <c:v>118700</c:v>
                </c:pt>
                <c:pt idx="1188">
                  <c:v>118800</c:v>
                </c:pt>
                <c:pt idx="1189">
                  <c:v>118900</c:v>
                </c:pt>
                <c:pt idx="1190">
                  <c:v>119000</c:v>
                </c:pt>
                <c:pt idx="1191">
                  <c:v>119100</c:v>
                </c:pt>
                <c:pt idx="1192">
                  <c:v>119200</c:v>
                </c:pt>
                <c:pt idx="1193">
                  <c:v>119300</c:v>
                </c:pt>
                <c:pt idx="1194">
                  <c:v>119400</c:v>
                </c:pt>
                <c:pt idx="1195">
                  <c:v>119500</c:v>
                </c:pt>
                <c:pt idx="1196">
                  <c:v>119600</c:v>
                </c:pt>
                <c:pt idx="1197">
                  <c:v>119700</c:v>
                </c:pt>
                <c:pt idx="1198">
                  <c:v>119800</c:v>
                </c:pt>
                <c:pt idx="1199">
                  <c:v>119900</c:v>
                </c:pt>
                <c:pt idx="1200">
                  <c:v>120000</c:v>
                </c:pt>
                <c:pt idx="1201">
                  <c:v>120100</c:v>
                </c:pt>
                <c:pt idx="1202">
                  <c:v>120200</c:v>
                </c:pt>
                <c:pt idx="1203">
                  <c:v>120300</c:v>
                </c:pt>
                <c:pt idx="1204">
                  <c:v>120400</c:v>
                </c:pt>
                <c:pt idx="1205">
                  <c:v>120500</c:v>
                </c:pt>
                <c:pt idx="1206">
                  <c:v>120600</c:v>
                </c:pt>
                <c:pt idx="1207">
                  <c:v>120700</c:v>
                </c:pt>
                <c:pt idx="1208">
                  <c:v>120800</c:v>
                </c:pt>
                <c:pt idx="1209">
                  <c:v>120900</c:v>
                </c:pt>
                <c:pt idx="1210">
                  <c:v>121000</c:v>
                </c:pt>
                <c:pt idx="1211">
                  <c:v>121100</c:v>
                </c:pt>
                <c:pt idx="1212">
                  <c:v>121200</c:v>
                </c:pt>
                <c:pt idx="1213">
                  <c:v>121300</c:v>
                </c:pt>
                <c:pt idx="1214">
                  <c:v>121400</c:v>
                </c:pt>
                <c:pt idx="1215">
                  <c:v>121500</c:v>
                </c:pt>
                <c:pt idx="1216">
                  <c:v>121600</c:v>
                </c:pt>
                <c:pt idx="1217">
                  <c:v>121700</c:v>
                </c:pt>
                <c:pt idx="1218">
                  <c:v>121800</c:v>
                </c:pt>
                <c:pt idx="1219">
                  <c:v>121900</c:v>
                </c:pt>
                <c:pt idx="1220">
                  <c:v>122000</c:v>
                </c:pt>
                <c:pt idx="1221">
                  <c:v>122100</c:v>
                </c:pt>
                <c:pt idx="1222">
                  <c:v>122200</c:v>
                </c:pt>
                <c:pt idx="1223">
                  <c:v>122300</c:v>
                </c:pt>
                <c:pt idx="1224">
                  <c:v>122400</c:v>
                </c:pt>
                <c:pt idx="1225">
                  <c:v>122500</c:v>
                </c:pt>
                <c:pt idx="1226">
                  <c:v>122600</c:v>
                </c:pt>
                <c:pt idx="1227">
                  <c:v>122700</c:v>
                </c:pt>
                <c:pt idx="1228">
                  <c:v>122800</c:v>
                </c:pt>
                <c:pt idx="1229">
                  <c:v>122900</c:v>
                </c:pt>
                <c:pt idx="1230">
                  <c:v>123000</c:v>
                </c:pt>
                <c:pt idx="1231">
                  <c:v>123100</c:v>
                </c:pt>
                <c:pt idx="1232">
                  <c:v>123200</c:v>
                </c:pt>
                <c:pt idx="1233">
                  <c:v>123300</c:v>
                </c:pt>
                <c:pt idx="1234">
                  <c:v>123400</c:v>
                </c:pt>
                <c:pt idx="1235">
                  <c:v>123500</c:v>
                </c:pt>
                <c:pt idx="1236">
                  <c:v>123600</c:v>
                </c:pt>
                <c:pt idx="1237">
                  <c:v>123700</c:v>
                </c:pt>
                <c:pt idx="1238">
                  <c:v>123800</c:v>
                </c:pt>
                <c:pt idx="1239">
                  <c:v>123900</c:v>
                </c:pt>
                <c:pt idx="1240">
                  <c:v>124000</c:v>
                </c:pt>
                <c:pt idx="1241">
                  <c:v>124100</c:v>
                </c:pt>
                <c:pt idx="1242">
                  <c:v>124200</c:v>
                </c:pt>
                <c:pt idx="1243">
                  <c:v>124300</c:v>
                </c:pt>
                <c:pt idx="1244">
                  <c:v>124400</c:v>
                </c:pt>
                <c:pt idx="1245">
                  <c:v>124500</c:v>
                </c:pt>
                <c:pt idx="1246">
                  <c:v>124600</c:v>
                </c:pt>
                <c:pt idx="1247">
                  <c:v>124700</c:v>
                </c:pt>
                <c:pt idx="1248">
                  <c:v>124800</c:v>
                </c:pt>
                <c:pt idx="1249">
                  <c:v>124900</c:v>
                </c:pt>
                <c:pt idx="1250">
                  <c:v>125000</c:v>
                </c:pt>
                <c:pt idx="1251">
                  <c:v>125100</c:v>
                </c:pt>
                <c:pt idx="1252">
                  <c:v>125200</c:v>
                </c:pt>
                <c:pt idx="1253">
                  <c:v>125300</c:v>
                </c:pt>
                <c:pt idx="1254">
                  <c:v>125400</c:v>
                </c:pt>
                <c:pt idx="1255">
                  <c:v>125500</c:v>
                </c:pt>
                <c:pt idx="1256">
                  <c:v>125600</c:v>
                </c:pt>
                <c:pt idx="1257">
                  <c:v>125700</c:v>
                </c:pt>
                <c:pt idx="1258">
                  <c:v>125800</c:v>
                </c:pt>
                <c:pt idx="1259">
                  <c:v>125900</c:v>
                </c:pt>
                <c:pt idx="1260">
                  <c:v>126000</c:v>
                </c:pt>
                <c:pt idx="1261">
                  <c:v>126100</c:v>
                </c:pt>
                <c:pt idx="1262">
                  <c:v>126200</c:v>
                </c:pt>
                <c:pt idx="1263">
                  <c:v>126300</c:v>
                </c:pt>
                <c:pt idx="1264">
                  <c:v>126400</c:v>
                </c:pt>
                <c:pt idx="1265">
                  <c:v>126500</c:v>
                </c:pt>
                <c:pt idx="1266">
                  <c:v>126600</c:v>
                </c:pt>
                <c:pt idx="1267">
                  <c:v>126700</c:v>
                </c:pt>
                <c:pt idx="1268">
                  <c:v>126800</c:v>
                </c:pt>
                <c:pt idx="1269">
                  <c:v>126900</c:v>
                </c:pt>
                <c:pt idx="1270">
                  <c:v>127000</c:v>
                </c:pt>
                <c:pt idx="1271">
                  <c:v>127100</c:v>
                </c:pt>
                <c:pt idx="1272">
                  <c:v>127200</c:v>
                </c:pt>
                <c:pt idx="1273">
                  <c:v>127300</c:v>
                </c:pt>
                <c:pt idx="1274">
                  <c:v>127400</c:v>
                </c:pt>
                <c:pt idx="1275">
                  <c:v>127500</c:v>
                </c:pt>
                <c:pt idx="1276">
                  <c:v>127600</c:v>
                </c:pt>
                <c:pt idx="1277">
                  <c:v>127700</c:v>
                </c:pt>
                <c:pt idx="1278">
                  <c:v>127800</c:v>
                </c:pt>
                <c:pt idx="1279">
                  <c:v>127900</c:v>
                </c:pt>
                <c:pt idx="1280">
                  <c:v>128000</c:v>
                </c:pt>
                <c:pt idx="1281">
                  <c:v>128100</c:v>
                </c:pt>
                <c:pt idx="1282">
                  <c:v>128200</c:v>
                </c:pt>
                <c:pt idx="1283">
                  <c:v>128300</c:v>
                </c:pt>
                <c:pt idx="1284">
                  <c:v>128400</c:v>
                </c:pt>
                <c:pt idx="1285">
                  <c:v>128500</c:v>
                </c:pt>
                <c:pt idx="1286">
                  <c:v>128600</c:v>
                </c:pt>
                <c:pt idx="1287">
                  <c:v>128700</c:v>
                </c:pt>
                <c:pt idx="1288">
                  <c:v>128800</c:v>
                </c:pt>
                <c:pt idx="1289">
                  <c:v>128900</c:v>
                </c:pt>
                <c:pt idx="1290">
                  <c:v>129000</c:v>
                </c:pt>
                <c:pt idx="1291">
                  <c:v>129100</c:v>
                </c:pt>
                <c:pt idx="1292">
                  <c:v>129200</c:v>
                </c:pt>
                <c:pt idx="1293">
                  <c:v>129300</c:v>
                </c:pt>
                <c:pt idx="1294">
                  <c:v>129400</c:v>
                </c:pt>
                <c:pt idx="1295">
                  <c:v>129500</c:v>
                </c:pt>
                <c:pt idx="1296">
                  <c:v>129600</c:v>
                </c:pt>
                <c:pt idx="1297">
                  <c:v>129700</c:v>
                </c:pt>
                <c:pt idx="1298">
                  <c:v>129800</c:v>
                </c:pt>
                <c:pt idx="1299">
                  <c:v>129900</c:v>
                </c:pt>
                <c:pt idx="1300">
                  <c:v>130000</c:v>
                </c:pt>
                <c:pt idx="1301">
                  <c:v>130100</c:v>
                </c:pt>
                <c:pt idx="1302">
                  <c:v>130200</c:v>
                </c:pt>
                <c:pt idx="1303">
                  <c:v>130300</c:v>
                </c:pt>
                <c:pt idx="1304">
                  <c:v>130400</c:v>
                </c:pt>
                <c:pt idx="1305">
                  <c:v>130500</c:v>
                </c:pt>
                <c:pt idx="1306">
                  <c:v>130600</c:v>
                </c:pt>
                <c:pt idx="1307">
                  <c:v>130700</c:v>
                </c:pt>
                <c:pt idx="1308">
                  <c:v>130800</c:v>
                </c:pt>
                <c:pt idx="1309">
                  <c:v>130900</c:v>
                </c:pt>
                <c:pt idx="1310">
                  <c:v>131000</c:v>
                </c:pt>
                <c:pt idx="1311">
                  <c:v>131100</c:v>
                </c:pt>
                <c:pt idx="1312">
                  <c:v>131200</c:v>
                </c:pt>
                <c:pt idx="1313">
                  <c:v>131300</c:v>
                </c:pt>
                <c:pt idx="1314">
                  <c:v>131400</c:v>
                </c:pt>
                <c:pt idx="1315">
                  <c:v>131500</c:v>
                </c:pt>
                <c:pt idx="1316">
                  <c:v>131600</c:v>
                </c:pt>
                <c:pt idx="1317">
                  <c:v>131700</c:v>
                </c:pt>
                <c:pt idx="1318">
                  <c:v>131800</c:v>
                </c:pt>
                <c:pt idx="1319">
                  <c:v>131900</c:v>
                </c:pt>
                <c:pt idx="1320">
                  <c:v>132000</c:v>
                </c:pt>
                <c:pt idx="1321">
                  <c:v>132100</c:v>
                </c:pt>
                <c:pt idx="1322">
                  <c:v>132200</c:v>
                </c:pt>
                <c:pt idx="1323">
                  <c:v>132300</c:v>
                </c:pt>
                <c:pt idx="1324">
                  <c:v>132400</c:v>
                </c:pt>
                <c:pt idx="1325">
                  <c:v>132500</c:v>
                </c:pt>
                <c:pt idx="1326">
                  <c:v>132600</c:v>
                </c:pt>
                <c:pt idx="1327">
                  <c:v>132700</c:v>
                </c:pt>
                <c:pt idx="1328">
                  <c:v>132800</c:v>
                </c:pt>
                <c:pt idx="1329">
                  <c:v>132900</c:v>
                </c:pt>
                <c:pt idx="1330">
                  <c:v>133000</c:v>
                </c:pt>
                <c:pt idx="1331">
                  <c:v>133100</c:v>
                </c:pt>
                <c:pt idx="1332">
                  <c:v>133200</c:v>
                </c:pt>
                <c:pt idx="1333">
                  <c:v>133300</c:v>
                </c:pt>
                <c:pt idx="1334">
                  <c:v>133400</c:v>
                </c:pt>
                <c:pt idx="1335">
                  <c:v>133500</c:v>
                </c:pt>
                <c:pt idx="1336">
                  <c:v>133600</c:v>
                </c:pt>
                <c:pt idx="1337">
                  <c:v>133700</c:v>
                </c:pt>
                <c:pt idx="1338">
                  <c:v>133800</c:v>
                </c:pt>
                <c:pt idx="1339">
                  <c:v>133900</c:v>
                </c:pt>
                <c:pt idx="1340">
                  <c:v>134000</c:v>
                </c:pt>
                <c:pt idx="1341">
                  <c:v>134100</c:v>
                </c:pt>
                <c:pt idx="1342">
                  <c:v>134200</c:v>
                </c:pt>
                <c:pt idx="1343">
                  <c:v>134300</c:v>
                </c:pt>
                <c:pt idx="1344">
                  <c:v>134400</c:v>
                </c:pt>
                <c:pt idx="1345">
                  <c:v>134500</c:v>
                </c:pt>
                <c:pt idx="1346">
                  <c:v>134600</c:v>
                </c:pt>
                <c:pt idx="1347">
                  <c:v>134700</c:v>
                </c:pt>
                <c:pt idx="1348">
                  <c:v>134800</c:v>
                </c:pt>
                <c:pt idx="1349">
                  <c:v>134900</c:v>
                </c:pt>
                <c:pt idx="1350">
                  <c:v>135000</c:v>
                </c:pt>
                <c:pt idx="1351">
                  <c:v>135100</c:v>
                </c:pt>
                <c:pt idx="1352">
                  <c:v>135200</c:v>
                </c:pt>
                <c:pt idx="1353">
                  <c:v>135300</c:v>
                </c:pt>
                <c:pt idx="1354">
                  <c:v>135400</c:v>
                </c:pt>
                <c:pt idx="1355">
                  <c:v>135500</c:v>
                </c:pt>
                <c:pt idx="1356">
                  <c:v>135600</c:v>
                </c:pt>
                <c:pt idx="1357">
                  <c:v>135700</c:v>
                </c:pt>
                <c:pt idx="1358">
                  <c:v>135800</c:v>
                </c:pt>
                <c:pt idx="1359">
                  <c:v>135900</c:v>
                </c:pt>
                <c:pt idx="1360">
                  <c:v>136000</c:v>
                </c:pt>
                <c:pt idx="1361">
                  <c:v>136100</c:v>
                </c:pt>
                <c:pt idx="1362">
                  <c:v>136200</c:v>
                </c:pt>
                <c:pt idx="1363">
                  <c:v>136300</c:v>
                </c:pt>
                <c:pt idx="1364">
                  <c:v>136400</c:v>
                </c:pt>
                <c:pt idx="1365">
                  <c:v>136500</c:v>
                </c:pt>
                <c:pt idx="1366">
                  <c:v>136600</c:v>
                </c:pt>
                <c:pt idx="1367">
                  <c:v>136700</c:v>
                </c:pt>
                <c:pt idx="1368">
                  <c:v>136800</c:v>
                </c:pt>
                <c:pt idx="1369">
                  <c:v>136900</c:v>
                </c:pt>
                <c:pt idx="1370">
                  <c:v>137000</c:v>
                </c:pt>
                <c:pt idx="1371">
                  <c:v>137100</c:v>
                </c:pt>
                <c:pt idx="1372">
                  <c:v>137200</c:v>
                </c:pt>
                <c:pt idx="1373">
                  <c:v>137300</c:v>
                </c:pt>
                <c:pt idx="1374">
                  <c:v>137400</c:v>
                </c:pt>
                <c:pt idx="1375">
                  <c:v>137500</c:v>
                </c:pt>
                <c:pt idx="1376">
                  <c:v>137600</c:v>
                </c:pt>
                <c:pt idx="1377">
                  <c:v>137700</c:v>
                </c:pt>
                <c:pt idx="1378">
                  <c:v>137800</c:v>
                </c:pt>
                <c:pt idx="1379">
                  <c:v>137900</c:v>
                </c:pt>
                <c:pt idx="1380">
                  <c:v>138000</c:v>
                </c:pt>
                <c:pt idx="1381">
                  <c:v>138100</c:v>
                </c:pt>
                <c:pt idx="1382">
                  <c:v>138200</c:v>
                </c:pt>
                <c:pt idx="1383">
                  <c:v>138300</c:v>
                </c:pt>
                <c:pt idx="1384">
                  <c:v>138400</c:v>
                </c:pt>
                <c:pt idx="1385">
                  <c:v>138500</c:v>
                </c:pt>
                <c:pt idx="1386">
                  <c:v>138600</c:v>
                </c:pt>
                <c:pt idx="1387">
                  <c:v>138700</c:v>
                </c:pt>
                <c:pt idx="1388">
                  <c:v>138800</c:v>
                </c:pt>
                <c:pt idx="1389">
                  <c:v>138900</c:v>
                </c:pt>
                <c:pt idx="1390">
                  <c:v>139000</c:v>
                </c:pt>
                <c:pt idx="1391">
                  <c:v>139100</c:v>
                </c:pt>
                <c:pt idx="1392">
                  <c:v>139200</c:v>
                </c:pt>
                <c:pt idx="1393">
                  <c:v>139300</c:v>
                </c:pt>
                <c:pt idx="1394">
                  <c:v>139400</c:v>
                </c:pt>
                <c:pt idx="1395">
                  <c:v>139500</c:v>
                </c:pt>
                <c:pt idx="1396">
                  <c:v>139600</c:v>
                </c:pt>
                <c:pt idx="1397">
                  <c:v>139700</c:v>
                </c:pt>
                <c:pt idx="1398">
                  <c:v>139800</c:v>
                </c:pt>
                <c:pt idx="1399">
                  <c:v>139900</c:v>
                </c:pt>
                <c:pt idx="1400">
                  <c:v>140000</c:v>
                </c:pt>
                <c:pt idx="1401">
                  <c:v>140100</c:v>
                </c:pt>
                <c:pt idx="1402">
                  <c:v>140200</c:v>
                </c:pt>
                <c:pt idx="1403">
                  <c:v>140300</c:v>
                </c:pt>
                <c:pt idx="1404">
                  <c:v>140400</c:v>
                </c:pt>
                <c:pt idx="1405">
                  <c:v>140500</c:v>
                </c:pt>
                <c:pt idx="1406">
                  <c:v>140600</c:v>
                </c:pt>
                <c:pt idx="1407">
                  <c:v>140700</c:v>
                </c:pt>
                <c:pt idx="1408">
                  <c:v>140800</c:v>
                </c:pt>
                <c:pt idx="1409">
                  <c:v>140900</c:v>
                </c:pt>
                <c:pt idx="1410">
                  <c:v>141000</c:v>
                </c:pt>
                <c:pt idx="1411">
                  <c:v>141100</c:v>
                </c:pt>
                <c:pt idx="1412">
                  <c:v>141200</c:v>
                </c:pt>
                <c:pt idx="1413">
                  <c:v>141300</c:v>
                </c:pt>
                <c:pt idx="1414">
                  <c:v>141400</c:v>
                </c:pt>
                <c:pt idx="1415">
                  <c:v>141500</c:v>
                </c:pt>
                <c:pt idx="1416">
                  <c:v>141600</c:v>
                </c:pt>
                <c:pt idx="1417">
                  <c:v>141700</c:v>
                </c:pt>
                <c:pt idx="1418">
                  <c:v>141800</c:v>
                </c:pt>
                <c:pt idx="1419">
                  <c:v>141900</c:v>
                </c:pt>
                <c:pt idx="1420">
                  <c:v>142000</c:v>
                </c:pt>
                <c:pt idx="1421">
                  <c:v>142100</c:v>
                </c:pt>
                <c:pt idx="1422">
                  <c:v>142200</c:v>
                </c:pt>
                <c:pt idx="1423">
                  <c:v>142300</c:v>
                </c:pt>
                <c:pt idx="1424">
                  <c:v>142400</c:v>
                </c:pt>
                <c:pt idx="1425">
                  <c:v>142500</c:v>
                </c:pt>
                <c:pt idx="1426">
                  <c:v>142600</c:v>
                </c:pt>
                <c:pt idx="1427">
                  <c:v>142700</c:v>
                </c:pt>
                <c:pt idx="1428">
                  <c:v>142800</c:v>
                </c:pt>
                <c:pt idx="1429">
                  <c:v>142900</c:v>
                </c:pt>
                <c:pt idx="1430">
                  <c:v>143000</c:v>
                </c:pt>
                <c:pt idx="1431">
                  <c:v>143100</c:v>
                </c:pt>
                <c:pt idx="1432">
                  <c:v>143200</c:v>
                </c:pt>
                <c:pt idx="1433">
                  <c:v>143300</c:v>
                </c:pt>
                <c:pt idx="1434">
                  <c:v>143400</c:v>
                </c:pt>
                <c:pt idx="1435">
                  <c:v>143500</c:v>
                </c:pt>
                <c:pt idx="1436">
                  <c:v>143600</c:v>
                </c:pt>
                <c:pt idx="1437">
                  <c:v>143700</c:v>
                </c:pt>
                <c:pt idx="1438">
                  <c:v>143800</c:v>
                </c:pt>
                <c:pt idx="1439">
                  <c:v>143900</c:v>
                </c:pt>
                <c:pt idx="1440">
                  <c:v>144000</c:v>
                </c:pt>
                <c:pt idx="1441">
                  <c:v>144100</c:v>
                </c:pt>
                <c:pt idx="1442">
                  <c:v>144200</c:v>
                </c:pt>
                <c:pt idx="1443">
                  <c:v>144300</c:v>
                </c:pt>
                <c:pt idx="1444">
                  <c:v>144400</c:v>
                </c:pt>
                <c:pt idx="1445">
                  <c:v>144500</c:v>
                </c:pt>
                <c:pt idx="1446">
                  <c:v>144600</c:v>
                </c:pt>
                <c:pt idx="1447">
                  <c:v>144700</c:v>
                </c:pt>
                <c:pt idx="1448">
                  <c:v>144800</c:v>
                </c:pt>
                <c:pt idx="1449">
                  <c:v>144900</c:v>
                </c:pt>
                <c:pt idx="1450">
                  <c:v>145000</c:v>
                </c:pt>
                <c:pt idx="1451">
                  <c:v>145100</c:v>
                </c:pt>
                <c:pt idx="1452">
                  <c:v>145200</c:v>
                </c:pt>
                <c:pt idx="1453">
                  <c:v>145300</c:v>
                </c:pt>
                <c:pt idx="1454">
                  <c:v>145400</c:v>
                </c:pt>
                <c:pt idx="1455">
                  <c:v>145500</c:v>
                </c:pt>
                <c:pt idx="1456">
                  <c:v>145600</c:v>
                </c:pt>
                <c:pt idx="1457">
                  <c:v>145700</c:v>
                </c:pt>
                <c:pt idx="1458">
                  <c:v>145800</c:v>
                </c:pt>
                <c:pt idx="1459">
                  <c:v>145900</c:v>
                </c:pt>
                <c:pt idx="1460">
                  <c:v>146000</c:v>
                </c:pt>
                <c:pt idx="1461">
                  <c:v>146100</c:v>
                </c:pt>
                <c:pt idx="1462">
                  <c:v>146200</c:v>
                </c:pt>
                <c:pt idx="1463">
                  <c:v>146300</c:v>
                </c:pt>
                <c:pt idx="1464">
                  <c:v>146400</c:v>
                </c:pt>
                <c:pt idx="1465">
                  <c:v>146500</c:v>
                </c:pt>
                <c:pt idx="1466">
                  <c:v>146600</c:v>
                </c:pt>
                <c:pt idx="1467">
                  <c:v>146700</c:v>
                </c:pt>
                <c:pt idx="1468">
                  <c:v>146800</c:v>
                </c:pt>
                <c:pt idx="1469">
                  <c:v>146900</c:v>
                </c:pt>
                <c:pt idx="1470">
                  <c:v>147000</c:v>
                </c:pt>
                <c:pt idx="1471">
                  <c:v>147100</c:v>
                </c:pt>
                <c:pt idx="1472">
                  <c:v>147200</c:v>
                </c:pt>
                <c:pt idx="1473">
                  <c:v>147300</c:v>
                </c:pt>
                <c:pt idx="1474">
                  <c:v>147400</c:v>
                </c:pt>
                <c:pt idx="1475">
                  <c:v>147500</c:v>
                </c:pt>
                <c:pt idx="1476">
                  <c:v>147600</c:v>
                </c:pt>
                <c:pt idx="1477">
                  <c:v>147700</c:v>
                </c:pt>
                <c:pt idx="1478">
                  <c:v>147800</c:v>
                </c:pt>
                <c:pt idx="1479">
                  <c:v>147900</c:v>
                </c:pt>
                <c:pt idx="1480">
                  <c:v>148000</c:v>
                </c:pt>
                <c:pt idx="1481">
                  <c:v>148100</c:v>
                </c:pt>
                <c:pt idx="1482">
                  <c:v>148200</c:v>
                </c:pt>
                <c:pt idx="1483">
                  <c:v>148300</c:v>
                </c:pt>
                <c:pt idx="1484">
                  <c:v>148400</c:v>
                </c:pt>
                <c:pt idx="1485">
                  <c:v>148500</c:v>
                </c:pt>
                <c:pt idx="1486">
                  <c:v>148600</c:v>
                </c:pt>
                <c:pt idx="1487">
                  <c:v>148700</c:v>
                </c:pt>
                <c:pt idx="1488">
                  <c:v>148800</c:v>
                </c:pt>
                <c:pt idx="1489">
                  <c:v>148900</c:v>
                </c:pt>
                <c:pt idx="1490">
                  <c:v>149000</c:v>
                </c:pt>
                <c:pt idx="1491">
                  <c:v>149100</c:v>
                </c:pt>
                <c:pt idx="1492">
                  <c:v>149200</c:v>
                </c:pt>
                <c:pt idx="1493">
                  <c:v>149300</c:v>
                </c:pt>
                <c:pt idx="1494">
                  <c:v>149400</c:v>
                </c:pt>
                <c:pt idx="1495">
                  <c:v>149500</c:v>
                </c:pt>
                <c:pt idx="1496">
                  <c:v>149600</c:v>
                </c:pt>
                <c:pt idx="1497">
                  <c:v>149700</c:v>
                </c:pt>
                <c:pt idx="1498">
                  <c:v>149800</c:v>
                </c:pt>
                <c:pt idx="1499">
                  <c:v>149900</c:v>
                </c:pt>
                <c:pt idx="1500">
                  <c:v>150000</c:v>
                </c:pt>
                <c:pt idx="1501">
                  <c:v>150100</c:v>
                </c:pt>
                <c:pt idx="1502">
                  <c:v>150200</c:v>
                </c:pt>
                <c:pt idx="1503">
                  <c:v>150300</c:v>
                </c:pt>
                <c:pt idx="1504">
                  <c:v>150400</c:v>
                </c:pt>
                <c:pt idx="1505">
                  <c:v>150500</c:v>
                </c:pt>
                <c:pt idx="1506">
                  <c:v>150600</c:v>
                </c:pt>
                <c:pt idx="1507">
                  <c:v>150700</c:v>
                </c:pt>
                <c:pt idx="1508">
                  <c:v>150800</c:v>
                </c:pt>
                <c:pt idx="1509">
                  <c:v>150900</c:v>
                </c:pt>
                <c:pt idx="1510">
                  <c:v>151000</c:v>
                </c:pt>
                <c:pt idx="1511">
                  <c:v>151100</c:v>
                </c:pt>
                <c:pt idx="1512">
                  <c:v>151200</c:v>
                </c:pt>
                <c:pt idx="1513">
                  <c:v>151300</c:v>
                </c:pt>
                <c:pt idx="1514">
                  <c:v>151400</c:v>
                </c:pt>
                <c:pt idx="1515">
                  <c:v>151500</c:v>
                </c:pt>
                <c:pt idx="1516">
                  <c:v>151600</c:v>
                </c:pt>
                <c:pt idx="1517">
                  <c:v>151700</c:v>
                </c:pt>
                <c:pt idx="1518">
                  <c:v>151800</c:v>
                </c:pt>
                <c:pt idx="1519">
                  <c:v>151900</c:v>
                </c:pt>
                <c:pt idx="1520">
                  <c:v>152000</c:v>
                </c:pt>
                <c:pt idx="1521">
                  <c:v>152100</c:v>
                </c:pt>
                <c:pt idx="1522">
                  <c:v>152200</c:v>
                </c:pt>
                <c:pt idx="1523">
                  <c:v>152300</c:v>
                </c:pt>
                <c:pt idx="1524">
                  <c:v>152400</c:v>
                </c:pt>
                <c:pt idx="1525">
                  <c:v>152500</c:v>
                </c:pt>
                <c:pt idx="1526">
                  <c:v>152600</c:v>
                </c:pt>
                <c:pt idx="1527">
                  <c:v>152700</c:v>
                </c:pt>
                <c:pt idx="1528">
                  <c:v>152800</c:v>
                </c:pt>
                <c:pt idx="1529">
                  <c:v>152900</c:v>
                </c:pt>
                <c:pt idx="1530">
                  <c:v>153000</c:v>
                </c:pt>
                <c:pt idx="1531">
                  <c:v>153100</c:v>
                </c:pt>
                <c:pt idx="1532">
                  <c:v>153200</c:v>
                </c:pt>
                <c:pt idx="1533">
                  <c:v>153300</c:v>
                </c:pt>
                <c:pt idx="1534">
                  <c:v>153400</c:v>
                </c:pt>
                <c:pt idx="1535">
                  <c:v>153500</c:v>
                </c:pt>
                <c:pt idx="1536">
                  <c:v>153600</c:v>
                </c:pt>
                <c:pt idx="1537">
                  <c:v>153700</c:v>
                </c:pt>
                <c:pt idx="1538">
                  <c:v>153800</c:v>
                </c:pt>
                <c:pt idx="1539">
                  <c:v>153900</c:v>
                </c:pt>
                <c:pt idx="1540">
                  <c:v>154000</c:v>
                </c:pt>
                <c:pt idx="1541">
                  <c:v>154100</c:v>
                </c:pt>
                <c:pt idx="1542">
                  <c:v>154200</c:v>
                </c:pt>
                <c:pt idx="1543">
                  <c:v>154300</c:v>
                </c:pt>
                <c:pt idx="1544">
                  <c:v>154400</c:v>
                </c:pt>
                <c:pt idx="1545">
                  <c:v>154500</c:v>
                </c:pt>
                <c:pt idx="1546">
                  <c:v>154600</c:v>
                </c:pt>
                <c:pt idx="1547">
                  <c:v>154700</c:v>
                </c:pt>
                <c:pt idx="1548">
                  <c:v>154800</c:v>
                </c:pt>
                <c:pt idx="1549">
                  <c:v>154900</c:v>
                </c:pt>
                <c:pt idx="1550">
                  <c:v>155000</c:v>
                </c:pt>
                <c:pt idx="1551">
                  <c:v>155100</c:v>
                </c:pt>
                <c:pt idx="1552">
                  <c:v>155200</c:v>
                </c:pt>
                <c:pt idx="1553">
                  <c:v>155300</c:v>
                </c:pt>
                <c:pt idx="1554">
                  <c:v>155400</c:v>
                </c:pt>
                <c:pt idx="1555">
                  <c:v>155500</c:v>
                </c:pt>
                <c:pt idx="1556">
                  <c:v>155600</c:v>
                </c:pt>
                <c:pt idx="1557">
                  <c:v>155700</c:v>
                </c:pt>
                <c:pt idx="1558">
                  <c:v>155800</c:v>
                </c:pt>
                <c:pt idx="1559">
                  <c:v>155900</c:v>
                </c:pt>
                <c:pt idx="1560">
                  <c:v>156000</c:v>
                </c:pt>
                <c:pt idx="1561">
                  <c:v>156100</c:v>
                </c:pt>
                <c:pt idx="1562">
                  <c:v>156200</c:v>
                </c:pt>
                <c:pt idx="1563">
                  <c:v>156300</c:v>
                </c:pt>
                <c:pt idx="1564">
                  <c:v>156400</c:v>
                </c:pt>
                <c:pt idx="1565">
                  <c:v>156500</c:v>
                </c:pt>
                <c:pt idx="1566">
                  <c:v>156600</c:v>
                </c:pt>
                <c:pt idx="1567">
                  <c:v>156700</c:v>
                </c:pt>
                <c:pt idx="1568">
                  <c:v>156800</c:v>
                </c:pt>
                <c:pt idx="1569">
                  <c:v>156900</c:v>
                </c:pt>
                <c:pt idx="1570">
                  <c:v>157000</c:v>
                </c:pt>
                <c:pt idx="1571">
                  <c:v>157100</c:v>
                </c:pt>
                <c:pt idx="1572">
                  <c:v>157200</c:v>
                </c:pt>
                <c:pt idx="1573">
                  <c:v>157300</c:v>
                </c:pt>
                <c:pt idx="1574">
                  <c:v>157400</c:v>
                </c:pt>
                <c:pt idx="1575">
                  <c:v>157500</c:v>
                </c:pt>
                <c:pt idx="1576">
                  <c:v>157600</c:v>
                </c:pt>
                <c:pt idx="1577">
                  <c:v>157700</c:v>
                </c:pt>
                <c:pt idx="1578">
                  <c:v>157800</c:v>
                </c:pt>
                <c:pt idx="1579">
                  <c:v>157900</c:v>
                </c:pt>
                <c:pt idx="1580">
                  <c:v>158000</c:v>
                </c:pt>
                <c:pt idx="1581">
                  <c:v>158100</c:v>
                </c:pt>
                <c:pt idx="1582">
                  <c:v>158200</c:v>
                </c:pt>
                <c:pt idx="1583">
                  <c:v>158300</c:v>
                </c:pt>
                <c:pt idx="1584">
                  <c:v>158400</c:v>
                </c:pt>
                <c:pt idx="1585">
                  <c:v>158500</c:v>
                </c:pt>
                <c:pt idx="1586">
                  <c:v>158600</c:v>
                </c:pt>
                <c:pt idx="1587">
                  <c:v>158700</c:v>
                </c:pt>
                <c:pt idx="1588">
                  <c:v>158800</c:v>
                </c:pt>
                <c:pt idx="1589">
                  <c:v>158900</c:v>
                </c:pt>
                <c:pt idx="1590">
                  <c:v>159000</c:v>
                </c:pt>
                <c:pt idx="1591">
                  <c:v>159100</c:v>
                </c:pt>
                <c:pt idx="1592">
                  <c:v>159200</c:v>
                </c:pt>
                <c:pt idx="1593">
                  <c:v>159300</c:v>
                </c:pt>
                <c:pt idx="1594">
                  <c:v>159400</c:v>
                </c:pt>
                <c:pt idx="1595">
                  <c:v>159500</c:v>
                </c:pt>
                <c:pt idx="1596">
                  <c:v>159600</c:v>
                </c:pt>
                <c:pt idx="1597">
                  <c:v>159700</c:v>
                </c:pt>
                <c:pt idx="1598">
                  <c:v>159800</c:v>
                </c:pt>
                <c:pt idx="1599">
                  <c:v>159900</c:v>
                </c:pt>
                <c:pt idx="1600">
                  <c:v>160000</c:v>
                </c:pt>
                <c:pt idx="1601">
                  <c:v>160100</c:v>
                </c:pt>
                <c:pt idx="1602">
                  <c:v>160200</c:v>
                </c:pt>
                <c:pt idx="1603">
                  <c:v>160300</c:v>
                </c:pt>
                <c:pt idx="1604">
                  <c:v>160400</c:v>
                </c:pt>
                <c:pt idx="1605">
                  <c:v>160500</c:v>
                </c:pt>
                <c:pt idx="1606">
                  <c:v>160600</c:v>
                </c:pt>
                <c:pt idx="1607">
                  <c:v>160700</c:v>
                </c:pt>
                <c:pt idx="1608">
                  <c:v>160800</c:v>
                </c:pt>
                <c:pt idx="1609">
                  <c:v>160900</c:v>
                </c:pt>
                <c:pt idx="1610">
                  <c:v>161000</c:v>
                </c:pt>
                <c:pt idx="1611">
                  <c:v>161100</c:v>
                </c:pt>
                <c:pt idx="1612">
                  <c:v>161200</c:v>
                </c:pt>
                <c:pt idx="1613">
                  <c:v>161300</c:v>
                </c:pt>
                <c:pt idx="1614">
                  <c:v>161400</c:v>
                </c:pt>
                <c:pt idx="1615">
                  <c:v>161500</c:v>
                </c:pt>
                <c:pt idx="1616">
                  <c:v>161600</c:v>
                </c:pt>
                <c:pt idx="1617">
                  <c:v>161700</c:v>
                </c:pt>
                <c:pt idx="1618">
                  <c:v>161800</c:v>
                </c:pt>
                <c:pt idx="1619">
                  <c:v>161900</c:v>
                </c:pt>
                <c:pt idx="1620">
                  <c:v>162000</c:v>
                </c:pt>
                <c:pt idx="1621">
                  <c:v>162100</c:v>
                </c:pt>
                <c:pt idx="1622">
                  <c:v>162200</c:v>
                </c:pt>
                <c:pt idx="1623">
                  <c:v>162300</c:v>
                </c:pt>
                <c:pt idx="1624">
                  <c:v>162400</c:v>
                </c:pt>
                <c:pt idx="1625">
                  <c:v>162500</c:v>
                </c:pt>
                <c:pt idx="1626">
                  <c:v>162600</c:v>
                </c:pt>
                <c:pt idx="1627">
                  <c:v>162700</c:v>
                </c:pt>
                <c:pt idx="1628">
                  <c:v>162800</c:v>
                </c:pt>
                <c:pt idx="1629">
                  <c:v>162900</c:v>
                </c:pt>
                <c:pt idx="1630">
                  <c:v>163000</c:v>
                </c:pt>
                <c:pt idx="1631">
                  <c:v>163100</c:v>
                </c:pt>
                <c:pt idx="1632">
                  <c:v>163200</c:v>
                </c:pt>
                <c:pt idx="1633">
                  <c:v>163300</c:v>
                </c:pt>
                <c:pt idx="1634">
                  <c:v>163400</c:v>
                </c:pt>
                <c:pt idx="1635">
                  <c:v>163500</c:v>
                </c:pt>
                <c:pt idx="1636">
                  <c:v>163600</c:v>
                </c:pt>
                <c:pt idx="1637">
                  <c:v>163700</c:v>
                </c:pt>
                <c:pt idx="1638">
                  <c:v>163800</c:v>
                </c:pt>
                <c:pt idx="1639">
                  <c:v>163900</c:v>
                </c:pt>
                <c:pt idx="1640">
                  <c:v>164000</c:v>
                </c:pt>
                <c:pt idx="1641">
                  <c:v>164100</c:v>
                </c:pt>
                <c:pt idx="1642">
                  <c:v>164200</c:v>
                </c:pt>
                <c:pt idx="1643">
                  <c:v>164300</c:v>
                </c:pt>
                <c:pt idx="1644">
                  <c:v>164400</c:v>
                </c:pt>
                <c:pt idx="1645">
                  <c:v>164500</c:v>
                </c:pt>
                <c:pt idx="1646">
                  <c:v>164600</c:v>
                </c:pt>
                <c:pt idx="1647">
                  <c:v>164700</c:v>
                </c:pt>
                <c:pt idx="1648">
                  <c:v>164800</c:v>
                </c:pt>
                <c:pt idx="1649">
                  <c:v>164900</c:v>
                </c:pt>
                <c:pt idx="1650">
                  <c:v>165000</c:v>
                </c:pt>
                <c:pt idx="1651">
                  <c:v>165100</c:v>
                </c:pt>
                <c:pt idx="1652">
                  <c:v>165200</c:v>
                </c:pt>
                <c:pt idx="1653">
                  <c:v>165300</c:v>
                </c:pt>
                <c:pt idx="1654">
                  <c:v>165400</c:v>
                </c:pt>
                <c:pt idx="1655">
                  <c:v>165500</c:v>
                </c:pt>
                <c:pt idx="1656">
                  <c:v>165600</c:v>
                </c:pt>
                <c:pt idx="1657">
                  <c:v>165700</c:v>
                </c:pt>
                <c:pt idx="1658">
                  <c:v>165800</c:v>
                </c:pt>
                <c:pt idx="1659">
                  <c:v>165900</c:v>
                </c:pt>
                <c:pt idx="1660">
                  <c:v>166000</c:v>
                </c:pt>
                <c:pt idx="1661">
                  <c:v>166100</c:v>
                </c:pt>
                <c:pt idx="1662">
                  <c:v>166200</c:v>
                </c:pt>
                <c:pt idx="1663">
                  <c:v>166300</c:v>
                </c:pt>
                <c:pt idx="1664">
                  <c:v>166400</c:v>
                </c:pt>
                <c:pt idx="1665">
                  <c:v>166500</c:v>
                </c:pt>
                <c:pt idx="1666">
                  <c:v>166600</c:v>
                </c:pt>
                <c:pt idx="1667">
                  <c:v>166700</c:v>
                </c:pt>
                <c:pt idx="1668">
                  <c:v>166800</c:v>
                </c:pt>
                <c:pt idx="1669">
                  <c:v>166900</c:v>
                </c:pt>
                <c:pt idx="1670">
                  <c:v>167000</c:v>
                </c:pt>
                <c:pt idx="1671">
                  <c:v>167100</c:v>
                </c:pt>
                <c:pt idx="1672">
                  <c:v>167200</c:v>
                </c:pt>
                <c:pt idx="1673">
                  <c:v>167300</c:v>
                </c:pt>
                <c:pt idx="1674">
                  <c:v>167400</c:v>
                </c:pt>
                <c:pt idx="1675">
                  <c:v>167500</c:v>
                </c:pt>
                <c:pt idx="1676">
                  <c:v>167600</c:v>
                </c:pt>
                <c:pt idx="1677">
                  <c:v>167700</c:v>
                </c:pt>
                <c:pt idx="1678">
                  <c:v>167800</c:v>
                </c:pt>
                <c:pt idx="1679">
                  <c:v>167900</c:v>
                </c:pt>
                <c:pt idx="1680">
                  <c:v>168000</c:v>
                </c:pt>
                <c:pt idx="1681">
                  <c:v>168100</c:v>
                </c:pt>
                <c:pt idx="1682">
                  <c:v>168200</c:v>
                </c:pt>
                <c:pt idx="1683">
                  <c:v>168300</c:v>
                </c:pt>
                <c:pt idx="1684">
                  <c:v>168400</c:v>
                </c:pt>
                <c:pt idx="1685">
                  <c:v>168500</c:v>
                </c:pt>
                <c:pt idx="1686">
                  <c:v>168600</c:v>
                </c:pt>
                <c:pt idx="1687">
                  <c:v>168700</c:v>
                </c:pt>
                <c:pt idx="1688">
                  <c:v>168800</c:v>
                </c:pt>
                <c:pt idx="1689">
                  <c:v>168900</c:v>
                </c:pt>
                <c:pt idx="1690">
                  <c:v>169000</c:v>
                </c:pt>
                <c:pt idx="1691">
                  <c:v>169100</c:v>
                </c:pt>
                <c:pt idx="1692">
                  <c:v>169200</c:v>
                </c:pt>
                <c:pt idx="1693">
                  <c:v>169300</c:v>
                </c:pt>
                <c:pt idx="1694">
                  <c:v>169400</c:v>
                </c:pt>
                <c:pt idx="1695">
                  <c:v>169500</c:v>
                </c:pt>
                <c:pt idx="1696">
                  <c:v>169600</c:v>
                </c:pt>
                <c:pt idx="1697">
                  <c:v>169700</c:v>
                </c:pt>
                <c:pt idx="1698">
                  <c:v>169800</c:v>
                </c:pt>
                <c:pt idx="1699">
                  <c:v>169900</c:v>
                </c:pt>
                <c:pt idx="1700">
                  <c:v>170000</c:v>
                </c:pt>
                <c:pt idx="1701">
                  <c:v>170100</c:v>
                </c:pt>
                <c:pt idx="1702">
                  <c:v>170200</c:v>
                </c:pt>
                <c:pt idx="1703">
                  <c:v>170300</c:v>
                </c:pt>
                <c:pt idx="1704">
                  <c:v>170400</c:v>
                </c:pt>
                <c:pt idx="1705">
                  <c:v>170500</c:v>
                </c:pt>
                <c:pt idx="1706">
                  <c:v>170600</c:v>
                </c:pt>
                <c:pt idx="1707">
                  <c:v>170700</c:v>
                </c:pt>
                <c:pt idx="1708">
                  <c:v>170800</c:v>
                </c:pt>
                <c:pt idx="1709">
                  <c:v>170900</c:v>
                </c:pt>
                <c:pt idx="1710">
                  <c:v>171000</c:v>
                </c:pt>
                <c:pt idx="1711">
                  <c:v>171100</c:v>
                </c:pt>
                <c:pt idx="1712">
                  <c:v>171200</c:v>
                </c:pt>
                <c:pt idx="1713">
                  <c:v>171300</c:v>
                </c:pt>
                <c:pt idx="1714">
                  <c:v>171400</c:v>
                </c:pt>
                <c:pt idx="1715">
                  <c:v>171500</c:v>
                </c:pt>
                <c:pt idx="1716">
                  <c:v>171600</c:v>
                </c:pt>
                <c:pt idx="1717">
                  <c:v>171700</c:v>
                </c:pt>
                <c:pt idx="1718">
                  <c:v>171800</c:v>
                </c:pt>
                <c:pt idx="1719">
                  <c:v>171900</c:v>
                </c:pt>
                <c:pt idx="1720">
                  <c:v>172000</c:v>
                </c:pt>
                <c:pt idx="1721">
                  <c:v>172100</c:v>
                </c:pt>
                <c:pt idx="1722">
                  <c:v>172200</c:v>
                </c:pt>
                <c:pt idx="1723">
                  <c:v>172300</c:v>
                </c:pt>
                <c:pt idx="1724">
                  <c:v>172400</c:v>
                </c:pt>
                <c:pt idx="1725">
                  <c:v>172500</c:v>
                </c:pt>
                <c:pt idx="1726">
                  <c:v>172600</c:v>
                </c:pt>
                <c:pt idx="1727">
                  <c:v>172700</c:v>
                </c:pt>
                <c:pt idx="1728">
                  <c:v>172800</c:v>
                </c:pt>
                <c:pt idx="1729">
                  <c:v>172900</c:v>
                </c:pt>
                <c:pt idx="1730">
                  <c:v>173000</c:v>
                </c:pt>
                <c:pt idx="1731">
                  <c:v>173100</c:v>
                </c:pt>
                <c:pt idx="1732">
                  <c:v>173200</c:v>
                </c:pt>
                <c:pt idx="1733">
                  <c:v>173300</c:v>
                </c:pt>
                <c:pt idx="1734">
                  <c:v>173400</c:v>
                </c:pt>
                <c:pt idx="1735">
                  <c:v>173500</c:v>
                </c:pt>
                <c:pt idx="1736">
                  <c:v>173600</c:v>
                </c:pt>
                <c:pt idx="1737">
                  <c:v>173700</c:v>
                </c:pt>
                <c:pt idx="1738">
                  <c:v>173800</c:v>
                </c:pt>
                <c:pt idx="1739">
                  <c:v>173900</c:v>
                </c:pt>
                <c:pt idx="1740">
                  <c:v>174000</c:v>
                </c:pt>
                <c:pt idx="1741">
                  <c:v>174100</c:v>
                </c:pt>
                <c:pt idx="1742">
                  <c:v>174200</c:v>
                </c:pt>
                <c:pt idx="1743">
                  <c:v>174300</c:v>
                </c:pt>
                <c:pt idx="1744">
                  <c:v>174400</c:v>
                </c:pt>
                <c:pt idx="1745">
                  <c:v>174500</c:v>
                </c:pt>
                <c:pt idx="1746">
                  <c:v>174600</c:v>
                </c:pt>
                <c:pt idx="1747">
                  <c:v>174700</c:v>
                </c:pt>
                <c:pt idx="1748">
                  <c:v>174800</c:v>
                </c:pt>
                <c:pt idx="1749">
                  <c:v>174900</c:v>
                </c:pt>
                <c:pt idx="1750">
                  <c:v>175000</c:v>
                </c:pt>
                <c:pt idx="1751">
                  <c:v>175100</c:v>
                </c:pt>
                <c:pt idx="1752">
                  <c:v>175200</c:v>
                </c:pt>
                <c:pt idx="1753">
                  <c:v>175300</c:v>
                </c:pt>
                <c:pt idx="1754">
                  <c:v>175400</c:v>
                </c:pt>
                <c:pt idx="1755">
                  <c:v>175500</c:v>
                </c:pt>
                <c:pt idx="1756">
                  <c:v>175600</c:v>
                </c:pt>
                <c:pt idx="1757">
                  <c:v>175700</c:v>
                </c:pt>
                <c:pt idx="1758">
                  <c:v>175800</c:v>
                </c:pt>
                <c:pt idx="1759">
                  <c:v>175900</c:v>
                </c:pt>
                <c:pt idx="1760">
                  <c:v>176000</c:v>
                </c:pt>
                <c:pt idx="1761">
                  <c:v>176100</c:v>
                </c:pt>
                <c:pt idx="1762">
                  <c:v>176200</c:v>
                </c:pt>
                <c:pt idx="1763">
                  <c:v>176300</c:v>
                </c:pt>
                <c:pt idx="1764">
                  <c:v>176400</c:v>
                </c:pt>
                <c:pt idx="1765">
                  <c:v>176500</c:v>
                </c:pt>
                <c:pt idx="1766">
                  <c:v>176600</c:v>
                </c:pt>
                <c:pt idx="1767">
                  <c:v>176700</c:v>
                </c:pt>
                <c:pt idx="1768">
                  <c:v>176800</c:v>
                </c:pt>
                <c:pt idx="1769">
                  <c:v>176900</c:v>
                </c:pt>
                <c:pt idx="1770">
                  <c:v>177000</c:v>
                </c:pt>
                <c:pt idx="1771">
                  <c:v>177100</c:v>
                </c:pt>
                <c:pt idx="1772">
                  <c:v>177200</c:v>
                </c:pt>
                <c:pt idx="1773">
                  <c:v>177300</c:v>
                </c:pt>
                <c:pt idx="1774">
                  <c:v>177400</c:v>
                </c:pt>
                <c:pt idx="1775">
                  <c:v>177500</c:v>
                </c:pt>
                <c:pt idx="1776">
                  <c:v>177600</c:v>
                </c:pt>
                <c:pt idx="1777">
                  <c:v>177700</c:v>
                </c:pt>
                <c:pt idx="1778">
                  <c:v>177800</c:v>
                </c:pt>
                <c:pt idx="1779">
                  <c:v>177900</c:v>
                </c:pt>
                <c:pt idx="1780">
                  <c:v>178000</c:v>
                </c:pt>
                <c:pt idx="1781">
                  <c:v>178100</c:v>
                </c:pt>
                <c:pt idx="1782">
                  <c:v>178200</c:v>
                </c:pt>
                <c:pt idx="1783">
                  <c:v>178300</c:v>
                </c:pt>
                <c:pt idx="1784">
                  <c:v>178400</c:v>
                </c:pt>
                <c:pt idx="1785">
                  <c:v>178500</c:v>
                </c:pt>
                <c:pt idx="1786">
                  <c:v>178600</c:v>
                </c:pt>
                <c:pt idx="1787">
                  <c:v>178700</c:v>
                </c:pt>
                <c:pt idx="1788">
                  <c:v>178800</c:v>
                </c:pt>
                <c:pt idx="1789">
                  <c:v>178900</c:v>
                </c:pt>
                <c:pt idx="1790">
                  <c:v>179000</c:v>
                </c:pt>
                <c:pt idx="1791">
                  <c:v>179100</c:v>
                </c:pt>
                <c:pt idx="1792">
                  <c:v>179200</c:v>
                </c:pt>
                <c:pt idx="1793">
                  <c:v>179300</c:v>
                </c:pt>
                <c:pt idx="1794">
                  <c:v>179400</c:v>
                </c:pt>
                <c:pt idx="1795">
                  <c:v>179500</c:v>
                </c:pt>
                <c:pt idx="1796">
                  <c:v>179600</c:v>
                </c:pt>
                <c:pt idx="1797">
                  <c:v>179700</c:v>
                </c:pt>
                <c:pt idx="1798">
                  <c:v>179800</c:v>
                </c:pt>
                <c:pt idx="1799">
                  <c:v>179900</c:v>
                </c:pt>
                <c:pt idx="1800">
                  <c:v>180000</c:v>
                </c:pt>
                <c:pt idx="1801">
                  <c:v>180100</c:v>
                </c:pt>
                <c:pt idx="1802">
                  <c:v>180200</c:v>
                </c:pt>
                <c:pt idx="1803">
                  <c:v>180300</c:v>
                </c:pt>
                <c:pt idx="1804">
                  <c:v>180400</c:v>
                </c:pt>
                <c:pt idx="1805">
                  <c:v>180500</c:v>
                </c:pt>
                <c:pt idx="1806">
                  <c:v>180600</c:v>
                </c:pt>
                <c:pt idx="1807">
                  <c:v>180700</c:v>
                </c:pt>
                <c:pt idx="1808">
                  <c:v>180800</c:v>
                </c:pt>
                <c:pt idx="1809">
                  <c:v>180900</c:v>
                </c:pt>
                <c:pt idx="1810">
                  <c:v>181000</c:v>
                </c:pt>
                <c:pt idx="1811">
                  <c:v>181100</c:v>
                </c:pt>
                <c:pt idx="1812">
                  <c:v>181200</c:v>
                </c:pt>
                <c:pt idx="1813">
                  <c:v>181300</c:v>
                </c:pt>
                <c:pt idx="1814">
                  <c:v>181400</c:v>
                </c:pt>
                <c:pt idx="1815">
                  <c:v>181500</c:v>
                </c:pt>
                <c:pt idx="1816">
                  <c:v>181600</c:v>
                </c:pt>
                <c:pt idx="1817">
                  <c:v>181700</c:v>
                </c:pt>
                <c:pt idx="1818">
                  <c:v>181800</c:v>
                </c:pt>
                <c:pt idx="1819">
                  <c:v>181900</c:v>
                </c:pt>
                <c:pt idx="1820">
                  <c:v>182000</c:v>
                </c:pt>
                <c:pt idx="1821">
                  <c:v>182100</c:v>
                </c:pt>
                <c:pt idx="1822">
                  <c:v>182200</c:v>
                </c:pt>
                <c:pt idx="1823">
                  <c:v>182300</c:v>
                </c:pt>
                <c:pt idx="1824">
                  <c:v>182400</c:v>
                </c:pt>
                <c:pt idx="1825">
                  <c:v>182500</c:v>
                </c:pt>
                <c:pt idx="1826">
                  <c:v>182600</c:v>
                </c:pt>
                <c:pt idx="1827">
                  <c:v>182700</c:v>
                </c:pt>
                <c:pt idx="1828">
                  <c:v>182800</c:v>
                </c:pt>
                <c:pt idx="1829">
                  <c:v>182900</c:v>
                </c:pt>
                <c:pt idx="1830">
                  <c:v>183000</c:v>
                </c:pt>
                <c:pt idx="1831">
                  <c:v>183100</c:v>
                </c:pt>
                <c:pt idx="1832">
                  <c:v>183200</c:v>
                </c:pt>
                <c:pt idx="1833">
                  <c:v>183300</c:v>
                </c:pt>
                <c:pt idx="1834">
                  <c:v>183400</c:v>
                </c:pt>
                <c:pt idx="1835">
                  <c:v>183500</c:v>
                </c:pt>
                <c:pt idx="1836">
                  <c:v>183600</c:v>
                </c:pt>
                <c:pt idx="1837">
                  <c:v>183700</c:v>
                </c:pt>
                <c:pt idx="1838">
                  <c:v>183800</c:v>
                </c:pt>
                <c:pt idx="1839">
                  <c:v>183900</c:v>
                </c:pt>
                <c:pt idx="1840">
                  <c:v>184000</c:v>
                </c:pt>
                <c:pt idx="1841">
                  <c:v>184100</c:v>
                </c:pt>
                <c:pt idx="1842">
                  <c:v>184200</c:v>
                </c:pt>
                <c:pt idx="1843">
                  <c:v>184300</c:v>
                </c:pt>
                <c:pt idx="1844">
                  <c:v>184400</c:v>
                </c:pt>
                <c:pt idx="1845">
                  <c:v>184500</c:v>
                </c:pt>
                <c:pt idx="1846">
                  <c:v>184600</c:v>
                </c:pt>
                <c:pt idx="1847">
                  <c:v>184700</c:v>
                </c:pt>
                <c:pt idx="1848">
                  <c:v>184800</c:v>
                </c:pt>
                <c:pt idx="1849">
                  <c:v>184900</c:v>
                </c:pt>
                <c:pt idx="1850">
                  <c:v>185000</c:v>
                </c:pt>
                <c:pt idx="1851">
                  <c:v>185100</c:v>
                </c:pt>
                <c:pt idx="1852">
                  <c:v>185200</c:v>
                </c:pt>
                <c:pt idx="1853">
                  <c:v>185300</c:v>
                </c:pt>
                <c:pt idx="1854">
                  <c:v>185400</c:v>
                </c:pt>
                <c:pt idx="1855">
                  <c:v>185500</c:v>
                </c:pt>
                <c:pt idx="1856">
                  <c:v>185600</c:v>
                </c:pt>
                <c:pt idx="1857">
                  <c:v>185700</c:v>
                </c:pt>
                <c:pt idx="1858">
                  <c:v>185800</c:v>
                </c:pt>
                <c:pt idx="1859">
                  <c:v>185900</c:v>
                </c:pt>
                <c:pt idx="1860">
                  <c:v>186000</c:v>
                </c:pt>
                <c:pt idx="1861">
                  <c:v>186100</c:v>
                </c:pt>
                <c:pt idx="1862">
                  <c:v>186200</c:v>
                </c:pt>
                <c:pt idx="1863">
                  <c:v>186300</c:v>
                </c:pt>
                <c:pt idx="1864">
                  <c:v>186400</c:v>
                </c:pt>
                <c:pt idx="1865">
                  <c:v>186500</c:v>
                </c:pt>
                <c:pt idx="1866">
                  <c:v>186600</c:v>
                </c:pt>
                <c:pt idx="1867">
                  <c:v>186700</c:v>
                </c:pt>
                <c:pt idx="1868">
                  <c:v>186800</c:v>
                </c:pt>
                <c:pt idx="1869">
                  <c:v>186900</c:v>
                </c:pt>
                <c:pt idx="1870">
                  <c:v>187000</c:v>
                </c:pt>
                <c:pt idx="1871">
                  <c:v>187100</c:v>
                </c:pt>
                <c:pt idx="1872">
                  <c:v>187200</c:v>
                </c:pt>
                <c:pt idx="1873">
                  <c:v>187300</c:v>
                </c:pt>
                <c:pt idx="1874">
                  <c:v>187400</c:v>
                </c:pt>
                <c:pt idx="1875">
                  <c:v>187500</c:v>
                </c:pt>
                <c:pt idx="1876">
                  <c:v>187600</c:v>
                </c:pt>
                <c:pt idx="1877">
                  <c:v>187700</c:v>
                </c:pt>
                <c:pt idx="1878">
                  <c:v>187800</c:v>
                </c:pt>
                <c:pt idx="1879">
                  <c:v>187900</c:v>
                </c:pt>
                <c:pt idx="1880">
                  <c:v>188000</c:v>
                </c:pt>
                <c:pt idx="1881">
                  <c:v>188100</c:v>
                </c:pt>
                <c:pt idx="1882">
                  <c:v>188200</c:v>
                </c:pt>
                <c:pt idx="1883">
                  <c:v>188300</c:v>
                </c:pt>
                <c:pt idx="1884">
                  <c:v>188400</c:v>
                </c:pt>
                <c:pt idx="1885">
                  <c:v>188500</c:v>
                </c:pt>
                <c:pt idx="1886">
                  <c:v>188600</c:v>
                </c:pt>
                <c:pt idx="1887">
                  <c:v>188700</c:v>
                </c:pt>
                <c:pt idx="1888">
                  <c:v>188800</c:v>
                </c:pt>
                <c:pt idx="1889">
                  <c:v>188900</c:v>
                </c:pt>
                <c:pt idx="1890">
                  <c:v>189000</c:v>
                </c:pt>
                <c:pt idx="1891">
                  <c:v>189100</c:v>
                </c:pt>
                <c:pt idx="1892">
                  <c:v>189200</c:v>
                </c:pt>
                <c:pt idx="1893">
                  <c:v>189300</c:v>
                </c:pt>
                <c:pt idx="1894">
                  <c:v>189400</c:v>
                </c:pt>
                <c:pt idx="1895">
                  <c:v>189500</c:v>
                </c:pt>
                <c:pt idx="1896">
                  <c:v>189600</c:v>
                </c:pt>
                <c:pt idx="1897">
                  <c:v>189700</c:v>
                </c:pt>
                <c:pt idx="1898">
                  <c:v>189800</c:v>
                </c:pt>
                <c:pt idx="1899">
                  <c:v>189900</c:v>
                </c:pt>
                <c:pt idx="1900">
                  <c:v>190000</c:v>
                </c:pt>
                <c:pt idx="1901">
                  <c:v>190100</c:v>
                </c:pt>
                <c:pt idx="1902">
                  <c:v>190200</c:v>
                </c:pt>
                <c:pt idx="1903">
                  <c:v>190300</c:v>
                </c:pt>
                <c:pt idx="1904">
                  <c:v>190400</c:v>
                </c:pt>
                <c:pt idx="1905">
                  <c:v>190500</c:v>
                </c:pt>
                <c:pt idx="1906">
                  <c:v>190600</c:v>
                </c:pt>
                <c:pt idx="1907">
                  <c:v>190700</c:v>
                </c:pt>
                <c:pt idx="1908">
                  <c:v>190800</c:v>
                </c:pt>
                <c:pt idx="1909">
                  <c:v>190900</c:v>
                </c:pt>
                <c:pt idx="1910">
                  <c:v>191000</c:v>
                </c:pt>
                <c:pt idx="1911">
                  <c:v>191100</c:v>
                </c:pt>
                <c:pt idx="1912">
                  <c:v>191200</c:v>
                </c:pt>
                <c:pt idx="1913">
                  <c:v>191300</c:v>
                </c:pt>
                <c:pt idx="1914">
                  <c:v>191400</c:v>
                </c:pt>
                <c:pt idx="1915">
                  <c:v>191500</c:v>
                </c:pt>
                <c:pt idx="1916">
                  <c:v>191600</c:v>
                </c:pt>
                <c:pt idx="1917">
                  <c:v>191700</c:v>
                </c:pt>
                <c:pt idx="1918">
                  <c:v>191800</c:v>
                </c:pt>
                <c:pt idx="1919">
                  <c:v>191900</c:v>
                </c:pt>
                <c:pt idx="1920">
                  <c:v>192000</c:v>
                </c:pt>
                <c:pt idx="1921">
                  <c:v>192100</c:v>
                </c:pt>
                <c:pt idx="1922">
                  <c:v>192200</c:v>
                </c:pt>
                <c:pt idx="1923">
                  <c:v>192300</c:v>
                </c:pt>
                <c:pt idx="1924">
                  <c:v>192400</c:v>
                </c:pt>
                <c:pt idx="1925">
                  <c:v>192500</c:v>
                </c:pt>
                <c:pt idx="1926">
                  <c:v>192600</c:v>
                </c:pt>
                <c:pt idx="1927">
                  <c:v>192700</c:v>
                </c:pt>
                <c:pt idx="1928">
                  <c:v>192800</c:v>
                </c:pt>
                <c:pt idx="1929">
                  <c:v>192900</c:v>
                </c:pt>
                <c:pt idx="1930">
                  <c:v>193000</c:v>
                </c:pt>
                <c:pt idx="1931">
                  <c:v>193100</c:v>
                </c:pt>
                <c:pt idx="1932">
                  <c:v>193200</c:v>
                </c:pt>
                <c:pt idx="1933">
                  <c:v>193300</c:v>
                </c:pt>
                <c:pt idx="1934">
                  <c:v>193400</c:v>
                </c:pt>
                <c:pt idx="1935">
                  <c:v>193500</c:v>
                </c:pt>
                <c:pt idx="1936">
                  <c:v>193600</c:v>
                </c:pt>
                <c:pt idx="1937">
                  <c:v>193700</c:v>
                </c:pt>
                <c:pt idx="1938">
                  <c:v>193800</c:v>
                </c:pt>
                <c:pt idx="1939">
                  <c:v>193900</c:v>
                </c:pt>
                <c:pt idx="1940">
                  <c:v>194000</c:v>
                </c:pt>
                <c:pt idx="1941">
                  <c:v>194100</c:v>
                </c:pt>
                <c:pt idx="1942">
                  <c:v>194200</c:v>
                </c:pt>
                <c:pt idx="1943">
                  <c:v>194300</c:v>
                </c:pt>
                <c:pt idx="1944">
                  <c:v>194400</c:v>
                </c:pt>
                <c:pt idx="1945">
                  <c:v>194500</c:v>
                </c:pt>
                <c:pt idx="1946">
                  <c:v>194600</c:v>
                </c:pt>
                <c:pt idx="1947">
                  <c:v>194700</c:v>
                </c:pt>
                <c:pt idx="1948">
                  <c:v>194800</c:v>
                </c:pt>
                <c:pt idx="1949">
                  <c:v>194900</c:v>
                </c:pt>
                <c:pt idx="1950">
                  <c:v>195000</c:v>
                </c:pt>
                <c:pt idx="1951">
                  <c:v>195100</c:v>
                </c:pt>
                <c:pt idx="1952">
                  <c:v>195200</c:v>
                </c:pt>
                <c:pt idx="1953">
                  <c:v>195300</c:v>
                </c:pt>
                <c:pt idx="1954">
                  <c:v>195400</c:v>
                </c:pt>
                <c:pt idx="1955">
                  <c:v>195500</c:v>
                </c:pt>
                <c:pt idx="1956">
                  <c:v>195600</c:v>
                </c:pt>
                <c:pt idx="1957">
                  <c:v>195700</c:v>
                </c:pt>
                <c:pt idx="1958">
                  <c:v>195800</c:v>
                </c:pt>
                <c:pt idx="1959">
                  <c:v>195900</c:v>
                </c:pt>
                <c:pt idx="1960">
                  <c:v>196000</c:v>
                </c:pt>
                <c:pt idx="1961">
                  <c:v>196100</c:v>
                </c:pt>
                <c:pt idx="1962">
                  <c:v>196200</c:v>
                </c:pt>
                <c:pt idx="1963">
                  <c:v>196300</c:v>
                </c:pt>
                <c:pt idx="1964">
                  <c:v>196400</c:v>
                </c:pt>
                <c:pt idx="1965">
                  <c:v>196500</c:v>
                </c:pt>
                <c:pt idx="1966">
                  <c:v>196600</c:v>
                </c:pt>
                <c:pt idx="1967">
                  <c:v>196700</c:v>
                </c:pt>
                <c:pt idx="1968">
                  <c:v>196800</c:v>
                </c:pt>
                <c:pt idx="1969">
                  <c:v>196900</c:v>
                </c:pt>
                <c:pt idx="1970">
                  <c:v>197000</c:v>
                </c:pt>
                <c:pt idx="1971">
                  <c:v>197100</c:v>
                </c:pt>
                <c:pt idx="1972">
                  <c:v>197200</c:v>
                </c:pt>
                <c:pt idx="1973">
                  <c:v>197300</c:v>
                </c:pt>
                <c:pt idx="1974">
                  <c:v>197400</c:v>
                </c:pt>
                <c:pt idx="1975">
                  <c:v>197500</c:v>
                </c:pt>
                <c:pt idx="1976">
                  <c:v>197600</c:v>
                </c:pt>
                <c:pt idx="1977">
                  <c:v>197700</c:v>
                </c:pt>
                <c:pt idx="1978">
                  <c:v>197800</c:v>
                </c:pt>
                <c:pt idx="1979">
                  <c:v>197900</c:v>
                </c:pt>
                <c:pt idx="1980">
                  <c:v>198000</c:v>
                </c:pt>
                <c:pt idx="1981">
                  <c:v>198100</c:v>
                </c:pt>
                <c:pt idx="1982">
                  <c:v>198200</c:v>
                </c:pt>
                <c:pt idx="1983">
                  <c:v>198300</c:v>
                </c:pt>
                <c:pt idx="1984">
                  <c:v>198400</c:v>
                </c:pt>
                <c:pt idx="1985">
                  <c:v>198500</c:v>
                </c:pt>
                <c:pt idx="1986">
                  <c:v>198600</c:v>
                </c:pt>
                <c:pt idx="1987">
                  <c:v>198700</c:v>
                </c:pt>
                <c:pt idx="1988">
                  <c:v>198800</c:v>
                </c:pt>
                <c:pt idx="1989">
                  <c:v>198900</c:v>
                </c:pt>
                <c:pt idx="1990">
                  <c:v>199000</c:v>
                </c:pt>
                <c:pt idx="1991">
                  <c:v>199100</c:v>
                </c:pt>
                <c:pt idx="1992">
                  <c:v>199200</c:v>
                </c:pt>
                <c:pt idx="1993">
                  <c:v>199300</c:v>
                </c:pt>
                <c:pt idx="1994">
                  <c:v>199400</c:v>
                </c:pt>
                <c:pt idx="1995">
                  <c:v>199500</c:v>
                </c:pt>
                <c:pt idx="1996">
                  <c:v>199600</c:v>
                </c:pt>
                <c:pt idx="1997">
                  <c:v>199700</c:v>
                </c:pt>
                <c:pt idx="1998">
                  <c:v>199800</c:v>
                </c:pt>
                <c:pt idx="1999">
                  <c:v>199900</c:v>
                </c:pt>
                <c:pt idx="2000">
                  <c:v>200000</c:v>
                </c:pt>
                <c:pt idx="2001">
                  <c:v>200100</c:v>
                </c:pt>
                <c:pt idx="2002">
                  <c:v>200200</c:v>
                </c:pt>
                <c:pt idx="2003">
                  <c:v>200300</c:v>
                </c:pt>
                <c:pt idx="2004">
                  <c:v>200400</c:v>
                </c:pt>
                <c:pt idx="2005">
                  <c:v>200500</c:v>
                </c:pt>
                <c:pt idx="2006">
                  <c:v>200600</c:v>
                </c:pt>
                <c:pt idx="2007">
                  <c:v>200700</c:v>
                </c:pt>
                <c:pt idx="2008">
                  <c:v>200800</c:v>
                </c:pt>
                <c:pt idx="2009">
                  <c:v>200900</c:v>
                </c:pt>
                <c:pt idx="2010">
                  <c:v>201000</c:v>
                </c:pt>
                <c:pt idx="2011">
                  <c:v>201100</c:v>
                </c:pt>
                <c:pt idx="2012">
                  <c:v>201200</c:v>
                </c:pt>
                <c:pt idx="2013">
                  <c:v>201300</c:v>
                </c:pt>
                <c:pt idx="2014">
                  <c:v>201400</c:v>
                </c:pt>
                <c:pt idx="2015">
                  <c:v>201500</c:v>
                </c:pt>
                <c:pt idx="2016">
                  <c:v>201600</c:v>
                </c:pt>
                <c:pt idx="2017">
                  <c:v>201700</c:v>
                </c:pt>
                <c:pt idx="2018">
                  <c:v>201800</c:v>
                </c:pt>
                <c:pt idx="2019">
                  <c:v>201900</c:v>
                </c:pt>
                <c:pt idx="2020">
                  <c:v>202000</c:v>
                </c:pt>
                <c:pt idx="2021">
                  <c:v>202100</c:v>
                </c:pt>
                <c:pt idx="2022">
                  <c:v>202200</c:v>
                </c:pt>
                <c:pt idx="2023">
                  <c:v>202300</c:v>
                </c:pt>
                <c:pt idx="2024">
                  <c:v>202400</c:v>
                </c:pt>
                <c:pt idx="2025">
                  <c:v>202500</c:v>
                </c:pt>
                <c:pt idx="2026">
                  <c:v>202600</c:v>
                </c:pt>
                <c:pt idx="2027">
                  <c:v>202700</c:v>
                </c:pt>
                <c:pt idx="2028">
                  <c:v>202800</c:v>
                </c:pt>
                <c:pt idx="2029">
                  <c:v>202900</c:v>
                </c:pt>
                <c:pt idx="2030">
                  <c:v>203000</c:v>
                </c:pt>
                <c:pt idx="2031">
                  <c:v>203100</c:v>
                </c:pt>
                <c:pt idx="2032">
                  <c:v>203200</c:v>
                </c:pt>
                <c:pt idx="2033">
                  <c:v>203300</c:v>
                </c:pt>
                <c:pt idx="2034">
                  <c:v>203400</c:v>
                </c:pt>
                <c:pt idx="2035">
                  <c:v>203500</c:v>
                </c:pt>
                <c:pt idx="2036">
                  <c:v>203600</c:v>
                </c:pt>
                <c:pt idx="2037">
                  <c:v>203700</c:v>
                </c:pt>
                <c:pt idx="2038">
                  <c:v>203800</c:v>
                </c:pt>
                <c:pt idx="2039">
                  <c:v>203900</c:v>
                </c:pt>
                <c:pt idx="2040">
                  <c:v>204000</c:v>
                </c:pt>
                <c:pt idx="2041">
                  <c:v>204100</c:v>
                </c:pt>
                <c:pt idx="2042">
                  <c:v>204200</c:v>
                </c:pt>
                <c:pt idx="2043">
                  <c:v>204300</c:v>
                </c:pt>
                <c:pt idx="2044">
                  <c:v>204400</c:v>
                </c:pt>
                <c:pt idx="2045">
                  <c:v>204500</c:v>
                </c:pt>
                <c:pt idx="2046">
                  <c:v>204600</c:v>
                </c:pt>
                <c:pt idx="2047">
                  <c:v>204700</c:v>
                </c:pt>
                <c:pt idx="2048">
                  <c:v>204800</c:v>
                </c:pt>
                <c:pt idx="2049">
                  <c:v>204900</c:v>
                </c:pt>
                <c:pt idx="2050">
                  <c:v>205000</c:v>
                </c:pt>
                <c:pt idx="2051">
                  <c:v>205100</c:v>
                </c:pt>
                <c:pt idx="2052">
                  <c:v>205200</c:v>
                </c:pt>
                <c:pt idx="2053">
                  <c:v>205300</c:v>
                </c:pt>
                <c:pt idx="2054">
                  <c:v>205400</c:v>
                </c:pt>
                <c:pt idx="2055">
                  <c:v>205500</c:v>
                </c:pt>
                <c:pt idx="2056">
                  <c:v>205600</c:v>
                </c:pt>
                <c:pt idx="2057">
                  <c:v>205700</c:v>
                </c:pt>
                <c:pt idx="2058">
                  <c:v>205800</c:v>
                </c:pt>
                <c:pt idx="2059">
                  <c:v>205900</c:v>
                </c:pt>
                <c:pt idx="2060">
                  <c:v>206000</c:v>
                </c:pt>
                <c:pt idx="2061">
                  <c:v>206100</c:v>
                </c:pt>
                <c:pt idx="2062">
                  <c:v>206200</c:v>
                </c:pt>
                <c:pt idx="2063">
                  <c:v>206300</c:v>
                </c:pt>
                <c:pt idx="2064">
                  <c:v>206400</c:v>
                </c:pt>
                <c:pt idx="2065">
                  <c:v>206500</c:v>
                </c:pt>
                <c:pt idx="2066">
                  <c:v>206600</c:v>
                </c:pt>
                <c:pt idx="2067">
                  <c:v>206700</c:v>
                </c:pt>
                <c:pt idx="2068">
                  <c:v>206800</c:v>
                </c:pt>
                <c:pt idx="2069">
                  <c:v>206900</c:v>
                </c:pt>
                <c:pt idx="2070">
                  <c:v>207000</c:v>
                </c:pt>
                <c:pt idx="2071">
                  <c:v>207100</c:v>
                </c:pt>
                <c:pt idx="2072">
                  <c:v>207200</c:v>
                </c:pt>
                <c:pt idx="2073">
                  <c:v>207300</c:v>
                </c:pt>
                <c:pt idx="2074">
                  <c:v>207400</c:v>
                </c:pt>
                <c:pt idx="2075">
                  <c:v>207500</c:v>
                </c:pt>
                <c:pt idx="2076">
                  <c:v>207600</c:v>
                </c:pt>
                <c:pt idx="2077">
                  <c:v>207700</c:v>
                </c:pt>
                <c:pt idx="2078">
                  <c:v>207800</c:v>
                </c:pt>
                <c:pt idx="2079">
                  <c:v>207900</c:v>
                </c:pt>
                <c:pt idx="2080">
                  <c:v>208000</c:v>
                </c:pt>
                <c:pt idx="2081">
                  <c:v>208100</c:v>
                </c:pt>
                <c:pt idx="2082">
                  <c:v>208200</c:v>
                </c:pt>
                <c:pt idx="2083">
                  <c:v>208300</c:v>
                </c:pt>
                <c:pt idx="2084">
                  <c:v>208400</c:v>
                </c:pt>
                <c:pt idx="2085">
                  <c:v>208500</c:v>
                </c:pt>
                <c:pt idx="2086">
                  <c:v>208600</c:v>
                </c:pt>
                <c:pt idx="2087">
                  <c:v>208700</c:v>
                </c:pt>
                <c:pt idx="2088">
                  <c:v>208800</c:v>
                </c:pt>
                <c:pt idx="2089">
                  <c:v>208900</c:v>
                </c:pt>
                <c:pt idx="2090">
                  <c:v>209000</c:v>
                </c:pt>
                <c:pt idx="2091">
                  <c:v>209100</c:v>
                </c:pt>
                <c:pt idx="2092">
                  <c:v>209200</c:v>
                </c:pt>
                <c:pt idx="2093">
                  <c:v>209300</c:v>
                </c:pt>
                <c:pt idx="2094">
                  <c:v>209400</c:v>
                </c:pt>
                <c:pt idx="2095">
                  <c:v>209500</c:v>
                </c:pt>
                <c:pt idx="2096">
                  <c:v>209600</c:v>
                </c:pt>
                <c:pt idx="2097">
                  <c:v>209700</c:v>
                </c:pt>
                <c:pt idx="2098">
                  <c:v>209800</c:v>
                </c:pt>
                <c:pt idx="2099">
                  <c:v>209900</c:v>
                </c:pt>
                <c:pt idx="2100">
                  <c:v>210000</c:v>
                </c:pt>
                <c:pt idx="2101">
                  <c:v>210100</c:v>
                </c:pt>
                <c:pt idx="2102">
                  <c:v>210200</c:v>
                </c:pt>
                <c:pt idx="2103">
                  <c:v>210300</c:v>
                </c:pt>
                <c:pt idx="2104">
                  <c:v>210400</c:v>
                </c:pt>
                <c:pt idx="2105">
                  <c:v>210500</c:v>
                </c:pt>
                <c:pt idx="2106">
                  <c:v>210600</c:v>
                </c:pt>
                <c:pt idx="2107">
                  <c:v>210700</c:v>
                </c:pt>
                <c:pt idx="2108">
                  <c:v>210800</c:v>
                </c:pt>
                <c:pt idx="2109">
                  <c:v>210900</c:v>
                </c:pt>
                <c:pt idx="2110">
                  <c:v>211000</c:v>
                </c:pt>
                <c:pt idx="2111">
                  <c:v>211100</c:v>
                </c:pt>
                <c:pt idx="2112">
                  <c:v>211200</c:v>
                </c:pt>
                <c:pt idx="2113">
                  <c:v>211300</c:v>
                </c:pt>
                <c:pt idx="2114">
                  <c:v>211400</c:v>
                </c:pt>
                <c:pt idx="2115">
                  <c:v>211500</c:v>
                </c:pt>
                <c:pt idx="2116">
                  <c:v>211600</c:v>
                </c:pt>
                <c:pt idx="2117">
                  <c:v>211700</c:v>
                </c:pt>
                <c:pt idx="2118">
                  <c:v>211800</c:v>
                </c:pt>
                <c:pt idx="2119">
                  <c:v>211900</c:v>
                </c:pt>
                <c:pt idx="2120">
                  <c:v>212000</c:v>
                </c:pt>
                <c:pt idx="2121">
                  <c:v>212100</c:v>
                </c:pt>
                <c:pt idx="2122">
                  <c:v>212200</c:v>
                </c:pt>
                <c:pt idx="2123">
                  <c:v>212300</c:v>
                </c:pt>
                <c:pt idx="2124">
                  <c:v>212400</c:v>
                </c:pt>
                <c:pt idx="2125">
                  <c:v>212500</c:v>
                </c:pt>
                <c:pt idx="2126">
                  <c:v>212600</c:v>
                </c:pt>
                <c:pt idx="2127">
                  <c:v>212700</c:v>
                </c:pt>
                <c:pt idx="2128">
                  <c:v>212800</c:v>
                </c:pt>
                <c:pt idx="2129">
                  <c:v>212900</c:v>
                </c:pt>
                <c:pt idx="2130">
                  <c:v>213000</c:v>
                </c:pt>
                <c:pt idx="2131">
                  <c:v>213100</c:v>
                </c:pt>
                <c:pt idx="2132">
                  <c:v>213200</c:v>
                </c:pt>
                <c:pt idx="2133">
                  <c:v>213300</c:v>
                </c:pt>
                <c:pt idx="2134">
                  <c:v>213400</c:v>
                </c:pt>
                <c:pt idx="2135">
                  <c:v>213500</c:v>
                </c:pt>
                <c:pt idx="2136">
                  <c:v>213600</c:v>
                </c:pt>
                <c:pt idx="2137">
                  <c:v>213700</c:v>
                </c:pt>
                <c:pt idx="2138">
                  <c:v>213800</c:v>
                </c:pt>
                <c:pt idx="2139">
                  <c:v>213900</c:v>
                </c:pt>
                <c:pt idx="2140">
                  <c:v>214000</c:v>
                </c:pt>
                <c:pt idx="2141">
                  <c:v>214100</c:v>
                </c:pt>
                <c:pt idx="2142">
                  <c:v>214200</c:v>
                </c:pt>
                <c:pt idx="2143">
                  <c:v>214300</c:v>
                </c:pt>
                <c:pt idx="2144">
                  <c:v>214400</c:v>
                </c:pt>
                <c:pt idx="2145">
                  <c:v>214500</c:v>
                </c:pt>
                <c:pt idx="2146">
                  <c:v>214600</c:v>
                </c:pt>
                <c:pt idx="2147">
                  <c:v>214700</c:v>
                </c:pt>
                <c:pt idx="2148">
                  <c:v>214800</c:v>
                </c:pt>
                <c:pt idx="2149">
                  <c:v>214900</c:v>
                </c:pt>
                <c:pt idx="2150">
                  <c:v>215000</c:v>
                </c:pt>
                <c:pt idx="2151">
                  <c:v>215100</c:v>
                </c:pt>
                <c:pt idx="2152">
                  <c:v>215200</c:v>
                </c:pt>
                <c:pt idx="2153">
                  <c:v>215300</c:v>
                </c:pt>
                <c:pt idx="2154">
                  <c:v>215400</c:v>
                </c:pt>
                <c:pt idx="2155">
                  <c:v>215500</c:v>
                </c:pt>
                <c:pt idx="2156">
                  <c:v>215600</c:v>
                </c:pt>
                <c:pt idx="2157">
                  <c:v>215700</c:v>
                </c:pt>
                <c:pt idx="2158">
                  <c:v>215800</c:v>
                </c:pt>
                <c:pt idx="2159">
                  <c:v>215900</c:v>
                </c:pt>
                <c:pt idx="2160">
                  <c:v>216000</c:v>
                </c:pt>
                <c:pt idx="2161">
                  <c:v>216100</c:v>
                </c:pt>
                <c:pt idx="2162">
                  <c:v>216200</c:v>
                </c:pt>
                <c:pt idx="2163">
                  <c:v>216300</c:v>
                </c:pt>
                <c:pt idx="2164">
                  <c:v>216400</c:v>
                </c:pt>
                <c:pt idx="2165">
                  <c:v>216500</c:v>
                </c:pt>
                <c:pt idx="2166">
                  <c:v>216600</c:v>
                </c:pt>
                <c:pt idx="2167">
                  <c:v>216700</c:v>
                </c:pt>
                <c:pt idx="2168">
                  <c:v>216800</c:v>
                </c:pt>
                <c:pt idx="2169">
                  <c:v>216900</c:v>
                </c:pt>
                <c:pt idx="2170">
                  <c:v>217000</c:v>
                </c:pt>
                <c:pt idx="2171">
                  <c:v>217100</c:v>
                </c:pt>
                <c:pt idx="2172">
                  <c:v>217200</c:v>
                </c:pt>
                <c:pt idx="2173">
                  <c:v>217300</c:v>
                </c:pt>
                <c:pt idx="2174">
                  <c:v>217400</c:v>
                </c:pt>
                <c:pt idx="2175">
                  <c:v>217500</c:v>
                </c:pt>
                <c:pt idx="2176">
                  <c:v>217600</c:v>
                </c:pt>
                <c:pt idx="2177">
                  <c:v>217700</c:v>
                </c:pt>
                <c:pt idx="2178">
                  <c:v>217800</c:v>
                </c:pt>
                <c:pt idx="2179">
                  <c:v>217900</c:v>
                </c:pt>
                <c:pt idx="2180">
                  <c:v>218000</c:v>
                </c:pt>
                <c:pt idx="2181">
                  <c:v>218100</c:v>
                </c:pt>
                <c:pt idx="2182">
                  <c:v>218200</c:v>
                </c:pt>
                <c:pt idx="2183">
                  <c:v>218300</c:v>
                </c:pt>
                <c:pt idx="2184">
                  <c:v>218400</c:v>
                </c:pt>
                <c:pt idx="2185">
                  <c:v>218500</c:v>
                </c:pt>
                <c:pt idx="2186">
                  <c:v>218600</c:v>
                </c:pt>
                <c:pt idx="2187">
                  <c:v>218700</c:v>
                </c:pt>
                <c:pt idx="2188">
                  <c:v>218800</c:v>
                </c:pt>
                <c:pt idx="2189">
                  <c:v>218900</c:v>
                </c:pt>
                <c:pt idx="2190">
                  <c:v>219000</c:v>
                </c:pt>
                <c:pt idx="2191">
                  <c:v>219100</c:v>
                </c:pt>
                <c:pt idx="2192">
                  <c:v>219200</c:v>
                </c:pt>
                <c:pt idx="2193">
                  <c:v>219300</c:v>
                </c:pt>
                <c:pt idx="2194">
                  <c:v>219400</c:v>
                </c:pt>
                <c:pt idx="2195">
                  <c:v>219500</c:v>
                </c:pt>
                <c:pt idx="2196">
                  <c:v>219600</c:v>
                </c:pt>
                <c:pt idx="2197">
                  <c:v>219700</c:v>
                </c:pt>
                <c:pt idx="2198">
                  <c:v>219800</c:v>
                </c:pt>
                <c:pt idx="2199">
                  <c:v>219900</c:v>
                </c:pt>
                <c:pt idx="2200">
                  <c:v>220000</c:v>
                </c:pt>
                <c:pt idx="2201">
                  <c:v>220100</c:v>
                </c:pt>
                <c:pt idx="2202">
                  <c:v>220200</c:v>
                </c:pt>
                <c:pt idx="2203">
                  <c:v>220300</c:v>
                </c:pt>
                <c:pt idx="2204">
                  <c:v>220400</c:v>
                </c:pt>
                <c:pt idx="2205">
                  <c:v>220500</c:v>
                </c:pt>
                <c:pt idx="2206">
                  <c:v>220600</c:v>
                </c:pt>
                <c:pt idx="2207">
                  <c:v>220700</c:v>
                </c:pt>
                <c:pt idx="2208">
                  <c:v>220800</c:v>
                </c:pt>
                <c:pt idx="2209">
                  <c:v>220900</c:v>
                </c:pt>
                <c:pt idx="2210">
                  <c:v>221000</c:v>
                </c:pt>
                <c:pt idx="2211">
                  <c:v>221100</c:v>
                </c:pt>
                <c:pt idx="2212">
                  <c:v>221200</c:v>
                </c:pt>
                <c:pt idx="2213">
                  <c:v>221300</c:v>
                </c:pt>
                <c:pt idx="2214">
                  <c:v>221400</c:v>
                </c:pt>
                <c:pt idx="2215">
                  <c:v>221500</c:v>
                </c:pt>
                <c:pt idx="2216">
                  <c:v>221600</c:v>
                </c:pt>
                <c:pt idx="2217">
                  <c:v>221700</c:v>
                </c:pt>
                <c:pt idx="2218">
                  <c:v>221800</c:v>
                </c:pt>
                <c:pt idx="2219">
                  <c:v>221900</c:v>
                </c:pt>
                <c:pt idx="2220">
                  <c:v>222000</c:v>
                </c:pt>
                <c:pt idx="2221">
                  <c:v>222100</c:v>
                </c:pt>
                <c:pt idx="2222">
                  <c:v>222200</c:v>
                </c:pt>
                <c:pt idx="2223">
                  <c:v>222300</c:v>
                </c:pt>
                <c:pt idx="2224">
                  <c:v>222400</c:v>
                </c:pt>
                <c:pt idx="2225">
                  <c:v>222500</c:v>
                </c:pt>
                <c:pt idx="2226">
                  <c:v>222600</c:v>
                </c:pt>
                <c:pt idx="2227">
                  <c:v>222700</c:v>
                </c:pt>
                <c:pt idx="2228">
                  <c:v>222800</c:v>
                </c:pt>
                <c:pt idx="2229">
                  <c:v>222900</c:v>
                </c:pt>
                <c:pt idx="2230">
                  <c:v>223000</c:v>
                </c:pt>
                <c:pt idx="2231">
                  <c:v>223100</c:v>
                </c:pt>
                <c:pt idx="2232">
                  <c:v>223200</c:v>
                </c:pt>
                <c:pt idx="2233">
                  <c:v>223300</c:v>
                </c:pt>
                <c:pt idx="2234">
                  <c:v>223400</c:v>
                </c:pt>
                <c:pt idx="2235">
                  <c:v>223500</c:v>
                </c:pt>
                <c:pt idx="2236">
                  <c:v>223600</c:v>
                </c:pt>
                <c:pt idx="2237">
                  <c:v>223700</c:v>
                </c:pt>
                <c:pt idx="2238">
                  <c:v>223800</c:v>
                </c:pt>
                <c:pt idx="2239">
                  <c:v>223900</c:v>
                </c:pt>
                <c:pt idx="2240">
                  <c:v>224000</c:v>
                </c:pt>
                <c:pt idx="2241">
                  <c:v>224100</c:v>
                </c:pt>
                <c:pt idx="2242">
                  <c:v>224200</c:v>
                </c:pt>
                <c:pt idx="2243">
                  <c:v>224300</c:v>
                </c:pt>
                <c:pt idx="2244">
                  <c:v>224400</c:v>
                </c:pt>
                <c:pt idx="2245">
                  <c:v>224500</c:v>
                </c:pt>
                <c:pt idx="2246">
                  <c:v>224600</c:v>
                </c:pt>
                <c:pt idx="2247">
                  <c:v>224700</c:v>
                </c:pt>
                <c:pt idx="2248">
                  <c:v>224800</c:v>
                </c:pt>
                <c:pt idx="2249">
                  <c:v>224900</c:v>
                </c:pt>
                <c:pt idx="2250">
                  <c:v>225000</c:v>
                </c:pt>
                <c:pt idx="2251">
                  <c:v>225100</c:v>
                </c:pt>
                <c:pt idx="2252">
                  <c:v>225200</c:v>
                </c:pt>
                <c:pt idx="2253">
                  <c:v>225300</c:v>
                </c:pt>
                <c:pt idx="2254">
                  <c:v>225400</c:v>
                </c:pt>
                <c:pt idx="2255">
                  <c:v>225500</c:v>
                </c:pt>
                <c:pt idx="2256">
                  <c:v>225600</c:v>
                </c:pt>
                <c:pt idx="2257">
                  <c:v>225700</c:v>
                </c:pt>
                <c:pt idx="2258">
                  <c:v>225800</c:v>
                </c:pt>
                <c:pt idx="2259">
                  <c:v>225900</c:v>
                </c:pt>
                <c:pt idx="2260">
                  <c:v>226000</c:v>
                </c:pt>
                <c:pt idx="2261">
                  <c:v>226100</c:v>
                </c:pt>
                <c:pt idx="2262">
                  <c:v>226200</c:v>
                </c:pt>
                <c:pt idx="2263">
                  <c:v>226300</c:v>
                </c:pt>
                <c:pt idx="2264">
                  <c:v>226400</c:v>
                </c:pt>
                <c:pt idx="2265">
                  <c:v>226500</c:v>
                </c:pt>
                <c:pt idx="2266">
                  <c:v>226600</c:v>
                </c:pt>
                <c:pt idx="2267">
                  <c:v>226700</c:v>
                </c:pt>
                <c:pt idx="2268">
                  <c:v>226800</c:v>
                </c:pt>
                <c:pt idx="2269">
                  <c:v>226900</c:v>
                </c:pt>
                <c:pt idx="2270">
                  <c:v>227000</c:v>
                </c:pt>
                <c:pt idx="2271">
                  <c:v>227100</c:v>
                </c:pt>
                <c:pt idx="2272">
                  <c:v>227200</c:v>
                </c:pt>
                <c:pt idx="2273">
                  <c:v>227300</c:v>
                </c:pt>
                <c:pt idx="2274">
                  <c:v>227400</c:v>
                </c:pt>
                <c:pt idx="2275">
                  <c:v>227500</c:v>
                </c:pt>
                <c:pt idx="2276">
                  <c:v>227600</c:v>
                </c:pt>
                <c:pt idx="2277">
                  <c:v>227700</c:v>
                </c:pt>
                <c:pt idx="2278">
                  <c:v>227800</c:v>
                </c:pt>
                <c:pt idx="2279">
                  <c:v>227900</c:v>
                </c:pt>
                <c:pt idx="2280">
                  <c:v>228000</c:v>
                </c:pt>
                <c:pt idx="2281">
                  <c:v>228100</c:v>
                </c:pt>
                <c:pt idx="2282">
                  <c:v>228200</c:v>
                </c:pt>
                <c:pt idx="2283">
                  <c:v>228300</c:v>
                </c:pt>
                <c:pt idx="2284">
                  <c:v>228400</c:v>
                </c:pt>
                <c:pt idx="2285">
                  <c:v>228500</c:v>
                </c:pt>
                <c:pt idx="2286">
                  <c:v>228600</c:v>
                </c:pt>
                <c:pt idx="2287">
                  <c:v>228700</c:v>
                </c:pt>
                <c:pt idx="2288">
                  <c:v>228800</c:v>
                </c:pt>
                <c:pt idx="2289">
                  <c:v>228900</c:v>
                </c:pt>
                <c:pt idx="2290">
                  <c:v>229000</c:v>
                </c:pt>
                <c:pt idx="2291">
                  <c:v>229100</c:v>
                </c:pt>
                <c:pt idx="2292">
                  <c:v>229200</c:v>
                </c:pt>
                <c:pt idx="2293">
                  <c:v>229300</c:v>
                </c:pt>
                <c:pt idx="2294">
                  <c:v>229400</c:v>
                </c:pt>
                <c:pt idx="2295">
                  <c:v>229500</c:v>
                </c:pt>
                <c:pt idx="2296">
                  <c:v>229600</c:v>
                </c:pt>
                <c:pt idx="2297">
                  <c:v>229700</c:v>
                </c:pt>
                <c:pt idx="2298">
                  <c:v>229800</c:v>
                </c:pt>
                <c:pt idx="2299">
                  <c:v>229900</c:v>
                </c:pt>
                <c:pt idx="2300">
                  <c:v>230000</c:v>
                </c:pt>
                <c:pt idx="2301">
                  <c:v>230100</c:v>
                </c:pt>
                <c:pt idx="2302">
                  <c:v>230200</c:v>
                </c:pt>
                <c:pt idx="2303">
                  <c:v>230300</c:v>
                </c:pt>
                <c:pt idx="2304">
                  <c:v>230400</c:v>
                </c:pt>
                <c:pt idx="2305">
                  <c:v>230500</c:v>
                </c:pt>
                <c:pt idx="2306">
                  <c:v>230600</c:v>
                </c:pt>
                <c:pt idx="2307">
                  <c:v>230700</c:v>
                </c:pt>
                <c:pt idx="2308">
                  <c:v>230800</c:v>
                </c:pt>
                <c:pt idx="2309">
                  <c:v>230900</c:v>
                </c:pt>
                <c:pt idx="2310">
                  <c:v>231000</c:v>
                </c:pt>
                <c:pt idx="2311">
                  <c:v>231100</c:v>
                </c:pt>
                <c:pt idx="2312">
                  <c:v>231200</c:v>
                </c:pt>
                <c:pt idx="2313">
                  <c:v>231300</c:v>
                </c:pt>
                <c:pt idx="2314">
                  <c:v>231400</c:v>
                </c:pt>
                <c:pt idx="2315">
                  <c:v>231500</c:v>
                </c:pt>
                <c:pt idx="2316">
                  <c:v>231600</c:v>
                </c:pt>
                <c:pt idx="2317">
                  <c:v>231700</c:v>
                </c:pt>
                <c:pt idx="2318">
                  <c:v>231800</c:v>
                </c:pt>
                <c:pt idx="2319">
                  <c:v>231900</c:v>
                </c:pt>
                <c:pt idx="2320">
                  <c:v>232000</c:v>
                </c:pt>
                <c:pt idx="2321">
                  <c:v>232100</c:v>
                </c:pt>
                <c:pt idx="2322">
                  <c:v>232200</c:v>
                </c:pt>
                <c:pt idx="2323">
                  <c:v>232300</c:v>
                </c:pt>
                <c:pt idx="2324">
                  <c:v>232400</c:v>
                </c:pt>
                <c:pt idx="2325">
                  <c:v>232500</c:v>
                </c:pt>
                <c:pt idx="2326">
                  <c:v>232600</c:v>
                </c:pt>
                <c:pt idx="2327">
                  <c:v>232700</c:v>
                </c:pt>
                <c:pt idx="2328">
                  <c:v>232800</c:v>
                </c:pt>
                <c:pt idx="2329">
                  <c:v>232900</c:v>
                </c:pt>
                <c:pt idx="2330">
                  <c:v>233000</c:v>
                </c:pt>
                <c:pt idx="2331">
                  <c:v>233100</c:v>
                </c:pt>
                <c:pt idx="2332">
                  <c:v>233200</c:v>
                </c:pt>
                <c:pt idx="2333">
                  <c:v>233300</c:v>
                </c:pt>
                <c:pt idx="2334">
                  <c:v>233400</c:v>
                </c:pt>
                <c:pt idx="2335">
                  <c:v>233500</c:v>
                </c:pt>
                <c:pt idx="2336">
                  <c:v>233600</c:v>
                </c:pt>
                <c:pt idx="2337">
                  <c:v>233700</c:v>
                </c:pt>
                <c:pt idx="2338">
                  <c:v>233800</c:v>
                </c:pt>
                <c:pt idx="2339">
                  <c:v>233900</c:v>
                </c:pt>
                <c:pt idx="2340">
                  <c:v>234000</c:v>
                </c:pt>
                <c:pt idx="2341">
                  <c:v>234100</c:v>
                </c:pt>
                <c:pt idx="2342">
                  <c:v>234200</c:v>
                </c:pt>
                <c:pt idx="2343">
                  <c:v>234300</c:v>
                </c:pt>
                <c:pt idx="2344">
                  <c:v>234400</c:v>
                </c:pt>
                <c:pt idx="2345">
                  <c:v>234500</c:v>
                </c:pt>
                <c:pt idx="2346">
                  <c:v>234600</c:v>
                </c:pt>
                <c:pt idx="2347">
                  <c:v>234700</c:v>
                </c:pt>
                <c:pt idx="2348">
                  <c:v>234800</c:v>
                </c:pt>
                <c:pt idx="2349">
                  <c:v>234900</c:v>
                </c:pt>
                <c:pt idx="2350">
                  <c:v>235000</c:v>
                </c:pt>
                <c:pt idx="2351">
                  <c:v>235100</c:v>
                </c:pt>
                <c:pt idx="2352">
                  <c:v>235200</c:v>
                </c:pt>
                <c:pt idx="2353">
                  <c:v>235300</c:v>
                </c:pt>
                <c:pt idx="2354">
                  <c:v>235400</c:v>
                </c:pt>
                <c:pt idx="2355">
                  <c:v>235500</c:v>
                </c:pt>
                <c:pt idx="2356">
                  <c:v>235600</c:v>
                </c:pt>
                <c:pt idx="2357">
                  <c:v>235700</c:v>
                </c:pt>
                <c:pt idx="2358">
                  <c:v>235800</c:v>
                </c:pt>
                <c:pt idx="2359">
                  <c:v>235900</c:v>
                </c:pt>
                <c:pt idx="2360">
                  <c:v>236000</c:v>
                </c:pt>
                <c:pt idx="2361">
                  <c:v>236100</c:v>
                </c:pt>
                <c:pt idx="2362">
                  <c:v>236200</c:v>
                </c:pt>
                <c:pt idx="2363">
                  <c:v>236300</c:v>
                </c:pt>
                <c:pt idx="2364">
                  <c:v>236400</c:v>
                </c:pt>
                <c:pt idx="2365">
                  <c:v>236500</c:v>
                </c:pt>
                <c:pt idx="2366">
                  <c:v>236600</c:v>
                </c:pt>
                <c:pt idx="2367">
                  <c:v>236700</c:v>
                </c:pt>
                <c:pt idx="2368">
                  <c:v>236800</c:v>
                </c:pt>
                <c:pt idx="2369">
                  <c:v>236900</c:v>
                </c:pt>
                <c:pt idx="2370">
                  <c:v>237000</c:v>
                </c:pt>
                <c:pt idx="2371">
                  <c:v>237100</c:v>
                </c:pt>
                <c:pt idx="2372">
                  <c:v>237200</c:v>
                </c:pt>
                <c:pt idx="2373">
                  <c:v>237300</c:v>
                </c:pt>
                <c:pt idx="2374">
                  <c:v>237400</c:v>
                </c:pt>
                <c:pt idx="2375">
                  <c:v>237500</c:v>
                </c:pt>
                <c:pt idx="2376">
                  <c:v>237600</c:v>
                </c:pt>
                <c:pt idx="2377">
                  <c:v>237700</c:v>
                </c:pt>
                <c:pt idx="2378">
                  <c:v>237800</c:v>
                </c:pt>
                <c:pt idx="2379">
                  <c:v>237900</c:v>
                </c:pt>
                <c:pt idx="2380">
                  <c:v>238000</c:v>
                </c:pt>
                <c:pt idx="2381">
                  <c:v>238100</c:v>
                </c:pt>
                <c:pt idx="2382">
                  <c:v>238200</c:v>
                </c:pt>
                <c:pt idx="2383">
                  <c:v>238300</c:v>
                </c:pt>
                <c:pt idx="2384">
                  <c:v>238400</c:v>
                </c:pt>
                <c:pt idx="2385">
                  <c:v>238500</c:v>
                </c:pt>
                <c:pt idx="2386">
                  <c:v>238600</c:v>
                </c:pt>
                <c:pt idx="2387">
                  <c:v>238700</c:v>
                </c:pt>
                <c:pt idx="2388">
                  <c:v>238800</c:v>
                </c:pt>
                <c:pt idx="2389">
                  <c:v>238900</c:v>
                </c:pt>
                <c:pt idx="2390">
                  <c:v>239000</c:v>
                </c:pt>
                <c:pt idx="2391">
                  <c:v>239100</c:v>
                </c:pt>
                <c:pt idx="2392">
                  <c:v>239200</c:v>
                </c:pt>
                <c:pt idx="2393">
                  <c:v>239300</c:v>
                </c:pt>
                <c:pt idx="2394">
                  <c:v>239400</c:v>
                </c:pt>
                <c:pt idx="2395">
                  <c:v>239500</c:v>
                </c:pt>
                <c:pt idx="2396">
                  <c:v>239600</c:v>
                </c:pt>
                <c:pt idx="2397">
                  <c:v>239700</c:v>
                </c:pt>
                <c:pt idx="2398">
                  <c:v>239800</c:v>
                </c:pt>
                <c:pt idx="2399">
                  <c:v>239900</c:v>
                </c:pt>
                <c:pt idx="2400">
                  <c:v>240000</c:v>
                </c:pt>
                <c:pt idx="2401">
                  <c:v>240100</c:v>
                </c:pt>
                <c:pt idx="2402">
                  <c:v>240200</c:v>
                </c:pt>
                <c:pt idx="2403">
                  <c:v>240300</c:v>
                </c:pt>
                <c:pt idx="2404">
                  <c:v>240400</c:v>
                </c:pt>
                <c:pt idx="2405">
                  <c:v>240500</c:v>
                </c:pt>
                <c:pt idx="2406">
                  <c:v>240600</c:v>
                </c:pt>
                <c:pt idx="2407">
                  <c:v>240700</c:v>
                </c:pt>
                <c:pt idx="2408">
                  <c:v>240800</c:v>
                </c:pt>
                <c:pt idx="2409">
                  <c:v>240900</c:v>
                </c:pt>
                <c:pt idx="2410">
                  <c:v>241000</c:v>
                </c:pt>
                <c:pt idx="2411">
                  <c:v>241100</c:v>
                </c:pt>
                <c:pt idx="2412">
                  <c:v>241200</c:v>
                </c:pt>
                <c:pt idx="2413">
                  <c:v>241300</c:v>
                </c:pt>
                <c:pt idx="2414">
                  <c:v>241400</c:v>
                </c:pt>
                <c:pt idx="2415">
                  <c:v>241500</c:v>
                </c:pt>
                <c:pt idx="2416">
                  <c:v>241600</c:v>
                </c:pt>
                <c:pt idx="2417">
                  <c:v>241700</c:v>
                </c:pt>
                <c:pt idx="2418">
                  <c:v>241800</c:v>
                </c:pt>
                <c:pt idx="2419">
                  <c:v>241900</c:v>
                </c:pt>
                <c:pt idx="2420">
                  <c:v>242000</c:v>
                </c:pt>
                <c:pt idx="2421">
                  <c:v>242100</c:v>
                </c:pt>
                <c:pt idx="2422">
                  <c:v>242200</c:v>
                </c:pt>
                <c:pt idx="2423">
                  <c:v>242300</c:v>
                </c:pt>
                <c:pt idx="2424">
                  <c:v>242400</c:v>
                </c:pt>
                <c:pt idx="2425">
                  <c:v>242500</c:v>
                </c:pt>
                <c:pt idx="2426">
                  <c:v>242600</c:v>
                </c:pt>
                <c:pt idx="2427">
                  <c:v>242700</c:v>
                </c:pt>
                <c:pt idx="2428">
                  <c:v>242800</c:v>
                </c:pt>
                <c:pt idx="2429">
                  <c:v>242900</c:v>
                </c:pt>
                <c:pt idx="2430">
                  <c:v>243000</c:v>
                </c:pt>
                <c:pt idx="2431">
                  <c:v>243100</c:v>
                </c:pt>
                <c:pt idx="2432">
                  <c:v>243200</c:v>
                </c:pt>
                <c:pt idx="2433">
                  <c:v>243300</c:v>
                </c:pt>
                <c:pt idx="2434">
                  <c:v>243400</c:v>
                </c:pt>
                <c:pt idx="2435">
                  <c:v>243500</c:v>
                </c:pt>
                <c:pt idx="2436">
                  <c:v>243600</c:v>
                </c:pt>
                <c:pt idx="2437">
                  <c:v>243700</c:v>
                </c:pt>
                <c:pt idx="2438">
                  <c:v>243800</c:v>
                </c:pt>
                <c:pt idx="2439">
                  <c:v>243900</c:v>
                </c:pt>
                <c:pt idx="2440">
                  <c:v>244000</c:v>
                </c:pt>
                <c:pt idx="2441">
                  <c:v>244100</c:v>
                </c:pt>
                <c:pt idx="2442">
                  <c:v>244200</c:v>
                </c:pt>
                <c:pt idx="2443">
                  <c:v>244300</c:v>
                </c:pt>
                <c:pt idx="2444">
                  <c:v>244400</c:v>
                </c:pt>
                <c:pt idx="2445">
                  <c:v>244500</c:v>
                </c:pt>
                <c:pt idx="2446">
                  <c:v>244600</c:v>
                </c:pt>
                <c:pt idx="2447">
                  <c:v>244700</c:v>
                </c:pt>
                <c:pt idx="2448">
                  <c:v>244800</c:v>
                </c:pt>
                <c:pt idx="2449">
                  <c:v>244900</c:v>
                </c:pt>
                <c:pt idx="2450">
                  <c:v>245000</c:v>
                </c:pt>
                <c:pt idx="2451">
                  <c:v>245100</c:v>
                </c:pt>
                <c:pt idx="2452">
                  <c:v>245200</c:v>
                </c:pt>
                <c:pt idx="2453">
                  <c:v>245300</c:v>
                </c:pt>
                <c:pt idx="2454">
                  <c:v>245400</c:v>
                </c:pt>
                <c:pt idx="2455">
                  <c:v>245500</c:v>
                </c:pt>
                <c:pt idx="2456">
                  <c:v>245600</c:v>
                </c:pt>
                <c:pt idx="2457">
                  <c:v>245700</c:v>
                </c:pt>
                <c:pt idx="2458">
                  <c:v>245800</c:v>
                </c:pt>
                <c:pt idx="2459">
                  <c:v>245900</c:v>
                </c:pt>
                <c:pt idx="2460">
                  <c:v>246000</c:v>
                </c:pt>
                <c:pt idx="2461">
                  <c:v>246100</c:v>
                </c:pt>
                <c:pt idx="2462">
                  <c:v>246200</c:v>
                </c:pt>
                <c:pt idx="2463">
                  <c:v>246300</c:v>
                </c:pt>
                <c:pt idx="2464">
                  <c:v>246400</c:v>
                </c:pt>
                <c:pt idx="2465">
                  <c:v>246500</c:v>
                </c:pt>
                <c:pt idx="2466">
                  <c:v>246600</c:v>
                </c:pt>
                <c:pt idx="2467">
                  <c:v>246700</c:v>
                </c:pt>
                <c:pt idx="2468">
                  <c:v>246800</c:v>
                </c:pt>
                <c:pt idx="2469">
                  <c:v>246900</c:v>
                </c:pt>
                <c:pt idx="2470">
                  <c:v>247000</c:v>
                </c:pt>
                <c:pt idx="2471">
                  <c:v>247100</c:v>
                </c:pt>
                <c:pt idx="2472">
                  <c:v>247200</c:v>
                </c:pt>
                <c:pt idx="2473">
                  <c:v>247300</c:v>
                </c:pt>
                <c:pt idx="2474">
                  <c:v>247400</c:v>
                </c:pt>
                <c:pt idx="2475">
                  <c:v>247500</c:v>
                </c:pt>
                <c:pt idx="2476">
                  <c:v>247600</c:v>
                </c:pt>
                <c:pt idx="2477">
                  <c:v>247700</c:v>
                </c:pt>
                <c:pt idx="2478">
                  <c:v>247800</c:v>
                </c:pt>
                <c:pt idx="2479">
                  <c:v>247900</c:v>
                </c:pt>
                <c:pt idx="2480">
                  <c:v>248000</c:v>
                </c:pt>
                <c:pt idx="2481">
                  <c:v>248100</c:v>
                </c:pt>
                <c:pt idx="2482">
                  <c:v>248200</c:v>
                </c:pt>
                <c:pt idx="2483">
                  <c:v>248300</c:v>
                </c:pt>
                <c:pt idx="2484">
                  <c:v>248400</c:v>
                </c:pt>
                <c:pt idx="2485">
                  <c:v>248500</c:v>
                </c:pt>
                <c:pt idx="2486">
                  <c:v>248600</c:v>
                </c:pt>
                <c:pt idx="2487">
                  <c:v>248700</c:v>
                </c:pt>
                <c:pt idx="2488">
                  <c:v>248800</c:v>
                </c:pt>
                <c:pt idx="2489">
                  <c:v>248900</c:v>
                </c:pt>
                <c:pt idx="2490">
                  <c:v>249000</c:v>
                </c:pt>
                <c:pt idx="2491">
                  <c:v>249100</c:v>
                </c:pt>
                <c:pt idx="2492">
                  <c:v>249200</c:v>
                </c:pt>
                <c:pt idx="2493">
                  <c:v>249300</c:v>
                </c:pt>
                <c:pt idx="2494">
                  <c:v>249400</c:v>
                </c:pt>
                <c:pt idx="2495">
                  <c:v>249500</c:v>
                </c:pt>
                <c:pt idx="2496">
                  <c:v>249600</c:v>
                </c:pt>
                <c:pt idx="2497">
                  <c:v>249700</c:v>
                </c:pt>
                <c:pt idx="2498">
                  <c:v>249800</c:v>
                </c:pt>
                <c:pt idx="2499">
                  <c:v>249900</c:v>
                </c:pt>
                <c:pt idx="2500">
                  <c:v>250000</c:v>
                </c:pt>
                <c:pt idx="2501">
                  <c:v>250100</c:v>
                </c:pt>
                <c:pt idx="2502">
                  <c:v>250200</c:v>
                </c:pt>
                <c:pt idx="2503">
                  <c:v>250300</c:v>
                </c:pt>
                <c:pt idx="2504">
                  <c:v>250400</c:v>
                </c:pt>
                <c:pt idx="2505">
                  <c:v>250500</c:v>
                </c:pt>
                <c:pt idx="2506">
                  <c:v>250600</c:v>
                </c:pt>
                <c:pt idx="2507">
                  <c:v>250700</c:v>
                </c:pt>
                <c:pt idx="2508">
                  <c:v>250800</c:v>
                </c:pt>
                <c:pt idx="2509">
                  <c:v>250900</c:v>
                </c:pt>
                <c:pt idx="2510">
                  <c:v>251000</c:v>
                </c:pt>
                <c:pt idx="2511">
                  <c:v>251100</c:v>
                </c:pt>
                <c:pt idx="2512">
                  <c:v>251200</c:v>
                </c:pt>
                <c:pt idx="2513">
                  <c:v>251300</c:v>
                </c:pt>
                <c:pt idx="2514">
                  <c:v>251400</c:v>
                </c:pt>
                <c:pt idx="2515">
                  <c:v>251500</c:v>
                </c:pt>
                <c:pt idx="2516">
                  <c:v>251600</c:v>
                </c:pt>
                <c:pt idx="2517">
                  <c:v>251700</c:v>
                </c:pt>
                <c:pt idx="2518">
                  <c:v>251800</c:v>
                </c:pt>
                <c:pt idx="2519">
                  <c:v>251900</c:v>
                </c:pt>
                <c:pt idx="2520">
                  <c:v>252000</c:v>
                </c:pt>
                <c:pt idx="2521">
                  <c:v>252100</c:v>
                </c:pt>
                <c:pt idx="2522">
                  <c:v>252200</c:v>
                </c:pt>
                <c:pt idx="2523">
                  <c:v>252300</c:v>
                </c:pt>
                <c:pt idx="2524">
                  <c:v>252400</c:v>
                </c:pt>
                <c:pt idx="2525">
                  <c:v>252500</c:v>
                </c:pt>
                <c:pt idx="2526">
                  <c:v>252600</c:v>
                </c:pt>
                <c:pt idx="2527">
                  <c:v>252700</c:v>
                </c:pt>
                <c:pt idx="2528">
                  <c:v>252800</c:v>
                </c:pt>
                <c:pt idx="2529">
                  <c:v>252900</c:v>
                </c:pt>
                <c:pt idx="2530">
                  <c:v>253000</c:v>
                </c:pt>
                <c:pt idx="2531">
                  <c:v>253100</c:v>
                </c:pt>
                <c:pt idx="2532">
                  <c:v>253200</c:v>
                </c:pt>
                <c:pt idx="2533">
                  <c:v>253300</c:v>
                </c:pt>
                <c:pt idx="2534">
                  <c:v>253400</c:v>
                </c:pt>
                <c:pt idx="2535">
                  <c:v>253500</c:v>
                </c:pt>
                <c:pt idx="2536">
                  <c:v>253600</c:v>
                </c:pt>
                <c:pt idx="2537">
                  <c:v>253700</c:v>
                </c:pt>
                <c:pt idx="2538">
                  <c:v>253800</c:v>
                </c:pt>
                <c:pt idx="2539">
                  <c:v>253900</c:v>
                </c:pt>
                <c:pt idx="2540">
                  <c:v>254000</c:v>
                </c:pt>
                <c:pt idx="2541">
                  <c:v>254100</c:v>
                </c:pt>
                <c:pt idx="2542">
                  <c:v>254200</c:v>
                </c:pt>
                <c:pt idx="2543">
                  <c:v>254300</c:v>
                </c:pt>
                <c:pt idx="2544">
                  <c:v>254400</c:v>
                </c:pt>
                <c:pt idx="2545">
                  <c:v>254500</c:v>
                </c:pt>
                <c:pt idx="2546">
                  <c:v>254600</c:v>
                </c:pt>
                <c:pt idx="2547">
                  <c:v>254700</c:v>
                </c:pt>
                <c:pt idx="2548">
                  <c:v>254800</c:v>
                </c:pt>
                <c:pt idx="2549">
                  <c:v>254900</c:v>
                </c:pt>
                <c:pt idx="2550">
                  <c:v>255000</c:v>
                </c:pt>
                <c:pt idx="2551">
                  <c:v>255100</c:v>
                </c:pt>
                <c:pt idx="2552">
                  <c:v>255200</c:v>
                </c:pt>
                <c:pt idx="2553">
                  <c:v>255300</c:v>
                </c:pt>
                <c:pt idx="2554">
                  <c:v>255400</c:v>
                </c:pt>
                <c:pt idx="2555">
                  <c:v>255500</c:v>
                </c:pt>
                <c:pt idx="2556">
                  <c:v>255600</c:v>
                </c:pt>
                <c:pt idx="2557">
                  <c:v>255700</c:v>
                </c:pt>
                <c:pt idx="2558">
                  <c:v>255800</c:v>
                </c:pt>
                <c:pt idx="2559">
                  <c:v>255900</c:v>
                </c:pt>
                <c:pt idx="2560">
                  <c:v>256000</c:v>
                </c:pt>
                <c:pt idx="2561">
                  <c:v>256100</c:v>
                </c:pt>
                <c:pt idx="2562">
                  <c:v>256200</c:v>
                </c:pt>
                <c:pt idx="2563">
                  <c:v>256300</c:v>
                </c:pt>
                <c:pt idx="2564">
                  <c:v>256400</c:v>
                </c:pt>
                <c:pt idx="2565">
                  <c:v>256500</c:v>
                </c:pt>
                <c:pt idx="2566">
                  <c:v>256600</c:v>
                </c:pt>
                <c:pt idx="2567">
                  <c:v>256700</c:v>
                </c:pt>
                <c:pt idx="2568">
                  <c:v>256800</c:v>
                </c:pt>
                <c:pt idx="2569">
                  <c:v>256900</c:v>
                </c:pt>
                <c:pt idx="2570">
                  <c:v>257000</c:v>
                </c:pt>
                <c:pt idx="2571">
                  <c:v>257100</c:v>
                </c:pt>
                <c:pt idx="2572">
                  <c:v>257200</c:v>
                </c:pt>
                <c:pt idx="2573">
                  <c:v>257300</c:v>
                </c:pt>
                <c:pt idx="2574">
                  <c:v>257400</c:v>
                </c:pt>
                <c:pt idx="2575">
                  <c:v>257500</c:v>
                </c:pt>
                <c:pt idx="2576">
                  <c:v>257600</c:v>
                </c:pt>
                <c:pt idx="2577">
                  <c:v>257700</c:v>
                </c:pt>
                <c:pt idx="2578">
                  <c:v>257800</c:v>
                </c:pt>
                <c:pt idx="2579">
                  <c:v>257900</c:v>
                </c:pt>
                <c:pt idx="2580">
                  <c:v>258000</c:v>
                </c:pt>
                <c:pt idx="2581">
                  <c:v>258100</c:v>
                </c:pt>
                <c:pt idx="2582">
                  <c:v>258200</c:v>
                </c:pt>
                <c:pt idx="2583">
                  <c:v>258300</c:v>
                </c:pt>
                <c:pt idx="2584">
                  <c:v>258400</c:v>
                </c:pt>
                <c:pt idx="2585">
                  <c:v>258500</c:v>
                </c:pt>
                <c:pt idx="2586">
                  <c:v>258600</c:v>
                </c:pt>
                <c:pt idx="2587">
                  <c:v>258700</c:v>
                </c:pt>
                <c:pt idx="2588">
                  <c:v>258800</c:v>
                </c:pt>
                <c:pt idx="2589">
                  <c:v>258900</c:v>
                </c:pt>
                <c:pt idx="2590">
                  <c:v>259000</c:v>
                </c:pt>
                <c:pt idx="2591">
                  <c:v>259100</c:v>
                </c:pt>
                <c:pt idx="2592">
                  <c:v>259200</c:v>
                </c:pt>
                <c:pt idx="2593">
                  <c:v>259300</c:v>
                </c:pt>
                <c:pt idx="2594">
                  <c:v>259400</c:v>
                </c:pt>
                <c:pt idx="2595">
                  <c:v>259500</c:v>
                </c:pt>
                <c:pt idx="2596">
                  <c:v>259600</c:v>
                </c:pt>
                <c:pt idx="2597">
                  <c:v>259700</c:v>
                </c:pt>
                <c:pt idx="2598">
                  <c:v>259800</c:v>
                </c:pt>
                <c:pt idx="2599">
                  <c:v>259900</c:v>
                </c:pt>
                <c:pt idx="2600">
                  <c:v>260000</c:v>
                </c:pt>
                <c:pt idx="2601">
                  <c:v>260100</c:v>
                </c:pt>
                <c:pt idx="2602">
                  <c:v>260200</c:v>
                </c:pt>
                <c:pt idx="2603">
                  <c:v>260300</c:v>
                </c:pt>
                <c:pt idx="2604">
                  <c:v>260400</c:v>
                </c:pt>
                <c:pt idx="2605">
                  <c:v>260500</c:v>
                </c:pt>
                <c:pt idx="2606">
                  <c:v>260600</c:v>
                </c:pt>
                <c:pt idx="2607">
                  <c:v>260700</c:v>
                </c:pt>
                <c:pt idx="2608">
                  <c:v>260800</c:v>
                </c:pt>
                <c:pt idx="2609">
                  <c:v>260900</c:v>
                </c:pt>
                <c:pt idx="2610">
                  <c:v>261000</c:v>
                </c:pt>
                <c:pt idx="2611">
                  <c:v>261100</c:v>
                </c:pt>
                <c:pt idx="2612">
                  <c:v>261200</c:v>
                </c:pt>
                <c:pt idx="2613">
                  <c:v>261300</c:v>
                </c:pt>
                <c:pt idx="2614">
                  <c:v>261400</c:v>
                </c:pt>
                <c:pt idx="2615">
                  <c:v>261500</c:v>
                </c:pt>
                <c:pt idx="2616">
                  <c:v>261600</c:v>
                </c:pt>
                <c:pt idx="2617">
                  <c:v>261700</c:v>
                </c:pt>
                <c:pt idx="2618">
                  <c:v>261800</c:v>
                </c:pt>
                <c:pt idx="2619">
                  <c:v>261900</c:v>
                </c:pt>
                <c:pt idx="2620">
                  <c:v>262000</c:v>
                </c:pt>
                <c:pt idx="2621">
                  <c:v>262100</c:v>
                </c:pt>
                <c:pt idx="2622">
                  <c:v>262200</c:v>
                </c:pt>
                <c:pt idx="2623">
                  <c:v>262300</c:v>
                </c:pt>
                <c:pt idx="2624">
                  <c:v>262400</c:v>
                </c:pt>
                <c:pt idx="2625">
                  <c:v>262500</c:v>
                </c:pt>
                <c:pt idx="2626">
                  <c:v>262600</c:v>
                </c:pt>
                <c:pt idx="2627">
                  <c:v>262700</c:v>
                </c:pt>
                <c:pt idx="2628">
                  <c:v>262800</c:v>
                </c:pt>
                <c:pt idx="2629">
                  <c:v>262900</c:v>
                </c:pt>
                <c:pt idx="2630">
                  <c:v>263000</c:v>
                </c:pt>
                <c:pt idx="2631">
                  <c:v>263100</c:v>
                </c:pt>
                <c:pt idx="2632">
                  <c:v>263200</c:v>
                </c:pt>
                <c:pt idx="2633">
                  <c:v>263300</c:v>
                </c:pt>
                <c:pt idx="2634">
                  <c:v>263400</c:v>
                </c:pt>
                <c:pt idx="2635">
                  <c:v>263500</c:v>
                </c:pt>
                <c:pt idx="2636">
                  <c:v>263600</c:v>
                </c:pt>
                <c:pt idx="2637">
                  <c:v>263700</c:v>
                </c:pt>
                <c:pt idx="2638">
                  <c:v>263800</c:v>
                </c:pt>
                <c:pt idx="2639">
                  <c:v>263900</c:v>
                </c:pt>
                <c:pt idx="2640">
                  <c:v>264000</c:v>
                </c:pt>
                <c:pt idx="2641">
                  <c:v>264100</c:v>
                </c:pt>
                <c:pt idx="2642">
                  <c:v>264200</c:v>
                </c:pt>
                <c:pt idx="2643">
                  <c:v>264300</c:v>
                </c:pt>
                <c:pt idx="2644">
                  <c:v>264400</c:v>
                </c:pt>
                <c:pt idx="2645">
                  <c:v>264500</c:v>
                </c:pt>
                <c:pt idx="2646">
                  <c:v>264600</c:v>
                </c:pt>
                <c:pt idx="2647">
                  <c:v>264700</c:v>
                </c:pt>
                <c:pt idx="2648">
                  <c:v>264800</c:v>
                </c:pt>
                <c:pt idx="2649">
                  <c:v>264900</c:v>
                </c:pt>
                <c:pt idx="2650">
                  <c:v>265000</c:v>
                </c:pt>
                <c:pt idx="2651">
                  <c:v>265100</c:v>
                </c:pt>
                <c:pt idx="2652">
                  <c:v>265200</c:v>
                </c:pt>
                <c:pt idx="2653">
                  <c:v>265300</c:v>
                </c:pt>
                <c:pt idx="2654">
                  <c:v>265400</c:v>
                </c:pt>
                <c:pt idx="2655">
                  <c:v>265500</c:v>
                </c:pt>
                <c:pt idx="2656">
                  <c:v>265600</c:v>
                </c:pt>
                <c:pt idx="2657">
                  <c:v>265700</c:v>
                </c:pt>
                <c:pt idx="2658">
                  <c:v>265800</c:v>
                </c:pt>
                <c:pt idx="2659">
                  <c:v>265900</c:v>
                </c:pt>
                <c:pt idx="2660">
                  <c:v>266000</c:v>
                </c:pt>
                <c:pt idx="2661">
                  <c:v>266100</c:v>
                </c:pt>
                <c:pt idx="2662">
                  <c:v>266200</c:v>
                </c:pt>
                <c:pt idx="2663">
                  <c:v>266300</c:v>
                </c:pt>
                <c:pt idx="2664">
                  <c:v>266400</c:v>
                </c:pt>
                <c:pt idx="2665">
                  <c:v>266500</c:v>
                </c:pt>
                <c:pt idx="2666">
                  <c:v>266600</c:v>
                </c:pt>
                <c:pt idx="2667">
                  <c:v>266700</c:v>
                </c:pt>
                <c:pt idx="2668">
                  <c:v>266800</c:v>
                </c:pt>
                <c:pt idx="2669">
                  <c:v>266900</c:v>
                </c:pt>
                <c:pt idx="2670">
                  <c:v>267000</c:v>
                </c:pt>
                <c:pt idx="2671">
                  <c:v>267100</c:v>
                </c:pt>
                <c:pt idx="2672">
                  <c:v>267200</c:v>
                </c:pt>
                <c:pt idx="2673">
                  <c:v>267300</c:v>
                </c:pt>
                <c:pt idx="2674">
                  <c:v>267400</c:v>
                </c:pt>
                <c:pt idx="2675">
                  <c:v>267500</c:v>
                </c:pt>
                <c:pt idx="2676">
                  <c:v>267600</c:v>
                </c:pt>
                <c:pt idx="2677">
                  <c:v>267700</c:v>
                </c:pt>
                <c:pt idx="2678">
                  <c:v>267800</c:v>
                </c:pt>
                <c:pt idx="2679">
                  <c:v>267900</c:v>
                </c:pt>
                <c:pt idx="2680">
                  <c:v>268000</c:v>
                </c:pt>
                <c:pt idx="2681">
                  <c:v>268100</c:v>
                </c:pt>
                <c:pt idx="2682">
                  <c:v>268200</c:v>
                </c:pt>
                <c:pt idx="2683">
                  <c:v>268300</c:v>
                </c:pt>
                <c:pt idx="2684">
                  <c:v>268400</c:v>
                </c:pt>
                <c:pt idx="2685">
                  <c:v>268500</c:v>
                </c:pt>
                <c:pt idx="2686">
                  <c:v>268600</c:v>
                </c:pt>
                <c:pt idx="2687">
                  <c:v>268700</c:v>
                </c:pt>
                <c:pt idx="2688">
                  <c:v>268800</c:v>
                </c:pt>
                <c:pt idx="2689">
                  <c:v>268900</c:v>
                </c:pt>
                <c:pt idx="2690">
                  <c:v>269000</c:v>
                </c:pt>
                <c:pt idx="2691">
                  <c:v>269100</c:v>
                </c:pt>
                <c:pt idx="2692">
                  <c:v>269200</c:v>
                </c:pt>
                <c:pt idx="2693">
                  <c:v>269300</c:v>
                </c:pt>
                <c:pt idx="2694">
                  <c:v>269400</c:v>
                </c:pt>
                <c:pt idx="2695">
                  <c:v>269500</c:v>
                </c:pt>
                <c:pt idx="2696">
                  <c:v>269600</c:v>
                </c:pt>
                <c:pt idx="2697">
                  <c:v>269700</c:v>
                </c:pt>
                <c:pt idx="2698">
                  <c:v>269800</c:v>
                </c:pt>
                <c:pt idx="2699">
                  <c:v>269900</c:v>
                </c:pt>
                <c:pt idx="2700">
                  <c:v>270000</c:v>
                </c:pt>
                <c:pt idx="2701">
                  <c:v>270100</c:v>
                </c:pt>
                <c:pt idx="2702">
                  <c:v>270200</c:v>
                </c:pt>
                <c:pt idx="2703">
                  <c:v>270300</c:v>
                </c:pt>
                <c:pt idx="2704">
                  <c:v>270400</c:v>
                </c:pt>
                <c:pt idx="2705">
                  <c:v>270500</c:v>
                </c:pt>
                <c:pt idx="2706">
                  <c:v>270600</c:v>
                </c:pt>
                <c:pt idx="2707">
                  <c:v>270700</c:v>
                </c:pt>
                <c:pt idx="2708">
                  <c:v>270800</c:v>
                </c:pt>
                <c:pt idx="2709">
                  <c:v>270900</c:v>
                </c:pt>
                <c:pt idx="2710">
                  <c:v>271000</c:v>
                </c:pt>
                <c:pt idx="2711">
                  <c:v>271100</c:v>
                </c:pt>
                <c:pt idx="2712">
                  <c:v>271200</c:v>
                </c:pt>
                <c:pt idx="2713">
                  <c:v>271300</c:v>
                </c:pt>
                <c:pt idx="2714">
                  <c:v>271400</c:v>
                </c:pt>
                <c:pt idx="2715">
                  <c:v>271500</c:v>
                </c:pt>
                <c:pt idx="2716">
                  <c:v>271600</c:v>
                </c:pt>
                <c:pt idx="2717">
                  <c:v>271700</c:v>
                </c:pt>
                <c:pt idx="2718">
                  <c:v>271800</c:v>
                </c:pt>
                <c:pt idx="2719">
                  <c:v>271900</c:v>
                </c:pt>
                <c:pt idx="2720">
                  <c:v>272000</c:v>
                </c:pt>
                <c:pt idx="2721">
                  <c:v>272100</c:v>
                </c:pt>
                <c:pt idx="2722">
                  <c:v>272200</c:v>
                </c:pt>
                <c:pt idx="2723">
                  <c:v>272300</c:v>
                </c:pt>
                <c:pt idx="2724">
                  <c:v>272400</c:v>
                </c:pt>
                <c:pt idx="2725">
                  <c:v>272500</c:v>
                </c:pt>
                <c:pt idx="2726">
                  <c:v>272600</c:v>
                </c:pt>
                <c:pt idx="2727">
                  <c:v>272700</c:v>
                </c:pt>
                <c:pt idx="2728">
                  <c:v>272800</c:v>
                </c:pt>
                <c:pt idx="2729">
                  <c:v>272900</c:v>
                </c:pt>
                <c:pt idx="2730">
                  <c:v>273000</c:v>
                </c:pt>
                <c:pt idx="2731">
                  <c:v>273100</c:v>
                </c:pt>
                <c:pt idx="2732">
                  <c:v>273200</c:v>
                </c:pt>
                <c:pt idx="2733">
                  <c:v>273300</c:v>
                </c:pt>
                <c:pt idx="2734">
                  <c:v>273400</c:v>
                </c:pt>
                <c:pt idx="2735">
                  <c:v>273500</c:v>
                </c:pt>
                <c:pt idx="2736">
                  <c:v>273600</c:v>
                </c:pt>
                <c:pt idx="2737">
                  <c:v>273700</c:v>
                </c:pt>
                <c:pt idx="2738">
                  <c:v>273800</c:v>
                </c:pt>
                <c:pt idx="2739">
                  <c:v>273900</c:v>
                </c:pt>
                <c:pt idx="2740">
                  <c:v>274000</c:v>
                </c:pt>
                <c:pt idx="2741">
                  <c:v>274100</c:v>
                </c:pt>
                <c:pt idx="2742">
                  <c:v>274200</c:v>
                </c:pt>
                <c:pt idx="2743">
                  <c:v>274300</c:v>
                </c:pt>
                <c:pt idx="2744">
                  <c:v>274400</c:v>
                </c:pt>
                <c:pt idx="2745">
                  <c:v>274500</c:v>
                </c:pt>
                <c:pt idx="2746">
                  <c:v>274600</c:v>
                </c:pt>
                <c:pt idx="2747">
                  <c:v>274700</c:v>
                </c:pt>
                <c:pt idx="2748">
                  <c:v>274800</c:v>
                </c:pt>
                <c:pt idx="2749">
                  <c:v>274900</c:v>
                </c:pt>
                <c:pt idx="2750">
                  <c:v>275000</c:v>
                </c:pt>
                <c:pt idx="2751">
                  <c:v>275100</c:v>
                </c:pt>
                <c:pt idx="2752">
                  <c:v>275200</c:v>
                </c:pt>
                <c:pt idx="2753">
                  <c:v>275300</c:v>
                </c:pt>
                <c:pt idx="2754">
                  <c:v>275400</c:v>
                </c:pt>
                <c:pt idx="2755">
                  <c:v>275500</c:v>
                </c:pt>
                <c:pt idx="2756">
                  <c:v>275600</c:v>
                </c:pt>
                <c:pt idx="2757">
                  <c:v>275700</c:v>
                </c:pt>
                <c:pt idx="2758">
                  <c:v>275800</c:v>
                </c:pt>
                <c:pt idx="2759">
                  <c:v>275900</c:v>
                </c:pt>
                <c:pt idx="2760">
                  <c:v>276000</c:v>
                </c:pt>
                <c:pt idx="2761">
                  <c:v>276100</c:v>
                </c:pt>
                <c:pt idx="2762">
                  <c:v>276200</c:v>
                </c:pt>
                <c:pt idx="2763">
                  <c:v>276300</c:v>
                </c:pt>
                <c:pt idx="2764">
                  <c:v>276400</c:v>
                </c:pt>
                <c:pt idx="2765">
                  <c:v>276500</c:v>
                </c:pt>
                <c:pt idx="2766">
                  <c:v>276600</c:v>
                </c:pt>
                <c:pt idx="2767">
                  <c:v>276700</c:v>
                </c:pt>
                <c:pt idx="2768">
                  <c:v>276800</c:v>
                </c:pt>
                <c:pt idx="2769">
                  <c:v>276900</c:v>
                </c:pt>
                <c:pt idx="2770">
                  <c:v>277000</c:v>
                </c:pt>
                <c:pt idx="2771">
                  <c:v>277100</c:v>
                </c:pt>
                <c:pt idx="2772">
                  <c:v>277200</c:v>
                </c:pt>
                <c:pt idx="2773">
                  <c:v>277300</c:v>
                </c:pt>
                <c:pt idx="2774">
                  <c:v>277400</c:v>
                </c:pt>
                <c:pt idx="2775">
                  <c:v>277500</c:v>
                </c:pt>
                <c:pt idx="2776">
                  <c:v>277600</c:v>
                </c:pt>
                <c:pt idx="2777">
                  <c:v>277700</c:v>
                </c:pt>
                <c:pt idx="2778">
                  <c:v>277800</c:v>
                </c:pt>
                <c:pt idx="2779">
                  <c:v>277900</c:v>
                </c:pt>
                <c:pt idx="2780">
                  <c:v>278000</c:v>
                </c:pt>
                <c:pt idx="2781">
                  <c:v>278100</c:v>
                </c:pt>
                <c:pt idx="2782">
                  <c:v>278200</c:v>
                </c:pt>
                <c:pt idx="2783">
                  <c:v>278300</c:v>
                </c:pt>
                <c:pt idx="2784">
                  <c:v>278400</c:v>
                </c:pt>
                <c:pt idx="2785">
                  <c:v>278500</c:v>
                </c:pt>
                <c:pt idx="2786">
                  <c:v>278600</c:v>
                </c:pt>
                <c:pt idx="2787">
                  <c:v>278700</c:v>
                </c:pt>
                <c:pt idx="2788">
                  <c:v>278800</c:v>
                </c:pt>
                <c:pt idx="2789">
                  <c:v>278900</c:v>
                </c:pt>
                <c:pt idx="2790">
                  <c:v>279000</c:v>
                </c:pt>
                <c:pt idx="2791">
                  <c:v>279100</c:v>
                </c:pt>
                <c:pt idx="2792">
                  <c:v>279200</c:v>
                </c:pt>
                <c:pt idx="2793">
                  <c:v>279300</c:v>
                </c:pt>
                <c:pt idx="2794">
                  <c:v>279400</c:v>
                </c:pt>
                <c:pt idx="2795">
                  <c:v>279500</c:v>
                </c:pt>
                <c:pt idx="2796">
                  <c:v>279600</c:v>
                </c:pt>
                <c:pt idx="2797">
                  <c:v>279700</c:v>
                </c:pt>
                <c:pt idx="2798">
                  <c:v>279800</c:v>
                </c:pt>
                <c:pt idx="2799">
                  <c:v>279900</c:v>
                </c:pt>
                <c:pt idx="2800">
                  <c:v>280000</c:v>
                </c:pt>
                <c:pt idx="2801">
                  <c:v>280100</c:v>
                </c:pt>
                <c:pt idx="2802">
                  <c:v>280200</c:v>
                </c:pt>
                <c:pt idx="2803">
                  <c:v>280300</c:v>
                </c:pt>
                <c:pt idx="2804">
                  <c:v>280400</c:v>
                </c:pt>
                <c:pt idx="2805">
                  <c:v>280500</c:v>
                </c:pt>
                <c:pt idx="2806">
                  <c:v>280600</c:v>
                </c:pt>
                <c:pt idx="2807">
                  <c:v>280700</c:v>
                </c:pt>
                <c:pt idx="2808">
                  <c:v>280800</c:v>
                </c:pt>
                <c:pt idx="2809">
                  <c:v>280900</c:v>
                </c:pt>
                <c:pt idx="2810">
                  <c:v>281000</c:v>
                </c:pt>
                <c:pt idx="2811">
                  <c:v>281100</c:v>
                </c:pt>
                <c:pt idx="2812">
                  <c:v>281200</c:v>
                </c:pt>
                <c:pt idx="2813">
                  <c:v>281300</c:v>
                </c:pt>
                <c:pt idx="2814">
                  <c:v>281400</c:v>
                </c:pt>
                <c:pt idx="2815">
                  <c:v>281500</c:v>
                </c:pt>
                <c:pt idx="2816">
                  <c:v>281600</c:v>
                </c:pt>
                <c:pt idx="2817">
                  <c:v>281700</c:v>
                </c:pt>
                <c:pt idx="2818">
                  <c:v>281800</c:v>
                </c:pt>
                <c:pt idx="2819">
                  <c:v>281900</c:v>
                </c:pt>
                <c:pt idx="2820">
                  <c:v>282000</c:v>
                </c:pt>
                <c:pt idx="2821">
                  <c:v>282100</c:v>
                </c:pt>
                <c:pt idx="2822">
                  <c:v>282200</c:v>
                </c:pt>
                <c:pt idx="2823">
                  <c:v>282300</c:v>
                </c:pt>
                <c:pt idx="2824">
                  <c:v>282400</c:v>
                </c:pt>
                <c:pt idx="2825">
                  <c:v>282500</c:v>
                </c:pt>
                <c:pt idx="2826">
                  <c:v>282600</c:v>
                </c:pt>
                <c:pt idx="2827">
                  <c:v>282700</c:v>
                </c:pt>
                <c:pt idx="2828">
                  <c:v>282800</c:v>
                </c:pt>
                <c:pt idx="2829">
                  <c:v>282900</c:v>
                </c:pt>
                <c:pt idx="2830">
                  <c:v>283000</c:v>
                </c:pt>
                <c:pt idx="2831">
                  <c:v>283100</c:v>
                </c:pt>
                <c:pt idx="2832">
                  <c:v>283200</c:v>
                </c:pt>
                <c:pt idx="2833">
                  <c:v>283300</c:v>
                </c:pt>
                <c:pt idx="2834">
                  <c:v>283400</c:v>
                </c:pt>
                <c:pt idx="2835">
                  <c:v>283500</c:v>
                </c:pt>
                <c:pt idx="2836">
                  <c:v>283600</c:v>
                </c:pt>
                <c:pt idx="2837">
                  <c:v>283700</c:v>
                </c:pt>
                <c:pt idx="2838">
                  <c:v>283800</c:v>
                </c:pt>
                <c:pt idx="2839">
                  <c:v>283900</c:v>
                </c:pt>
                <c:pt idx="2840">
                  <c:v>284000</c:v>
                </c:pt>
                <c:pt idx="2841">
                  <c:v>284100</c:v>
                </c:pt>
                <c:pt idx="2842">
                  <c:v>284200</c:v>
                </c:pt>
                <c:pt idx="2843">
                  <c:v>284300</c:v>
                </c:pt>
                <c:pt idx="2844">
                  <c:v>284400</c:v>
                </c:pt>
                <c:pt idx="2845">
                  <c:v>284500</c:v>
                </c:pt>
                <c:pt idx="2846">
                  <c:v>284600</c:v>
                </c:pt>
                <c:pt idx="2847">
                  <c:v>284700</c:v>
                </c:pt>
                <c:pt idx="2848">
                  <c:v>284800</c:v>
                </c:pt>
                <c:pt idx="2849">
                  <c:v>284900</c:v>
                </c:pt>
                <c:pt idx="2850">
                  <c:v>285000</c:v>
                </c:pt>
                <c:pt idx="2851">
                  <c:v>285100</c:v>
                </c:pt>
                <c:pt idx="2852">
                  <c:v>285200</c:v>
                </c:pt>
                <c:pt idx="2853">
                  <c:v>285300</c:v>
                </c:pt>
                <c:pt idx="2854">
                  <c:v>285400</c:v>
                </c:pt>
                <c:pt idx="2855">
                  <c:v>285500</c:v>
                </c:pt>
                <c:pt idx="2856">
                  <c:v>285600</c:v>
                </c:pt>
                <c:pt idx="2857">
                  <c:v>285700</c:v>
                </c:pt>
                <c:pt idx="2858">
                  <c:v>285800</c:v>
                </c:pt>
                <c:pt idx="2859">
                  <c:v>285900</c:v>
                </c:pt>
                <c:pt idx="2860">
                  <c:v>286000</c:v>
                </c:pt>
                <c:pt idx="2861">
                  <c:v>286100</c:v>
                </c:pt>
                <c:pt idx="2862">
                  <c:v>286200</c:v>
                </c:pt>
                <c:pt idx="2863">
                  <c:v>286300</c:v>
                </c:pt>
                <c:pt idx="2864">
                  <c:v>286400</c:v>
                </c:pt>
                <c:pt idx="2865">
                  <c:v>286500</c:v>
                </c:pt>
                <c:pt idx="2866">
                  <c:v>286600</c:v>
                </c:pt>
                <c:pt idx="2867">
                  <c:v>286700</c:v>
                </c:pt>
                <c:pt idx="2868">
                  <c:v>286800</c:v>
                </c:pt>
                <c:pt idx="2869">
                  <c:v>286900</c:v>
                </c:pt>
                <c:pt idx="2870">
                  <c:v>287000</c:v>
                </c:pt>
                <c:pt idx="2871">
                  <c:v>287100</c:v>
                </c:pt>
                <c:pt idx="2872">
                  <c:v>287200</c:v>
                </c:pt>
                <c:pt idx="2873">
                  <c:v>287300</c:v>
                </c:pt>
                <c:pt idx="2874">
                  <c:v>287400</c:v>
                </c:pt>
                <c:pt idx="2875">
                  <c:v>287500</c:v>
                </c:pt>
                <c:pt idx="2876">
                  <c:v>287600</c:v>
                </c:pt>
                <c:pt idx="2877">
                  <c:v>287700</c:v>
                </c:pt>
                <c:pt idx="2878">
                  <c:v>287800</c:v>
                </c:pt>
                <c:pt idx="2879">
                  <c:v>287900</c:v>
                </c:pt>
                <c:pt idx="2880">
                  <c:v>288000</c:v>
                </c:pt>
                <c:pt idx="2881">
                  <c:v>288100</c:v>
                </c:pt>
                <c:pt idx="2882">
                  <c:v>288200</c:v>
                </c:pt>
                <c:pt idx="2883">
                  <c:v>288300</c:v>
                </c:pt>
                <c:pt idx="2884">
                  <c:v>288400</c:v>
                </c:pt>
                <c:pt idx="2885">
                  <c:v>288500</c:v>
                </c:pt>
                <c:pt idx="2886">
                  <c:v>288600</c:v>
                </c:pt>
                <c:pt idx="2887">
                  <c:v>288700</c:v>
                </c:pt>
                <c:pt idx="2888">
                  <c:v>288800</c:v>
                </c:pt>
                <c:pt idx="2889">
                  <c:v>288900</c:v>
                </c:pt>
                <c:pt idx="2890">
                  <c:v>289000</c:v>
                </c:pt>
                <c:pt idx="2891">
                  <c:v>289100</c:v>
                </c:pt>
                <c:pt idx="2892">
                  <c:v>289200</c:v>
                </c:pt>
                <c:pt idx="2893">
                  <c:v>289300</c:v>
                </c:pt>
                <c:pt idx="2894">
                  <c:v>289400</c:v>
                </c:pt>
                <c:pt idx="2895">
                  <c:v>289500</c:v>
                </c:pt>
                <c:pt idx="2896">
                  <c:v>289600</c:v>
                </c:pt>
                <c:pt idx="2897">
                  <c:v>289700</c:v>
                </c:pt>
                <c:pt idx="2898">
                  <c:v>289800</c:v>
                </c:pt>
                <c:pt idx="2899">
                  <c:v>289900</c:v>
                </c:pt>
                <c:pt idx="2900">
                  <c:v>290000</c:v>
                </c:pt>
                <c:pt idx="2901">
                  <c:v>290100</c:v>
                </c:pt>
                <c:pt idx="2902">
                  <c:v>290200</c:v>
                </c:pt>
                <c:pt idx="2903">
                  <c:v>290300</c:v>
                </c:pt>
                <c:pt idx="2904">
                  <c:v>290400</c:v>
                </c:pt>
                <c:pt idx="2905">
                  <c:v>290500</c:v>
                </c:pt>
                <c:pt idx="2906">
                  <c:v>290600</c:v>
                </c:pt>
                <c:pt idx="2907">
                  <c:v>290700</c:v>
                </c:pt>
                <c:pt idx="2908">
                  <c:v>290800</c:v>
                </c:pt>
                <c:pt idx="2909">
                  <c:v>290900</c:v>
                </c:pt>
                <c:pt idx="2910">
                  <c:v>291000</c:v>
                </c:pt>
                <c:pt idx="2911">
                  <c:v>291100</c:v>
                </c:pt>
                <c:pt idx="2912">
                  <c:v>291200</c:v>
                </c:pt>
                <c:pt idx="2913">
                  <c:v>291300</c:v>
                </c:pt>
                <c:pt idx="2914">
                  <c:v>291400</c:v>
                </c:pt>
                <c:pt idx="2915">
                  <c:v>291500</c:v>
                </c:pt>
                <c:pt idx="2916">
                  <c:v>291600</c:v>
                </c:pt>
                <c:pt idx="2917">
                  <c:v>291700</c:v>
                </c:pt>
                <c:pt idx="2918">
                  <c:v>291800</c:v>
                </c:pt>
                <c:pt idx="2919">
                  <c:v>291900</c:v>
                </c:pt>
                <c:pt idx="2920">
                  <c:v>292000</c:v>
                </c:pt>
                <c:pt idx="2921">
                  <c:v>292100</c:v>
                </c:pt>
                <c:pt idx="2922">
                  <c:v>292200</c:v>
                </c:pt>
                <c:pt idx="2923">
                  <c:v>292300</c:v>
                </c:pt>
                <c:pt idx="2924">
                  <c:v>292400</c:v>
                </c:pt>
                <c:pt idx="2925">
                  <c:v>292500</c:v>
                </c:pt>
                <c:pt idx="2926">
                  <c:v>292600</c:v>
                </c:pt>
                <c:pt idx="2927">
                  <c:v>292700</c:v>
                </c:pt>
                <c:pt idx="2928">
                  <c:v>292800</c:v>
                </c:pt>
                <c:pt idx="2929">
                  <c:v>292900</c:v>
                </c:pt>
                <c:pt idx="2930">
                  <c:v>293000</c:v>
                </c:pt>
                <c:pt idx="2931">
                  <c:v>293100</c:v>
                </c:pt>
                <c:pt idx="2932">
                  <c:v>293200</c:v>
                </c:pt>
                <c:pt idx="2933">
                  <c:v>293300</c:v>
                </c:pt>
                <c:pt idx="2934">
                  <c:v>293400</c:v>
                </c:pt>
                <c:pt idx="2935">
                  <c:v>293500</c:v>
                </c:pt>
                <c:pt idx="2936">
                  <c:v>293600</c:v>
                </c:pt>
                <c:pt idx="2937">
                  <c:v>293700</c:v>
                </c:pt>
                <c:pt idx="2938">
                  <c:v>293800</c:v>
                </c:pt>
                <c:pt idx="2939">
                  <c:v>293900</c:v>
                </c:pt>
                <c:pt idx="2940">
                  <c:v>294000</c:v>
                </c:pt>
                <c:pt idx="2941">
                  <c:v>294100</c:v>
                </c:pt>
                <c:pt idx="2942">
                  <c:v>294200</c:v>
                </c:pt>
                <c:pt idx="2943">
                  <c:v>294300</c:v>
                </c:pt>
                <c:pt idx="2944">
                  <c:v>294400</c:v>
                </c:pt>
                <c:pt idx="2945">
                  <c:v>294500</c:v>
                </c:pt>
                <c:pt idx="2946">
                  <c:v>294600</c:v>
                </c:pt>
                <c:pt idx="2947">
                  <c:v>294700</c:v>
                </c:pt>
                <c:pt idx="2948">
                  <c:v>294800</c:v>
                </c:pt>
                <c:pt idx="2949">
                  <c:v>294900</c:v>
                </c:pt>
                <c:pt idx="2950">
                  <c:v>295000</c:v>
                </c:pt>
                <c:pt idx="2951">
                  <c:v>295100</c:v>
                </c:pt>
                <c:pt idx="2952">
                  <c:v>295200</c:v>
                </c:pt>
                <c:pt idx="2953">
                  <c:v>295300</c:v>
                </c:pt>
                <c:pt idx="2954">
                  <c:v>295400</c:v>
                </c:pt>
                <c:pt idx="2955">
                  <c:v>295500</c:v>
                </c:pt>
                <c:pt idx="2956">
                  <c:v>295600</c:v>
                </c:pt>
                <c:pt idx="2957">
                  <c:v>295700</c:v>
                </c:pt>
                <c:pt idx="2958">
                  <c:v>295800</c:v>
                </c:pt>
                <c:pt idx="2959">
                  <c:v>295900</c:v>
                </c:pt>
                <c:pt idx="2960">
                  <c:v>296000</c:v>
                </c:pt>
                <c:pt idx="2961">
                  <c:v>296100</c:v>
                </c:pt>
                <c:pt idx="2962">
                  <c:v>296200</c:v>
                </c:pt>
                <c:pt idx="2963">
                  <c:v>296300</c:v>
                </c:pt>
                <c:pt idx="2964">
                  <c:v>296400</c:v>
                </c:pt>
                <c:pt idx="2965">
                  <c:v>296500</c:v>
                </c:pt>
                <c:pt idx="2966">
                  <c:v>296600</c:v>
                </c:pt>
                <c:pt idx="2967">
                  <c:v>296700</c:v>
                </c:pt>
                <c:pt idx="2968">
                  <c:v>296800</c:v>
                </c:pt>
                <c:pt idx="2969">
                  <c:v>296900</c:v>
                </c:pt>
                <c:pt idx="2970">
                  <c:v>297000</c:v>
                </c:pt>
                <c:pt idx="2971">
                  <c:v>297100</c:v>
                </c:pt>
                <c:pt idx="2972">
                  <c:v>297200</c:v>
                </c:pt>
                <c:pt idx="2973">
                  <c:v>297300</c:v>
                </c:pt>
                <c:pt idx="2974">
                  <c:v>297400</c:v>
                </c:pt>
                <c:pt idx="2975">
                  <c:v>297500</c:v>
                </c:pt>
                <c:pt idx="2976">
                  <c:v>297600</c:v>
                </c:pt>
                <c:pt idx="2977">
                  <c:v>297700</c:v>
                </c:pt>
                <c:pt idx="2978">
                  <c:v>297800</c:v>
                </c:pt>
                <c:pt idx="2979">
                  <c:v>297900</c:v>
                </c:pt>
                <c:pt idx="2980">
                  <c:v>298000</c:v>
                </c:pt>
                <c:pt idx="2981">
                  <c:v>298100</c:v>
                </c:pt>
                <c:pt idx="2982">
                  <c:v>298200</c:v>
                </c:pt>
                <c:pt idx="2983">
                  <c:v>298300</c:v>
                </c:pt>
                <c:pt idx="2984">
                  <c:v>298400</c:v>
                </c:pt>
                <c:pt idx="2985">
                  <c:v>298500</c:v>
                </c:pt>
                <c:pt idx="2986">
                  <c:v>298600</c:v>
                </c:pt>
                <c:pt idx="2987">
                  <c:v>298700</c:v>
                </c:pt>
                <c:pt idx="2988">
                  <c:v>298800</c:v>
                </c:pt>
                <c:pt idx="2989">
                  <c:v>298900</c:v>
                </c:pt>
                <c:pt idx="2990">
                  <c:v>299000</c:v>
                </c:pt>
                <c:pt idx="2991">
                  <c:v>299100</c:v>
                </c:pt>
                <c:pt idx="2992">
                  <c:v>299200</c:v>
                </c:pt>
                <c:pt idx="2993">
                  <c:v>299300</c:v>
                </c:pt>
                <c:pt idx="2994">
                  <c:v>299400</c:v>
                </c:pt>
                <c:pt idx="2995">
                  <c:v>299500</c:v>
                </c:pt>
                <c:pt idx="2996">
                  <c:v>299600</c:v>
                </c:pt>
                <c:pt idx="2997">
                  <c:v>299700</c:v>
                </c:pt>
                <c:pt idx="2998">
                  <c:v>299800</c:v>
                </c:pt>
                <c:pt idx="2999">
                  <c:v>299900</c:v>
                </c:pt>
                <c:pt idx="3000">
                  <c:v>300000</c:v>
                </c:pt>
                <c:pt idx="3001">
                  <c:v>300100</c:v>
                </c:pt>
                <c:pt idx="3002">
                  <c:v>300200</c:v>
                </c:pt>
                <c:pt idx="3003">
                  <c:v>300300</c:v>
                </c:pt>
                <c:pt idx="3004">
                  <c:v>300400</c:v>
                </c:pt>
                <c:pt idx="3005">
                  <c:v>300500</c:v>
                </c:pt>
                <c:pt idx="3006">
                  <c:v>300600</c:v>
                </c:pt>
                <c:pt idx="3007">
                  <c:v>300700</c:v>
                </c:pt>
                <c:pt idx="3008">
                  <c:v>300800</c:v>
                </c:pt>
                <c:pt idx="3009">
                  <c:v>300900</c:v>
                </c:pt>
                <c:pt idx="3010">
                  <c:v>301000</c:v>
                </c:pt>
                <c:pt idx="3011">
                  <c:v>301100</c:v>
                </c:pt>
                <c:pt idx="3012">
                  <c:v>301200</c:v>
                </c:pt>
                <c:pt idx="3013">
                  <c:v>301300</c:v>
                </c:pt>
                <c:pt idx="3014">
                  <c:v>301400</c:v>
                </c:pt>
                <c:pt idx="3015">
                  <c:v>301500</c:v>
                </c:pt>
                <c:pt idx="3016">
                  <c:v>301600</c:v>
                </c:pt>
                <c:pt idx="3017">
                  <c:v>301700</c:v>
                </c:pt>
                <c:pt idx="3018">
                  <c:v>301800</c:v>
                </c:pt>
                <c:pt idx="3019">
                  <c:v>301900</c:v>
                </c:pt>
                <c:pt idx="3020">
                  <c:v>302000</c:v>
                </c:pt>
                <c:pt idx="3021">
                  <c:v>302100</c:v>
                </c:pt>
                <c:pt idx="3022">
                  <c:v>302200</c:v>
                </c:pt>
                <c:pt idx="3023">
                  <c:v>302300</c:v>
                </c:pt>
                <c:pt idx="3024">
                  <c:v>302400</c:v>
                </c:pt>
                <c:pt idx="3025">
                  <c:v>302500</c:v>
                </c:pt>
                <c:pt idx="3026">
                  <c:v>302600</c:v>
                </c:pt>
                <c:pt idx="3027">
                  <c:v>302700</c:v>
                </c:pt>
                <c:pt idx="3028">
                  <c:v>302800</c:v>
                </c:pt>
                <c:pt idx="3029">
                  <c:v>302900</c:v>
                </c:pt>
                <c:pt idx="3030">
                  <c:v>303000</c:v>
                </c:pt>
                <c:pt idx="3031">
                  <c:v>303100</c:v>
                </c:pt>
                <c:pt idx="3032">
                  <c:v>303200</c:v>
                </c:pt>
                <c:pt idx="3033">
                  <c:v>303300</c:v>
                </c:pt>
                <c:pt idx="3034">
                  <c:v>303400</c:v>
                </c:pt>
                <c:pt idx="3035">
                  <c:v>303500</c:v>
                </c:pt>
                <c:pt idx="3036">
                  <c:v>303600</c:v>
                </c:pt>
                <c:pt idx="3037">
                  <c:v>303700</c:v>
                </c:pt>
                <c:pt idx="3038">
                  <c:v>303800</c:v>
                </c:pt>
                <c:pt idx="3039">
                  <c:v>303900</c:v>
                </c:pt>
                <c:pt idx="3040">
                  <c:v>304000</c:v>
                </c:pt>
                <c:pt idx="3041">
                  <c:v>304100</c:v>
                </c:pt>
                <c:pt idx="3042">
                  <c:v>304200</c:v>
                </c:pt>
                <c:pt idx="3043">
                  <c:v>304300</c:v>
                </c:pt>
                <c:pt idx="3044">
                  <c:v>304400</c:v>
                </c:pt>
                <c:pt idx="3045">
                  <c:v>304500</c:v>
                </c:pt>
                <c:pt idx="3046">
                  <c:v>304600</c:v>
                </c:pt>
                <c:pt idx="3047">
                  <c:v>304700</c:v>
                </c:pt>
                <c:pt idx="3048">
                  <c:v>304800</c:v>
                </c:pt>
                <c:pt idx="3049">
                  <c:v>304900</c:v>
                </c:pt>
                <c:pt idx="3050">
                  <c:v>305000</c:v>
                </c:pt>
                <c:pt idx="3051">
                  <c:v>305100</c:v>
                </c:pt>
                <c:pt idx="3052">
                  <c:v>305200</c:v>
                </c:pt>
                <c:pt idx="3053">
                  <c:v>305300</c:v>
                </c:pt>
                <c:pt idx="3054">
                  <c:v>305400</c:v>
                </c:pt>
                <c:pt idx="3055">
                  <c:v>305500</c:v>
                </c:pt>
                <c:pt idx="3056">
                  <c:v>305600</c:v>
                </c:pt>
                <c:pt idx="3057">
                  <c:v>305700</c:v>
                </c:pt>
                <c:pt idx="3058">
                  <c:v>305800</c:v>
                </c:pt>
                <c:pt idx="3059">
                  <c:v>305900</c:v>
                </c:pt>
                <c:pt idx="3060">
                  <c:v>306000</c:v>
                </c:pt>
                <c:pt idx="3061">
                  <c:v>306100</c:v>
                </c:pt>
                <c:pt idx="3062">
                  <c:v>306200</c:v>
                </c:pt>
                <c:pt idx="3063">
                  <c:v>306300</c:v>
                </c:pt>
                <c:pt idx="3064">
                  <c:v>306400</c:v>
                </c:pt>
                <c:pt idx="3065">
                  <c:v>306500</c:v>
                </c:pt>
                <c:pt idx="3066">
                  <c:v>306600</c:v>
                </c:pt>
                <c:pt idx="3067">
                  <c:v>306700</c:v>
                </c:pt>
                <c:pt idx="3068">
                  <c:v>306800</c:v>
                </c:pt>
                <c:pt idx="3069">
                  <c:v>306900</c:v>
                </c:pt>
                <c:pt idx="3070">
                  <c:v>307000</c:v>
                </c:pt>
                <c:pt idx="3071">
                  <c:v>307100</c:v>
                </c:pt>
                <c:pt idx="3072">
                  <c:v>307200</c:v>
                </c:pt>
                <c:pt idx="3073">
                  <c:v>307300</c:v>
                </c:pt>
                <c:pt idx="3074">
                  <c:v>307400</c:v>
                </c:pt>
                <c:pt idx="3075">
                  <c:v>307500</c:v>
                </c:pt>
                <c:pt idx="3076">
                  <c:v>307600</c:v>
                </c:pt>
                <c:pt idx="3077">
                  <c:v>307700</c:v>
                </c:pt>
                <c:pt idx="3078">
                  <c:v>307800</c:v>
                </c:pt>
                <c:pt idx="3079">
                  <c:v>307900</c:v>
                </c:pt>
                <c:pt idx="3080">
                  <c:v>308000</c:v>
                </c:pt>
                <c:pt idx="3081">
                  <c:v>308100</c:v>
                </c:pt>
                <c:pt idx="3082">
                  <c:v>308200</c:v>
                </c:pt>
                <c:pt idx="3083">
                  <c:v>308300</c:v>
                </c:pt>
                <c:pt idx="3084">
                  <c:v>308400</c:v>
                </c:pt>
                <c:pt idx="3085">
                  <c:v>308500</c:v>
                </c:pt>
                <c:pt idx="3086">
                  <c:v>308600</c:v>
                </c:pt>
                <c:pt idx="3087">
                  <c:v>308700</c:v>
                </c:pt>
                <c:pt idx="3088">
                  <c:v>308800</c:v>
                </c:pt>
                <c:pt idx="3089">
                  <c:v>308900</c:v>
                </c:pt>
                <c:pt idx="3090">
                  <c:v>309000</c:v>
                </c:pt>
                <c:pt idx="3091">
                  <c:v>309100</c:v>
                </c:pt>
                <c:pt idx="3092">
                  <c:v>309200</c:v>
                </c:pt>
                <c:pt idx="3093">
                  <c:v>309300</c:v>
                </c:pt>
                <c:pt idx="3094">
                  <c:v>309400</c:v>
                </c:pt>
                <c:pt idx="3095">
                  <c:v>309500</c:v>
                </c:pt>
                <c:pt idx="3096">
                  <c:v>309600</c:v>
                </c:pt>
                <c:pt idx="3097">
                  <c:v>309700</c:v>
                </c:pt>
                <c:pt idx="3098">
                  <c:v>309800</c:v>
                </c:pt>
                <c:pt idx="3099">
                  <c:v>309900</c:v>
                </c:pt>
                <c:pt idx="3100">
                  <c:v>310000</c:v>
                </c:pt>
                <c:pt idx="3101">
                  <c:v>310100</c:v>
                </c:pt>
                <c:pt idx="3102">
                  <c:v>310200</c:v>
                </c:pt>
                <c:pt idx="3103">
                  <c:v>310300</c:v>
                </c:pt>
                <c:pt idx="3104">
                  <c:v>310400</c:v>
                </c:pt>
                <c:pt idx="3105">
                  <c:v>310500</c:v>
                </c:pt>
                <c:pt idx="3106">
                  <c:v>310600</c:v>
                </c:pt>
                <c:pt idx="3107">
                  <c:v>310700</c:v>
                </c:pt>
                <c:pt idx="3108">
                  <c:v>310800</c:v>
                </c:pt>
                <c:pt idx="3109">
                  <c:v>310900</c:v>
                </c:pt>
                <c:pt idx="3110">
                  <c:v>311000</c:v>
                </c:pt>
                <c:pt idx="3111">
                  <c:v>311100</c:v>
                </c:pt>
                <c:pt idx="3112">
                  <c:v>311200</c:v>
                </c:pt>
                <c:pt idx="3113">
                  <c:v>311300</c:v>
                </c:pt>
                <c:pt idx="3114">
                  <c:v>311400</c:v>
                </c:pt>
                <c:pt idx="3115">
                  <c:v>311500</c:v>
                </c:pt>
                <c:pt idx="3116">
                  <c:v>311600</c:v>
                </c:pt>
                <c:pt idx="3117">
                  <c:v>311700</c:v>
                </c:pt>
                <c:pt idx="3118">
                  <c:v>311800</c:v>
                </c:pt>
                <c:pt idx="3119">
                  <c:v>311900</c:v>
                </c:pt>
                <c:pt idx="3120">
                  <c:v>312000</c:v>
                </c:pt>
                <c:pt idx="3121">
                  <c:v>312100</c:v>
                </c:pt>
                <c:pt idx="3122">
                  <c:v>312200</c:v>
                </c:pt>
                <c:pt idx="3123">
                  <c:v>312300</c:v>
                </c:pt>
                <c:pt idx="3124">
                  <c:v>312400</c:v>
                </c:pt>
                <c:pt idx="3125">
                  <c:v>312500</c:v>
                </c:pt>
                <c:pt idx="3126">
                  <c:v>312600</c:v>
                </c:pt>
                <c:pt idx="3127">
                  <c:v>312700</c:v>
                </c:pt>
                <c:pt idx="3128">
                  <c:v>312800</c:v>
                </c:pt>
                <c:pt idx="3129">
                  <c:v>312900</c:v>
                </c:pt>
                <c:pt idx="3130">
                  <c:v>313000</c:v>
                </c:pt>
                <c:pt idx="3131">
                  <c:v>313100</c:v>
                </c:pt>
                <c:pt idx="3132">
                  <c:v>313200</c:v>
                </c:pt>
                <c:pt idx="3133">
                  <c:v>313300</c:v>
                </c:pt>
                <c:pt idx="3134">
                  <c:v>313400</c:v>
                </c:pt>
                <c:pt idx="3135">
                  <c:v>313500</c:v>
                </c:pt>
                <c:pt idx="3136">
                  <c:v>313600</c:v>
                </c:pt>
                <c:pt idx="3137">
                  <c:v>313700</c:v>
                </c:pt>
                <c:pt idx="3138">
                  <c:v>313800</c:v>
                </c:pt>
                <c:pt idx="3139">
                  <c:v>313900</c:v>
                </c:pt>
                <c:pt idx="3140">
                  <c:v>314000</c:v>
                </c:pt>
                <c:pt idx="3141">
                  <c:v>314100</c:v>
                </c:pt>
                <c:pt idx="3142">
                  <c:v>314200</c:v>
                </c:pt>
                <c:pt idx="3143">
                  <c:v>314300</c:v>
                </c:pt>
                <c:pt idx="3144">
                  <c:v>314400</c:v>
                </c:pt>
                <c:pt idx="3145">
                  <c:v>314500</c:v>
                </c:pt>
                <c:pt idx="3146">
                  <c:v>314600</c:v>
                </c:pt>
                <c:pt idx="3147">
                  <c:v>314700</c:v>
                </c:pt>
                <c:pt idx="3148">
                  <c:v>314800</c:v>
                </c:pt>
                <c:pt idx="3149">
                  <c:v>314900</c:v>
                </c:pt>
                <c:pt idx="3150">
                  <c:v>315000</c:v>
                </c:pt>
                <c:pt idx="3151">
                  <c:v>315100</c:v>
                </c:pt>
                <c:pt idx="3152">
                  <c:v>315200</c:v>
                </c:pt>
                <c:pt idx="3153">
                  <c:v>315300</c:v>
                </c:pt>
                <c:pt idx="3154">
                  <c:v>315400</c:v>
                </c:pt>
                <c:pt idx="3155">
                  <c:v>315500</c:v>
                </c:pt>
                <c:pt idx="3156">
                  <c:v>315600</c:v>
                </c:pt>
                <c:pt idx="3157">
                  <c:v>315700</c:v>
                </c:pt>
                <c:pt idx="3158">
                  <c:v>315800</c:v>
                </c:pt>
                <c:pt idx="3159">
                  <c:v>315900</c:v>
                </c:pt>
                <c:pt idx="3160">
                  <c:v>316000</c:v>
                </c:pt>
                <c:pt idx="3161">
                  <c:v>316100</c:v>
                </c:pt>
                <c:pt idx="3162">
                  <c:v>316200</c:v>
                </c:pt>
                <c:pt idx="3163">
                  <c:v>316300</c:v>
                </c:pt>
                <c:pt idx="3164">
                  <c:v>316400</c:v>
                </c:pt>
                <c:pt idx="3165">
                  <c:v>316500</c:v>
                </c:pt>
                <c:pt idx="3166">
                  <c:v>316600</c:v>
                </c:pt>
                <c:pt idx="3167">
                  <c:v>316700</c:v>
                </c:pt>
                <c:pt idx="3168">
                  <c:v>316800</c:v>
                </c:pt>
                <c:pt idx="3169">
                  <c:v>316900</c:v>
                </c:pt>
                <c:pt idx="3170">
                  <c:v>317000</c:v>
                </c:pt>
                <c:pt idx="3171">
                  <c:v>317100</c:v>
                </c:pt>
                <c:pt idx="3172">
                  <c:v>317200</c:v>
                </c:pt>
                <c:pt idx="3173">
                  <c:v>317300</c:v>
                </c:pt>
                <c:pt idx="3174">
                  <c:v>317400</c:v>
                </c:pt>
                <c:pt idx="3175">
                  <c:v>317500</c:v>
                </c:pt>
                <c:pt idx="3176">
                  <c:v>317600</c:v>
                </c:pt>
                <c:pt idx="3177">
                  <c:v>317700</c:v>
                </c:pt>
                <c:pt idx="3178">
                  <c:v>317800</c:v>
                </c:pt>
                <c:pt idx="3179">
                  <c:v>317900</c:v>
                </c:pt>
                <c:pt idx="3180">
                  <c:v>318000</c:v>
                </c:pt>
                <c:pt idx="3181">
                  <c:v>318100</c:v>
                </c:pt>
                <c:pt idx="3182">
                  <c:v>318200</c:v>
                </c:pt>
                <c:pt idx="3183">
                  <c:v>318300</c:v>
                </c:pt>
                <c:pt idx="3184">
                  <c:v>318400</c:v>
                </c:pt>
                <c:pt idx="3185">
                  <c:v>318500</c:v>
                </c:pt>
                <c:pt idx="3186">
                  <c:v>318600</c:v>
                </c:pt>
                <c:pt idx="3187">
                  <c:v>318700</c:v>
                </c:pt>
                <c:pt idx="3188">
                  <c:v>318800</c:v>
                </c:pt>
                <c:pt idx="3189">
                  <c:v>318900</c:v>
                </c:pt>
                <c:pt idx="3190">
                  <c:v>319000</c:v>
                </c:pt>
                <c:pt idx="3191">
                  <c:v>319100</c:v>
                </c:pt>
                <c:pt idx="3192">
                  <c:v>319200</c:v>
                </c:pt>
                <c:pt idx="3193">
                  <c:v>319300</c:v>
                </c:pt>
                <c:pt idx="3194">
                  <c:v>319400</c:v>
                </c:pt>
                <c:pt idx="3195">
                  <c:v>319500</c:v>
                </c:pt>
                <c:pt idx="3196">
                  <c:v>319600</c:v>
                </c:pt>
                <c:pt idx="3197">
                  <c:v>319700</c:v>
                </c:pt>
                <c:pt idx="3198">
                  <c:v>319800</c:v>
                </c:pt>
                <c:pt idx="3199">
                  <c:v>319900</c:v>
                </c:pt>
                <c:pt idx="3200">
                  <c:v>320000</c:v>
                </c:pt>
                <c:pt idx="3201">
                  <c:v>320100</c:v>
                </c:pt>
                <c:pt idx="3202">
                  <c:v>320200</c:v>
                </c:pt>
                <c:pt idx="3203">
                  <c:v>320300</c:v>
                </c:pt>
                <c:pt idx="3204">
                  <c:v>320400</c:v>
                </c:pt>
                <c:pt idx="3205">
                  <c:v>320500</c:v>
                </c:pt>
                <c:pt idx="3206">
                  <c:v>320600</c:v>
                </c:pt>
                <c:pt idx="3207">
                  <c:v>320700</c:v>
                </c:pt>
                <c:pt idx="3208">
                  <c:v>320800</c:v>
                </c:pt>
                <c:pt idx="3209">
                  <c:v>320900</c:v>
                </c:pt>
                <c:pt idx="3210">
                  <c:v>321000</c:v>
                </c:pt>
                <c:pt idx="3211">
                  <c:v>321100</c:v>
                </c:pt>
                <c:pt idx="3212">
                  <c:v>321200</c:v>
                </c:pt>
                <c:pt idx="3213">
                  <c:v>321300</c:v>
                </c:pt>
                <c:pt idx="3214">
                  <c:v>321400</c:v>
                </c:pt>
                <c:pt idx="3215">
                  <c:v>321500</c:v>
                </c:pt>
                <c:pt idx="3216">
                  <c:v>321600</c:v>
                </c:pt>
                <c:pt idx="3217">
                  <c:v>321700</c:v>
                </c:pt>
                <c:pt idx="3218">
                  <c:v>321800</c:v>
                </c:pt>
                <c:pt idx="3219">
                  <c:v>321900</c:v>
                </c:pt>
                <c:pt idx="3220">
                  <c:v>322000</c:v>
                </c:pt>
                <c:pt idx="3221">
                  <c:v>322100</c:v>
                </c:pt>
                <c:pt idx="3222">
                  <c:v>322200</c:v>
                </c:pt>
                <c:pt idx="3223">
                  <c:v>322300</c:v>
                </c:pt>
                <c:pt idx="3224">
                  <c:v>322400</c:v>
                </c:pt>
                <c:pt idx="3225">
                  <c:v>322500</c:v>
                </c:pt>
                <c:pt idx="3226">
                  <c:v>322600</c:v>
                </c:pt>
                <c:pt idx="3227">
                  <c:v>322700</c:v>
                </c:pt>
                <c:pt idx="3228">
                  <c:v>322800</c:v>
                </c:pt>
                <c:pt idx="3229">
                  <c:v>322900</c:v>
                </c:pt>
                <c:pt idx="3230">
                  <c:v>323000</c:v>
                </c:pt>
                <c:pt idx="3231">
                  <c:v>323100</c:v>
                </c:pt>
                <c:pt idx="3232">
                  <c:v>323200</c:v>
                </c:pt>
                <c:pt idx="3233">
                  <c:v>323300</c:v>
                </c:pt>
                <c:pt idx="3234">
                  <c:v>323400</c:v>
                </c:pt>
                <c:pt idx="3235">
                  <c:v>323500</c:v>
                </c:pt>
                <c:pt idx="3236">
                  <c:v>323600</c:v>
                </c:pt>
                <c:pt idx="3237">
                  <c:v>323700</c:v>
                </c:pt>
                <c:pt idx="3238">
                  <c:v>323800</c:v>
                </c:pt>
                <c:pt idx="3239">
                  <c:v>323900</c:v>
                </c:pt>
                <c:pt idx="3240">
                  <c:v>324000</c:v>
                </c:pt>
                <c:pt idx="3241">
                  <c:v>324100</c:v>
                </c:pt>
                <c:pt idx="3242">
                  <c:v>324200</c:v>
                </c:pt>
                <c:pt idx="3243">
                  <c:v>324300</c:v>
                </c:pt>
                <c:pt idx="3244">
                  <c:v>324400</c:v>
                </c:pt>
                <c:pt idx="3245">
                  <c:v>324500</c:v>
                </c:pt>
                <c:pt idx="3246">
                  <c:v>324600</c:v>
                </c:pt>
                <c:pt idx="3247">
                  <c:v>324700</c:v>
                </c:pt>
                <c:pt idx="3248">
                  <c:v>324800</c:v>
                </c:pt>
                <c:pt idx="3249">
                  <c:v>324900</c:v>
                </c:pt>
                <c:pt idx="3250">
                  <c:v>325000</c:v>
                </c:pt>
                <c:pt idx="3251">
                  <c:v>325100</c:v>
                </c:pt>
                <c:pt idx="3252">
                  <c:v>325200</c:v>
                </c:pt>
                <c:pt idx="3253">
                  <c:v>325300</c:v>
                </c:pt>
                <c:pt idx="3254">
                  <c:v>325400</c:v>
                </c:pt>
                <c:pt idx="3255">
                  <c:v>325500</c:v>
                </c:pt>
                <c:pt idx="3256">
                  <c:v>325600</c:v>
                </c:pt>
                <c:pt idx="3257">
                  <c:v>325700</c:v>
                </c:pt>
                <c:pt idx="3258">
                  <c:v>325800</c:v>
                </c:pt>
                <c:pt idx="3259">
                  <c:v>325900</c:v>
                </c:pt>
                <c:pt idx="3260">
                  <c:v>326000</c:v>
                </c:pt>
                <c:pt idx="3261">
                  <c:v>326100</c:v>
                </c:pt>
                <c:pt idx="3262">
                  <c:v>326200</c:v>
                </c:pt>
                <c:pt idx="3263">
                  <c:v>326300</c:v>
                </c:pt>
                <c:pt idx="3264">
                  <c:v>326400</c:v>
                </c:pt>
                <c:pt idx="3265">
                  <c:v>326500</c:v>
                </c:pt>
                <c:pt idx="3266">
                  <c:v>326600</c:v>
                </c:pt>
                <c:pt idx="3267">
                  <c:v>326700</c:v>
                </c:pt>
                <c:pt idx="3268">
                  <c:v>326800</c:v>
                </c:pt>
                <c:pt idx="3269">
                  <c:v>326900</c:v>
                </c:pt>
                <c:pt idx="3270">
                  <c:v>327000</c:v>
                </c:pt>
                <c:pt idx="3271">
                  <c:v>327100</c:v>
                </c:pt>
                <c:pt idx="3272">
                  <c:v>327200</c:v>
                </c:pt>
                <c:pt idx="3273">
                  <c:v>327300</c:v>
                </c:pt>
                <c:pt idx="3274">
                  <c:v>327400</c:v>
                </c:pt>
                <c:pt idx="3275">
                  <c:v>327500</c:v>
                </c:pt>
                <c:pt idx="3276">
                  <c:v>327600</c:v>
                </c:pt>
                <c:pt idx="3277">
                  <c:v>327700</c:v>
                </c:pt>
                <c:pt idx="3278">
                  <c:v>327800</c:v>
                </c:pt>
                <c:pt idx="3279">
                  <c:v>327900</c:v>
                </c:pt>
                <c:pt idx="3280">
                  <c:v>328000</c:v>
                </c:pt>
                <c:pt idx="3281">
                  <c:v>328100</c:v>
                </c:pt>
                <c:pt idx="3282">
                  <c:v>328200</c:v>
                </c:pt>
                <c:pt idx="3283">
                  <c:v>328300</c:v>
                </c:pt>
                <c:pt idx="3284">
                  <c:v>328400</c:v>
                </c:pt>
                <c:pt idx="3285">
                  <c:v>328500</c:v>
                </c:pt>
                <c:pt idx="3286">
                  <c:v>328600</c:v>
                </c:pt>
                <c:pt idx="3287">
                  <c:v>328700</c:v>
                </c:pt>
                <c:pt idx="3288">
                  <c:v>328800</c:v>
                </c:pt>
                <c:pt idx="3289">
                  <c:v>328900</c:v>
                </c:pt>
                <c:pt idx="3290">
                  <c:v>329000</c:v>
                </c:pt>
                <c:pt idx="3291">
                  <c:v>329100</c:v>
                </c:pt>
                <c:pt idx="3292">
                  <c:v>329200</c:v>
                </c:pt>
                <c:pt idx="3293">
                  <c:v>329300</c:v>
                </c:pt>
                <c:pt idx="3294">
                  <c:v>329400</c:v>
                </c:pt>
                <c:pt idx="3295">
                  <c:v>329500</c:v>
                </c:pt>
                <c:pt idx="3296">
                  <c:v>329600</c:v>
                </c:pt>
                <c:pt idx="3297">
                  <c:v>329700</c:v>
                </c:pt>
                <c:pt idx="3298">
                  <c:v>329800</c:v>
                </c:pt>
                <c:pt idx="3299">
                  <c:v>329900</c:v>
                </c:pt>
                <c:pt idx="3300">
                  <c:v>330000</c:v>
                </c:pt>
                <c:pt idx="3301">
                  <c:v>330100</c:v>
                </c:pt>
                <c:pt idx="3302">
                  <c:v>330200</c:v>
                </c:pt>
                <c:pt idx="3303">
                  <c:v>330300</c:v>
                </c:pt>
                <c:pt idx="3304">
                  <c:v>330400</c:v>
                </c:pt>
                <c:pt idx="3305">
                  <c:v>330500</c:v>
                </c:pt>
                <c:pt idx="3306">
                  <c:v>330600</c:v>
                </c:pt>
                <c:pt idx="3307">
                  <c:v>330700</c:v>
                </c:pt>
                <c:pt idx="3308">
                  <c:v>330800</c:v>
                </c:pt>
                <c:pt idx="3309">
                  <c:v>330900</c:v>
                </c:pt>
                <c:pt idx="3310">
                  <c:v>331000</c:v>
                </c:pt>
                <c:pt idx="3311">
                  <c:v>331100</c:v>
                </c:pt>
                <c:pt idx="3312">
                  <c:v>331200</c:v>
                </c:pt>
                <c:pt idx="3313">
                  <c:v>331300</c:v>
                </c:pt>
                <c:pt idx="3314">
                  <c:v>331400</c:v>
                </c:pt>
                <c:pt idx="3315">
                  <c:v>331500</c:v>
                </c:pt>
                <c:pt idx="3316">
                  <c:v>331600</c:v>
                </c:pt>
                <c:pt idx="3317">
                  <c:v>331700</c:v>
                </c:pt>
                <c:pt idx="3318">
                  <c:v>331800</c:v>
                </c:pt>
                <c:pt idx="3319">
                  <c:v>331900</c:v>
                </c:pt>
                <c:pt idx="3320">
                  <c:v>332000</c:v>
                </c:pt>
                <c:pt idx="3321">
                  <c:v>332100</c:v>
                </c:pt>
                <c:pt idx="3322">
                  <c:v>332200</c:v>
                </c:pt>
                <c:pt idx="3323">
                  <c:v>332300</c:v>
                </c:pt>
                <c:pt idx="3324">
                  <c:v>332400</c:v>
                </c:pt>
                <c:pt idx="3325">
                  <c:v>332500</c:v>
                </c:pt>
                <c:pt idx="3326">
                  <c:v>332600</c:v>
                </c:pt>
                <c:pt idx="3327">
                  <c:v>332700</c:v>
                </c:pt>
                <c:pt idx="3328">
                  <c:v>332800</c:v>
                </c:pt>
                <c:pt idx="3329">
                  <c:v>332900</c:v>
                </c:pt>
                <c:pt idx="3330">
                  <c:v>333000</c:v>
                </c:pt>
                <c:pt idx="3331">
                  <c:v>333100</c:v>
                </c:pt>
                <c:pt idx="3332">
                  <c:v>333200</c:v>
                </c:pt>
                <c:pt idx="3333">
                  <c:v>333300</c:v>
                </c:pt>
                <c:pt idx="3334">
                  <c:v>333400</c:v>
                </c:pt>
                <c:pt idx="3335">
                  <c:v>333500</c:v>
                </c:pt>
                <c:pt idx="3336">
                  <c:v>333600</c:v>
                </c:pt>
                <c:pt idx="3337">
                  <c:v>333700</c:v>
                </c:pt>
                <c:pt idx="3338">
                  <c:v>333800</c:v>
                </c:pt>
                <c:pt idx="3339">
                  <c:v>333900</c:v>
                </c:pt>
                <c:pt idx="3340">
                  <c:v>334000</c:v>
                </c:pt>
                <c:pt idx="3341">
                  <c:v>334100</c:v>
                </c:pt>
                <c:pt idx="3342">
                  <c:v>334200</c:v>
                </c:pt>
                <c:pt idx="3343">
                  <c:v>334300</c:v>
                </c:pt>
                <c:pt idx="3344">
                  <c:v>334400</c:v>
                </c:pt>
                <c:pt idx="3345">
                  <c:v>334500</c:v>
                </c:pt>
                <c:pt idx="3346">
                  <c:v>334600</c:v>
                </c:pt>
                <c:pt idx="3347">
                  <c:v>334700</c:v>
                </c:pt>
                <c:pt idx="3348">
                  <c:v>334800</c:v>
                </c:pt>
                <c:pt idx="3349">
                  <c:v>334900</c:v>
                </c:pt>
                <c:pt idx="3350">
                  <c:v>335000</c:v>
                </c:pt>
                <c:pt idx="3351">
                  <c:v>335100</c:v>
                </c:pt>
                <c:pt idx="3352">
                  <c:v>335200</c:v>
                </c:pt>
                <c:pt idx="3353">
                  <c:v>335300</c:v>
                </c:pt>
                <c:pt idx="3354">
                  <c:v>335400</c:v>
                </c:pt>
                <c:pt idx="3355">
                  <c:v>335500</c:v>
                </c:pt>
                <c:pt idx="3356">
                  <c:v>335600</c:v>
                </c:pt>
                <c:pt idx="3357">
                  <c:v>335700</c:v>
                </c:pt>
                <c:pt idx="3358">
                  <c:v>335800</c:v>
                </c:pt>
                <c:pt idx="3359">
                  <c:v>335900</c:v>
                </c:pt>
                <c:pt idx="3360">
                  <c:v>336000</c:v>
                </c:pt>
                <c:pt idx="3361">
                  <c:v>336100</c:v>
                </c:pt>
                <c:pt idx="3362">
                  <c:v>336200</c:v>
                </c:pt>
                <c:pt idx="3363">
                  <c:v>336300</c:v>
                </c:pt>
                <c:pt idx="3364">
                  <c:v>336400</c:v>
                </c:pt>
                <c:pt idx="3365">
                  <c:v>336500</c:v>
                </c:pt>
                <c:pt idx="3366">
                  <c:v>336600</c:v>
                </c:pt>
                <c:pt idx="3367">
                  <c:v>336700</c:v>
                </c:pt>
                <c:pt idx="3368">
                  <c:v>336800</c:v>
                </c:pt>
                <c:pt idx="3369">
                  <c:v>336900</c:v>
                </c:pt>
                <c:pt idx="3370">
                  <c:v>337000</c:v>
                </c:pt>
                <c:pt idx="3371">
                  <c:v>337100</c:v>
                </c:pt>
                <c:pt idx="3372">
                  <c:v>337200</c:v>
                </c:pt>
                <c:pt idx="3373">
                  <c:v>337300</c:v>
                </c:pt>
                <c:pt idx="3374">
                  <c:v>337400</c:v>
                </c:pt>
                <c:pt idx="3375">
                  <c:v>337500</c:v>
                </c:pt>
                <c:pt idx="3376">
                  <c:v>337600</c:v>
                </c:pt>
                <c:pt idx="3377">
                  <c:v>337700</c:v>
                </c:pt>
                <c:pt idx="3378">
                  <c:v>337800</c:v>
                </c:pt>
                <c:pt idx="3379">
                  <c:v>337900</c:v>
                </c:pt>
                <c:pt idx="3380">
                  <c:v>338000</c:v>
                </c:pt>
                <c:pt idx="3381">
                  <c:v>338100</c:v>
                </c:pt>
                <c:pt idx="3382">
                  <c:v>338200</c:v>
                </c:pt>
                <c:pt idx="3383">
                  <c:v>338300</c:v>
                </c:pt>
                <c:pt idx="3384">
                  <c:v>338400</c:v>
                </c:pt>
                <c:pt idx="3385">
                  <c:v>338500</c:v>
                </c:pt>
                <c:pt idx="3386">
                  <c:v>338600</c:v>
                </c:pt>
                <c:pt idx="3387">
                  <c:v>338700</c:v>
                </c:pt>
                <c:pt idx="3388">
                  <c:v>338800</c:v>
                </c:pt>
                <c:pt idx="3389">
                  <c:v>338900</c:v>
                </c:pt>
                <c:pt idx="3390">
                  <c:v>339000</c:v>
                </c:pt>
                <c:pt idx="3391">
                  <c:v>339100</c:v>
                </c:pt>
                <c:pt idx="3392">
                  <c:v>339200</c:v>
                </c:pt>
                <c:pt idx="3393">
                  <c:v>339300</c:v>
                </c:pt>
                <c:pt idx="3394">
                  <c:v>339400</c:v>
                </c:pt>
                <c:pt idx="3395">
                  <c:v>339500</c:v>
                </c:pt>
                <c:pt idx="3396">
                  <c:v>339600</c:v>
                </c:pt>
                <c:pt idx="3397">
                  <c:v>339700</c:v>
                </c:pt>
                <c:pt idx="3398">
                  <c:v>339800</c:v>
                </c:pt>
                <c:pt idx="3399">
                  <c:v>339900</c:v>
                </c:pt>
                <c:pt idx="3400">
                  <c:v>340000</c:v>
                </c:pt>
                <c:pt idx="3401">
                  <c:v>340100</c:v>
                </c:pt>
                <c:pt idx="3402">
                  <c:v>340200</c:v>
                </c:pt>
                <c:pt idx="3403">
                  <c:v>340300</c:v>
                </c:pt>
                <c:pt idx="3404">
                  <c:v>340400</c:v>
                </c:pt>
                <c:pt idx="3405">
                  <c:v>340500</c:v>
                </c:pt>
                <c:pt idx="3406">
                  <c:v>340600</c:v>
                </c:pt>
                <c:pt idx="3407">
                  <c:v>340700</c:v>
                </c:pt>
                <c:pt idx="3408">
                  <c:v>340800</c:v>
                </c:pt>
                <c:pt idx="3409">
                  <c:v>340900</c:v>
                </c:pt>
                <c:pt idx="3410">
                  <c:v>341000</c:v>
                </c:pt>
                <c:pt idx="3411">
                  <c:v>341100</c:v>
                </c:pt>
                <c:pt idx="3412">
                  <c:v>341200</c:v>
                </c:pt>
                <c:pt idx="3413">
                  <c:v>341300</c:v>
                </c:pt>
                <c:pt idx="3414">
                  <c:v>341400</c:v>
                </c:pt>
                <c:pt idx="3415">
                  <c:v>341500</c:v>
                </c:pt>
                <c:pt idx="3416">
                  <c:v>341600</c:v>
                </c:pt>
                <c:pt idx="3417">
                  <c:v>341700</c:v>
                </c:pt>
                <c:pt idx="3418">
                  <c:v>341800</c:v>
                </c:pt>
                <c:pt idx="3419">
                  <c:v>341900</c:v>
                </c:pt>
                <c:pt idx="3420">
                  <c:v>342000</c:v>
                </c:pt>
                <c:pt idx="3421">
                  <c:v>342100</c:v>
                </c:pt>
                <c:pt idx="3422">
                  <c:v>342200</c:v>
                </c:pt>
                <c:pt idx="3423">
                  <c:v>342300</c:v>
                </c:pt>
                <c:pt idx="3424">
                  <c:v>342400</c:v>
                </c:pt>
                <c:pt idx="3425">
                  <c:v>342500</c:v>
                </c:pt>
                <c:pt idx="3426">
                  <c:v>342600</c:v>
                </c:pt>
                <c:pt idx="3427">
                  <c:v>342700</c:v>
                </c:pt>
                <c:pt idx="3428">
                  <c:v>342800</c:v>
                </c:pt>
                <c:pt idx="3429">
                  <c:v>342900</c:v>
                </c:pt>
                <c:pt idx="3430">
                  <c:v>343000</c:v>
                </c:pt>
                <c:pt idx="3431">
                  <c:v>343100</c:v>
                </c:pt>
                <c:pt idx="3432">
                  <c:v>343200</c:v>
                </c:pt>
                <c:pt idx="3433">
                  <c:v>343300</c:v>
                </c:pt>
                <c:pt idx="3434">
                  <c:v>343400</c:v>
                </c:pt>
                <c:pt idx="3435">
                  <c:v>343500</c:v>
                </c:pt>
                <c:pt idx="3436">
                  <c:v>343600</c:v>
                </c:pt>
                <c:pt idx="3437">
                  <c:v>343700</c:v>
                </c:pt>
                <c:pt idx="3438">
                  <c:v>343800</c:v>
                </c:pt>
                <c:pt idx="3439">
                  <c:v>343900</c:v>
                </c:pt>
                <c:pt idx="3440">
                  <c:v>344000</c:v>
                </c:pt>
                <c:pt idx="3441">
                  <c:v>344100</c:v>
                </c:pt>
                <c:pt idx="3442">
                  <c:v>344200</c:v>
                </c:pt>
                <c:pt idx="3443">
                  <c:v>344300</c:v>
                </c:pt>
                <c:pt idx="3444">
                  <c:v>344400</c:v>
                </c:pt>
                <c:pt idx="3445">
                  <c:v>344500</c:v>
                </c:pt>
                <c:pt idx="3446">
                  <c:v>344600</c:v>
                </c:pt>
                <c:pt idx="3447">
                  <c:v>344700</c:v>
                </c:pt>
                <c:pt idx="3448">
                  <c:v>344800</c:v>
                </c:pt>
                <c:pt idx="3449">
                  <c:v>344900</c:v>
                </c:pt>
                <c:pt idx="3450">
                  <c:v>345000</c:v>
                </c:pt>
                <c:pt idx="3451">
                  <c:v>345100</c:v>
                </c:pt>
                <c:pt idx="3452">
                  <c:v>345200</c:v>
                </c:pt>
                <c:pt idx="3453">
                  <c:v>345300</c:v>
                </c:pt>
                <c:pt idx="3454">
                  <c:v>345400</c:v>
                </c:pt>
                <c:pt idx="3455">
                  <c:v>345500</c:v>
                </c:pt>
                <c:pt idx="3456">
                  <c:v>345600</c:v>
                </c:pt>
                <c:pt idx="3457">
                  <c:v>345700</c:v>
                </c:pt>
                <c:pt idx="3458">
                  <c:v>345800</c:v>
                </c:pt>
                <c:pt idx="3459">
                  <c:v>345900</c:v>
                </c:pt>
                <c:pt idx="3460">
                  <c:v>346000</c:v>
                </c:pt>
                <c:pt idx="3461">
                  <c:v>346100</c:v>
                </c:pt>
                <c:pt idx="3462">
                  <c:v>346200</c:v>
                </c:pt>
                <c:pt idx="3463">
                  <c:v>346300</c:v>
                </c:pt>
                <c:pt idx="3464">
                  <c:v>346400</c:v>
                </c:pt>
                <c:pt idx="3465">
                  <c:v>346500</c:v>
                </c:pt>
                <c:pt idx="3466">
                  <c:v>346600</c:v>
                </c:pt>
                <c:pt idx="3467">
                  <c:v>346700</c:v>
                </c:pt>
                <c:pt idx="3468">
                  <c:v>346800</c:v>
                </c:pt>
                <c:pt idx="3469">
                  <c:v>346900</c:v>
                </c:pt>
                <c:pt idx="3470">
                  <c:v>347000</c:v>
                </c:pt>
                <c:pt idx="3471">
                  <c:v>347100</c:v>
                </c:pt>
                <c:pt idx="3472">
                  <c:v>347200</c:v>
                </c:pt>
                <c:pt idx="3473">
                  <c:v>347300</c:v>
                </c:pt>
                <c:pt idx="3474">
                  <c:v>347400</c:v>
                </c:pt>
                <c:pt idx="3475">
                  <c:v>347500</c:v>
                </c:pt>
                <c:pt idx="3476">
                  <c:v>347600</c:v>
                </c:pt>
                <c:pt idx="3477">
                  <c:v>347700</c:v>
                </c:pt>
                <c:pt idx="3478">
                  <c:v>347800</c:v>
                </c:pt>
                <c:pt idx="3479">
                  <c:v>347900</c:v>
                </c:pt>
                <c:pt idx="3480">
                  <c:v>348000</c:v>
                </c:pt>
                <c:pt idx="3481">
                  <c:v>348100</c:v>
                </c:pt>
                <c:pt idx="3482">
                  <c:v>348200</c:v>
                </c:pt>
                <c:pt idx="3483">
                  <c:v>348300</c:v>
                </c:pt>
                <c:pt idx="3484">
                  <c:v>348400</c:v>
                </c:pt>
                <c:pt idx="3485">
                  <c:v>348500</c:v>
                </c:pt>
                <c:pt idx="3486">
                  <c:v>348600</c:v>
                </c:pt>
                <c:pt idx="3487">
                  <c:v>348700</c:v>
                </c:pt>
                <c:pt idx="3488">
                  <c:v>348800</c:v>
                </c:pt>
                <c:pt idx="3489">
                  <c:v>348900</c:v>
                </c:pt>
                <c:pt idx="3490">
                  <c:v>349000</c:v>
                </c:pt>
                <c:pt idx="3491">
                  <c:v>349100</c:v>
                </c:pt>
                <c:pt idx="3492">
                  <c:v>349200</c:v>
                </c:pt>
                <c:pt idx="3493">
                  <c:v>349300</c:v>
                </c:pt>
                <c:pt idx="3494">
                  <c:v>349400</c:v>
                </c:pt>
                <c:pt idx="3495">
                  <c:v>349500</c:v>
                </c:pt>
                <c:pt idx="3496">
                  <c:v>349600</c:v>
                </c:pt>
                <c:pt idx="3497">
                  <c:v>349700</c:v>
                </c:pt>
                <c:pt idx="3498">
                  <c:v>349800</c:v>
                </c:pt>
                <c:pt idx="3499">
                  <c:v>349900</c:v>
                </c:pt>
                <c:pt idx="3500">
                  <c:v>350000</c:v>
                </c:pt>
                <c:pt idx="3501">
                  <c:v>350100</c:v>
                </c:pt>
                <c:pt idx="3502">
                  <c:v>350200</c:v>
                </c:pt>
                <c:pt idx="3503">
                  <c:v>350300</c:v>
                </c:pt>
                <c:pt idx="3504">
                  <c:v>350400</c:v>
                </c:pt>
                <c:pt idx="3505">
                  <c:v>350500</c:v>
                </c:pt>
                <c:pt idx="3506">
                  <c:v>350600</c:v>
                </c:pt>
                <c:pt idx="3507">
                  <c:v>350700</c:v>
                </c:pt>
                <c:pt idx="3508">
                  <c:v>350800</c:v>
                </c:pt>
                <c:pt idx="3509">
                  <c:v>350900</c:v>
                </c:pt>
                <c:pt idx="3510">
                  <c:v>351000</c:v>
                </c:pt>
                <c:pt idx="3511">
                  <c:v>351100</c:v>
                </c:pt>
                <c:pt idx="3512">
                  <c:v>351200</c:v>
                </c:pt>
                <c:pt idx="3513">
                  <c:v>351300</c:v>
                </c:pt>
                <c:pt idx="3514">
                  <c:v>351400</c:v>
                </c:pt>
                <c:pt idx="3515">
                  <c:v>351500</c:v>
                </c:pt>
                <c:pt idx="3516">
                  <c:v>351600</c:v>
                </c:pt>
                <c:pt idx="3517">
                  <c:v>351700</c:v>
                </c:pt>
                <c:pt idx="3518">
                  <c:v>351800</c:v>
                </c:pt>
                <c:pt idx="3519">
                  <c:v>351900</c:v>
                </c:pt>
                <c:pt idx="3520">
                  <c:v>352000</c:v>
                </c:pt>
                <c:pt idx="3521">
                  <c:v>352100</c:v>
                </c:pt>
                <c:pt idx="3522">
                  <c:v>352200</c:v>
                </c:pt>
                <c:pt idx="3523">
                  <c:v>352300</c:v>
                </c:pt>
                <c:pt idx="3524">
                  <c:v>352400</c:v>
                </c:pt>
                <c:pt idx="3525">
                  <c:v>352500</c:v>
                </c:pt>
                <c:pt idx="3526">
                  <c:v>352600</c:v>
                </c:pt>
                <c:pt idx="3527">
                  <c:v>352700</c:v>
                </c:pt>
                <c:pt idx="3528">
                  <c:v>352800</c:v>
                </c:pt>
                <c:pt idx="3529">
                  <c:v>352900</c:v>
                </c:pt>
                <c:pt idx="3530">
                  <c:v>353000</c:v>
                </c:pt>
                <c:pt idx="3531">
                  <c:v>353100</c:v>
                </c:pt>
                <c:pt idx="3532">
                  <c:v>353200</c:v>
                </c:pt>
                <c:pt idx="3533">
                  <c:v>353300</c:v>
                </c:pt>
                <c:pt idx="3534">
                  <c:v>353400</c:v>
                </c:pt>
                <c:pt idx="3535">
                  <c:v>353500</c:v>
                </c:pt>
                <c:pt idx="3536">
                  <c:v>353600</c:v>
                </c:pt>
                <c:pt idx="3537">
                  <c:v>353700</c:v>
                </c:pt>
                <c:pt idx="3538">
                  <c:v>353800</c:v>
                </c:pt>
                <c:pt idx="3539">
                  <c:v>353900</c:v>
                </c:pt>
                <c:pt idx="3540">
                  <c:v>354000</c:v>
                </c:pt>
                <c:pt idx="3541">
                  <c:v>354100</c:v>
                </c:pt>
                <c:pt idx="3542">
                  <c:v>354200</c:v>
                </c:pt>
                <c:pt idx="3543">
                  <c:v>354300</c:v>
                </c:pt>
                <c:pt idx="3544">
                  <c:v>354400</c:v>
                </c:pt>
                <c:pt idx="3545">
                  <c:v>354500</c:v>
                </c:pt>
                <c:pt idx="3546">
                  <c:v>354600</c:v>
                </c:pt>
                <c:pt idx="3547">
                  <c:v>354700</c:v>
                </c:pt>
                <c:pt idx="3548">
                  <c:v>354800</c:v>
                </c:pt>
                <c:pt idx="3549">
                  <c:v>354900</c:v>
                </c:pt>
                <c:pt idx="3550">
                  <c:v>355000</c:v>
                </c:pt>
                <c:pt idx="3551">
                  <c:v>355100</c:v>
                </c:pt>
                <c:pt idx="3552">
                  <c:v>355200</c:v>
                </c:pt>
                <c:pt idx="3553">
                  <c:v>355300</c:v>
                </c:pt>
                <c:pt idx="3554">
                  <c:v>355400</c:v>
                </c:pt>
                <c:pt idx="3555">
                  <c:v>355500</c:v>
                </c:pt>
                <c:pt idx="3556">
                  <c:v>355600</c:v>
                </c:pt>
                <c:pt idx="3557">
                  <c:v>355700</c:v>
                </c:pt>
                <c:pt idx="3558">
                  <c:v>355800</c:v>
                </c:pt>
                <c:pt idx="3559">
                  <c:v>355900</c:v>
                </c:pt>
                <c:pt idx="3560">
                  <c:v>356000</c:v>
                </c:pt>
                <c:pt idx="3561">
                  <c:v>356100</c:v>
                </c:pt>
                <c:pt idx="3562">
                  <c:v>356200</c:v>
                </c:pt>
                <c:pt idx="3563">
                  <c:v>356300</c:v>
                </c:pt>
                <c:pt idx="3564">
                  <c:v>356400</c:v>
                </c:pt>
                <c:pt idx="3565">
                  <c:v>356500</c:v>
                </c:pt>
                <c:pt idx="3566">
                  <c:v>356600</c:v>
                </c:pt>
                <c:pt idx="3567">
                  <c:v>356700</c:v>
                </c:pt>
                <c:pt idx="3568">
                  <c:v>356800</c:v>
                </c:pt>
                <c:pt idx="3569">
                  <c:v>356900</c:v>
                </c:pt>
                <c:pt idx="3570">
                  <c:v>357000</c:v>
                </c:pt>
                <c:pt idx="3571">
                  <c:v>357100</c:v>
                </c:pt>
                <c:pt idx="3572">
                  <c:v>357200</c:v>
                </c:pt>
                <c:pt idx="3573">
                  <c:v>357300</c:v>
                </c:pt>
                <c:pt idx="3574">
                  <c:v>357400</c:v>
                </c:pt>
                <c:pt idx="3575">
                  <c:v>357500</c:v>
                </c:pt>
                <c:pt idx="3576">
                  <c:v>357600</c:v>
                </c:pt>
                <c:pt idx="3577">
                  <c:v>357700</c:v>
                </c:pt>
                <c:pt idx="3578">
                  <c:v>357800</c:v>
                </c:pt>
                <c:pt idx="3579">
                  <c:v>357900</c:v>
                </c:pt>
                <c:pt idx="3580">
                  <c:v>358000</c:v>
                </c:pt>
                <c:pt idx="3581">
                  <c:v>358100</c:v>
                </c:pt>
                <c:pt idx="3582">
                  <c:v>358200</c:v>
                </c:pt>
                <c:pt idx="3583">
                  <c:v>358300</c:v>
                </c:pt>
                <c:pt idx="3584">
                  <c:v>358400</c:v>
                </c:pt>
                <c:pt idx="3585">
                  <c:v>358500</c:v>
                </c:pt>
                <c:pt idx="3586">
                  <c:v>358600</c:v>
                </c:pt>
                <c:pt idx="3587">
                  <c:v>358700</c:v>
                </c:pt>
                <c:pt idx="3588">
                  <c:v>358800</c:v>
                </c:pt>
                <c:pt idx="3589">
                  <c:v>358900</c:v>
                </c:pt>
                <c:pt idx="3590">
                  <c:v>359000</c:v>
                </c:pt>
                <c:pt idx="3591">
                  <c:v>359100</c:v>
                </c:pt>
                <c:pt idx="3592">
                  <c:v>359200</c:v>
                </c:pt>
                <c:pt idx="3593">
                  <c:v>359300</c:v>
                </c:pt>
                <c:pt idx="3594">
                  <c:v>359400</c:v>
                </c:pt>
                <c:pt idx="3595">
                  <c:v>359500</c:v>
                </c:pt>
                <c:pt idx="3596">
                  <c:v>359600</c:v>
                </c:pt>
                <c:pt idx="3597">
                  <c:v>359700</c:v>
                </c:pt>
                <c:pt idx="3598">
                  <c:v>359800</c:v>
                </c:pt>
                <c:pt idx="3599">
                  <c:v>359900</c:v>
                </c:pt>
                <c:pt idx="3600">
                  <c:v>360000</c:v>
                </c:pt>
                <c:pt idx="3601">
                  <c:v>360100</c:v>
                </c:pt>
                <c:pt idx="3602">
                  <c:v>360200</c:v>
                </c:pt>
                <c:pt idx="3603">
                  <c:v>360300</c:v>
                </c:pt>
                <c:pt idx="3604">
                  <c:v>360400</c:v>
                </c:pt>
                <c:pt idx="3605">
                  <c:v>360500</c:v>
                </c:pt>
                <c:pt idx="3606">
                  <c:v>360600</c:v>
                </c:pt>
                <c:pt idx="3607">
                  <c:v>360700</c:v>
                </c:pt>
                <c:pt idx="3608">
                  <c:v>360800</c:v>
                </c:pt>
                <c:pt idx="3609">
                  <c:v>360900</c:v>
                </c:pt>
                <c:pt idx="3610">
                  <c:v>361000</c:v>
                </c:pt>
                <c:pt idx="3611">
                  <c:v>361100</c:v>
                </c:pt>
                <c:pt idx="3612">
                  <c:v>361200</c:v>
                </c:pt>
                <c:pt idx="3613">
                  <c:v>361300</c:v>
                </c:pt>
                <c:pt idx="3614">
                  <c:v>361400</c:v>
                </c:pt>
                <c:pt idx="3615">
                  <c:v>361500</c:v>
                </c:pt>
                <c:pt idx="3616">
                  <c:v>361600</c:v>
                </c:pt>
                <c:pt idx="3617">
                  <c:v>361700</c:v>
                </c:pt>
                <c:pt idx="3618">
                  <c:v>361800</c:v>
                </c:pt>
                <c:pt idx="3619">
                  <c:v>361900</c:v>
                </c:pt>
                <c:pt idx="3620">
                  <c:v>362000</c:v>
                </c:pt>
                <c:pt idx="3621">
                  <c:v>362100</c:v>
                </c:pt>
                <c:pt idx="3622">
                  <c:v>362200</c:v>
                </c:pt>
                <c:pt idx="3623">
                  <c:v>362300</c:v>
                </c:pt>
                <c:pt idx="3624">
                  <c:v>362400</c:v>
                </c:pt>
                <c:pt idx="3625">
                  <c:v>362500</c:v>
                </c:pt>
                <c:pt idx="3626">
                  <c:v>362600</c:v>
                </c:pt>
                <c:pt idx="3627">
                  <c:v>362700</c:v>
                </c:pt>
                <c:pt idx="3628">
                  <c:v>362800</c:v>
                </c:pt>
                <c:pt idx="3629">
                  <c:v>362900</c:v>
                </c:pt>
                <c:pt idx="3630">
                  <c:v>363000</c:v>
                </c:pt>
                <c:pt idx="3631">
                  <c:v>363100</c:v>
                </c:pt>
                <c:pt idx="3632">
                  <c:v>363200</c:v>
                </c:pt>
                <c:pt idx="3633">
                  <c:v>363300</c:v>
                </c:pt>
                <c:pt idx="3634">
                  <c:v>363400</c:v>
                </c:pt>
                <c:pt idx="3635">
                  <c:v>363500</c:v>
                </c:pt>
                <c:pt idx="3636">
                  <c:v>363600</c:v>
                </c:pt>
                <c:pt idx="3637">
                  <c:v>363700</c:v>
                </c:pt>
                <c:pt idx="3638">
                  <c:v>363800</c:v>
                </c:pt>
                <c:pt idx="3639">
                  <c:v>363900</c:v>
                </c:pt>
                <c:pt idx="3640">
                  <c:v>364000</c:v>
                </c:pt>
                <c:pt idx="3641">
                  <c:v>364100</c:v>
                </c:pt>
                <c:pt idx="3642">
                  <c:v>364200</c:v>
                </c:pt>
                <c:pt idx="3643">
                  <c:v>364300</c:v>
                </c:pt>
                <c:pt idx="3644">
                  <c:v>364400</c:v>
                </c:pt>
                <c:pt idx="3645">
                  <c:v>364500</c:v>
                </c:pt>
                <c:pt idx="3646">
                  <c:v>364600</c:v>
                </c:pt>
                <c:pt idx="3647">
                  <c:v>364700</c:v>
                </c:pt>
                <c:pt idx="3648">
                  <c:v>364800</c:v>
                </c:pt>
                <c:pt idx="3649">
                  <c:v>364900</c:v>
                </c:pt>
                <c:pt idx="3650">
                  <c:v>365000</c:v>
                </c:pt>
                <c:pt idx="3651">
                  <c:v>365100</c:v>
                </c:pt>
                <c:pt idx="3652">
                  <c:v>365200</c:v>
                </c:pt>
                <c:pt idx="3653">
                  <c:v>365300</c:v>
                </c:pt>
                <c:pt idx="3654">
                  <c:v>365400</c:v>
                </c:pt>
                <c:pt idx="3655">
                  <c:v>365500</c:v>
                </c:pt>
                <c:pt idx="3656">
                  <c:v>365600</c:v>
                </c:pt>
                <c:pt idx="3657">
                  <c:v>365700</c:v>
                </c:pt>
                <c:pt idx="3658">
                  <c:v>365800</c:v>
                </c:pt>
                <c:pt idx="3659">
                  <c:v>365900</c:v>
                </c:pt>
                <c:pt idx="3660">
                  <c:v>366000</c:v>
                </c:pt>
                <c:pt idx="3661">
                  <c:v>366100</c:v>
                </c:pt>
                <c:pt idx="3662">
                  <c:v>366200</c:v>
                </c:pt>
                <c:pt idx="3663">
                  <c:v>366300</c:v>
                </c:pt>
                <c:pt idx="3664">
                  <c:v>366400</c:v>
                </c:pt>
                <c:pt idx="3665">
                  <c:v>366500</c:v>
                </c:pt>
                <c:pt idx="3666">
                  <c:v>366600</c:v>
                </c:pt>
                <c:pt idx="3667">
                  <c:v>366700</c:v>
                </c:pt>
                <c:pt idx="3668">
                  <c:v>366800</c:v>
                </c:pt>
                <c:pt idx="3669">
                  <c:v>366900</c:v>
                </c:pt>
                <c:pt idx="3670">
                  <c:v>367000</c:v>
                </c:pt>
                <c:pt idx="3671">
                  <c:v>367100</c:v>
                </c:pt>
                <c:pt idx="3672">
                  <c:v>367200</c:v>
                </c:pt>
                <c:pt idx="3673">
                  <c:v>367300</c:v>
                </c:pt>
                <c:pt idx="3674">
                  <c:v>367400</c:v>
                </c:pt>
                <c:pt idx="3675">
                  <c:v>367500</c:v>
                </c:pt>
                <c:pt idx="3676">
                  <c:v>367600</c:v>
                </c:pt>
                <c:pt idx="3677">
                  <c:v>367700</c:v>
                </c:pt>
                <c:pt idx="3678">
                  <c:v>367800</c:v>
                </c:pt>
                <c:pt idx="3679">
                  <c:v>367900</c:v>
                </c:pt>
                <c:pt idx="3680">
                  <c:v>368000</c:v>
                </c:pt>
                <c:pt idx="3681">
                  <c:v>368100</c:v>
                </c:pt>
                <c:pt idx="3682">
                  <c:v>368200</c:v>
                </c:pt>
                <c:pt idx="3683">
                  <c:v>368300</c:v>
                </c:pt>
                <c:pt idx="3684">
                  <c:v>368400</c:v>
                </c:pt>
                <c:pt idx="3685">
                  <c:v>368500</c:v>
                </c:pt>
                <c:pt idx="3686">
                  <c:v>368600</c:v>
                </c:pt>
                <c:pt idx="3687">
                  <c:v>368700</c:v>
                </c:pt>
                <c:pt idx="3688">
                  <c:v>368800</c:v>
                </c:pt>
                <c:pt idx="3689">
                  <c:v>368900</c:v>
                </c:pt>
                <c:pt idx="3690">
                  <c:v>369000</c:v>
                </c:pt>
                <c:pt idx="3691">
                  <c:v>369100</c:v>
                </c:pt>
                <c:pt idx="3692">
                  <c:v>369200</c:v>
                </c:pt>
                <c:pt idx="3693">
                  <c:v>369300</c:v>
                </c:pt>
                <c:pt idx="3694">
                  <c:v>369400</c:v>
                </c:pt>
                <c:pt idx="3695">
                  <c:v>369500</c:v>
                </c:pt>
                <c:pt idx="3696">
                  <c:v>369600</c:v>
                </c:pt>
                <c:pt idx="3697">
                  <c:v>369700</c:v>
                </c:pt>
                <c:pt idx="3698">
                  <c:v>369800</c:v>
                </c:pt>
                <c:pt idx="3699">
                  <c:v>369900</c:v>
                </c:pt>
                <c:pt idx="3700">
                  <c:v>370000</c:v>
                </c:pt>
                <c:pt idx="3701">
                  <c:v>370100</c:v>
                </c:pt>
                <c:pt idx="3702">
                  <c:v>370200</c:v>
                </c:pt>
                <c:pt idx="3703">
                  <c:v>370300</c:v>
                </c:pt>
                <c:pt idx="3704">
                  <c:v>370400</c:v>
                </c:pt>
                <c:pt idx="3705">
                  <c:v>370500</c:v>
                </c:pt>
                <c:pt idx="3706">
                  <c:v>370600</c:v>
                </c:pt>
                <c:pt idx="3707">
                  <c:v>370700</c:v>
                </c:pt>
                <c:pt idx="3708">
                  <c:v>370800</c:v>
                </c:pt>
                <c:pt idx="3709">
                  <c:v>370900</c:v>
                </c:pt>
                <c:pt idx="3710">
                  <c:v>371000</c:v>
                </c:pt>
                <c:pt idx="3711">
                  <c:v>371100</c:v>
                </c:pt>
                <c:pt idx="3712">
                  <c:v>371200</c:v>
                </c:pt>
                <c:pt idx="3713">
                  <c:v>371300</c:v>
                </c:pt>
                <c:pt idx="3714">
                  <c:v>371400</c:v>
                </c:pt>
                <c:pt idx="3715">
                  <c:v>371500</c:v>
                </c:pt>
                <c:pt idx="3716">
                  <c:v>371600</c:v>
                </c:pt>
                <c:pt idx="3717">
                  <c:v>371700</c:v>
                </c:pt>
                <c:pt idx="3718">
                  <c:v>371800</c:v>
                </c:pt>
                <c:pt idx="3719">
                  <c:v>371900</c:v>
                </c:pt>
                <c:pt idx="3720">
                  <c:v>372000</c:v>
                </c:pt>
                <c:pt idx="3721">
                  <c:v>372100</c:v>
                </c:pt>
                <c:pt idx="3722">
                  <c:v>372200</c:v>
                </c:pt>
                <c:pt idx="3723">
                  <c:v>372300</c:v>
                </c:pt>
                <c:pt idx="3724">
                  <c:v>372400</c:v>
                </c:pt>
                <c:pt idx="3725">
                  <c:v>372500</c:v>
                </c:pt>
                <c:pt idx="3726">
                  <c:v>372600</c:v>
                </c:pt>
                <c:pt idx="3727">
                  <c:v>372700</c:v>
                </c:pt>
                <c:pt idx="3728">
                  <c:v>372800</c:v>
                </c:pt>
                <c:pt idx="3729">
                  <c:v>372900</c:v>
                </c:pt>
                <c:pt idx="3730">
                  <c:v>373000</c:v>
                </c:pt>
                <c:pt idx="3731">
                  <c:v>373100</c:v>
                </c:pt>
                <c:pt idx="3732">
                  <c:v>373200</c:v>
                </c:pt>
                <c:pt idx="3733">
                  <c:v>373300</c:v>
                </c:pt>
                <c:pt idx="3734">
                  <c:v>373400</c:v>
                </c:pt>
                <c:pt idx="3735">
                  <c:v>373500</c:v>
                </c:pt>
                <c:pt idx="3736">
                  <c:v>373600</c:v>
                </c:pt>
                <c:pt idx="3737">
                  <c:v>373700</c:v>
                </c:pt>
                <c:pt idx="3738">
                  <c:v>373800</c:v>
                </c:pt>
                <c:pt idx="3739">
                  <c:v>373900</c:v>
                </c:pt>
                <c:pt idx="3740">
                  <c:v>374000</c:v>
                </c:pt>
                <c:pt idx="3741">
                  <c:v>374100</c:v>
                </c:pt>
                <c:pt idx="3742">
                  <c:v>374200</c:v>
                </c:pt>
                <c:pt idx="3743">
                  <c:v>374300</c:v>
                </c:pt>
                <c:pt idx="3744">
                  <c:v>374400</c:v>
                </c:pt>
                <c:pt idx="3745">
                  <c:v>374500</c:v>
                </c:pt>
                <c:pt idx="3746">
                  <c:v>374600</c:v>
                </c:pt>
                <c:pt idx="3747">
                  <c:v>374700</c:v>
                </c:pt>
                <c:pt idx="3748">
                  <c:v>374800</c:v>
                </c:pt>
                <c:pt idx="3749">
                  <c:v>374900</c:v>
                </c:pt>
                <c:pt idx="3750">
                  <c:v>375000</c:v>
                </c:pt>
                <c:pt idx="3751">
                  <c:v>375100</c:v>
                </c:pt>
                <c:pt idx="3752">
                  <c:v>375200</c:v>
                </c:pt>
                <c:pt idx="3753">
                  <c:v>375300</c:v>
                </c:pt>
                <c:pt idx="3754">
                  <c:v>375400</c:v>
                </c:pt>
                <c:pt idx="3755">
                  <c:v>375500</c:v>
                </c:pt>
                <c:pt idx="3756">
                  <c:v>375600</c:v>
                </c:pt>
                <c:pt idx="3757">
                  <c:v>375700</c:v>
                </c:pt>
                <c:pt idx="3758">
                  <c:v>375800</c:v>
                </c:pt>
                <c:pt idx="3759">
                  <c:v>375900</c:v>
                </c:pt>
                <c:pt idx="3760">
                  <c:v>376000</c:v>
                </c:pt>
                <c:pt idx="3761">
                  <c:v>376100</c:v>
                </c:pt>
                <c:pt idx="3762">
                  <c:v>376200</c:v>
                </c:pt>
                <c:pt idx="3763">
                  <c:v>376300</c:v>
                </c:pt>
                <c:pt idx="3764">
                  <c:v>376400</c:v>
                </c:pt>
                <c:pt idx="3765">
                  <c:v>376500</c:v>
                </c:pt>
                <c:pt idx="3766">
                  <c:v>376600</c:v>
                </c:pt>
                <c:pt idx="3767">
                  <c:v>376700</c:v>
                </c:pt>
                <c:pt idx="3768">
                  <c:v>376800</c:v>
                </c:pt>
                <c:pt idx="3769">
                  <c:v>376900</c:v>
                </c:pt>
                <c:pt idx="3770">
                  <c:v>377000</c:v>
                </c:pt>
                <c:pt idx="3771">
                  <c:v>377100</c:v>
                </c:pt>
                <c:pt idx="3772">
                  <c:v>377200</c:v>
                </c:pt>
                <c:pt idx="3773">
                  <c:v>377300</c:v>
                </c:pt>
                <c:pt idx="3774">
                  <c:v>377400</c:v>
                </c:pt>
                <c:pt idx="3775">
                  <c:v>377500</c:v>
                </c:pt>
                <c:pt idx="3776">
                  <c:v>377600</c:v>
                </c:pt>
                <c:pt idx="3777">
                  <c:v>377700</c:v>
                </c:pt>
                <c:pt idx="3778">
                  <c:v>377800</c:v>
                </c:pt>
                <c:pt idx="3779">
                  <c:v>377900</c:v>
                </c:pt>
                <c:pt idx="3780">
                  <c:v>378000</c:v>
                </c:pt>
                <c:pt idx="3781">
                  <c:v>378100</c:v>
                </c:pt>
                <c:pt idx="3782">
                  <c:v>378200</c:v>
                </c:pt>
                <c:pt idx="3783">
                  <c:v>378300</c:v>
                </c:pt>
                <c:pt idx="3784">
                  <c:v>378400</c:v>
                </c:pt>
                <c:pt idx="3785">
                  <c:v>378500</c:v>
                </c:pt>
                <c:pt idx="3786">
                  <c:v>378600</c:v>
                </c:pt>
                <c:pt idx="3787">
                  <c:v>378700</c:v>
                </c:pt>
                <c:pt idx="3788">
                  <c:v>378800</c:v>
                </c:pt>
                <c:pt idx="3789">
                  <c:v>378900</c:v>
                </c:pt>
                <c:pt idx="3790">
                  <c:v>379000</c:v>
                </c:pt>
                <c:pt idx="3791">
                  <c:v>379100</c:v>
                </c:pt>
                <c:pt idx="3792">
                  <c:v>379200</c:v>
                </c:pt>
                <c:pt idx="3793">
                  <c:v>379300</c:v>
                </c:pt>
                <c:pt idx="3794">
                  <c:v>379400</c:v>
                </c:pt>
                <c:pt idx="3795">
                  <c:v>379500</c:v>
                </c:pt>
                <c:pt idx="3796">
                  <c:v>379600</c:v>
                </c:pt>
                <c:pt idx="3797">
                  <c:v>379700</c:v>
                </c:pt>
                <c:pt idx="3798">
                  <c:v>379800</c:v>
                </c:pt>
                <c:pt idx="3799">
                  <c:v>379900</c:v>
                </c:pt>
                <c:pt idx="3800">
                  <c:v>380000</c:v>
                </c:pt>
                <c:pt idx="3801">
                  <c:v>380100</c:v>
                </c:pt>
                <c:pt idx="3802">
                  <c:v>380200</c:v>
                </c:pt>
                <c:pt idx="3803">
                  <c:v>380300</c:v>
                </c:pt>
                <c:pt idx="3804">
                  <c:v>380400</c:v>
                </c:pt>
                <c:pt idx="3805">
                  <c:v>380500</c:v>
                </c:pt>
                <c:pt idx="3806">
                  <c:v>380600</c:v>
                </c:pt>
                <c:pt idx="3807">
                  <c:v>380700</c:v>
                </c:pt>
                <c:pt idx="3808">
                  <c:v>380800</c:v>
                </c:pt>
                <c:pt idx="3809">
                  <c:v>380900</c:v>
                </c:pt>
                <c:pt idx="3810">
                  <c:v>381000</c:v>
                </c:pt>
                <c:pt idx="3811">
                  <c:v>381100</c:v>
                </c:pt>
                <c:pt idx="3812">
                  <c:v>381200</c:v>
                </c:pt>
                <c:pt idx="3813">
                  <c:v>381300</c:v>
                </c:pt>
                <c:pt idx="3814">
                  <c:v>381400</c:v>
                </c:pt>
                <c:pt idx="3815">
                  <c:v>381500</c:v>
                </c:pt>
                <c:pt idx="3816">
                  <c:v>381600</c:v>
                </c:pt>
                <c:pt idx="3817">
                  <c:v>381700</c:v>
                </c:pt>
                <c:pt idx="3818">
                  <c:v>381800</c:v>
                </c:pt>
                <c:pt idx="3819">
                  <c:v>381900</c:v>
                </c:pt>
                <c:pt idx="3820">
                  <c:v>382000</c:v>
                </c:pt>
                <c:pt idx="3821">
                  <c:v>382100</c:v>
                </c:pt>
                <c:pt idx="3822">
                  <c:v>382200</c:v>
                </c:pt>
                <c:pt idx="3823">
                  <c:v>382300</c:v>
                </c:pt>
                <c:pt idx="3824">
                  <c:v>382400</c:v>
                </c:pt>
                <c:pt idx="3825">
                  <c:v>382500</c:v>
                </c:pt>
                <c:pt idx="3826">
                  <c:v>382600</c:v>
                </c:pt>
                <c:pt idx="3827">
                  <c:v>382700</c:v>
                </c:pt>
                <c:pt idx="3828">
                  <c:v>382800</c:v>
                </c:pt>
                <c:pt idx="3829">
                  <c:v>382900</c:v>
                </c:pt>
                <c:pt idx="3830">
                  <c:v>383000</c:v>
                </c:pt>
                <c:pt idx="3831">
                  <c:v>383100</c:v>
                </c:pt>
                <c:pt idx="3832">
                  <c:v>383200</c:v>
                </c:pt>
                <c:pt idx="3833">
                  <c:v>383300</c:v>
                </c:pt>
                <c:pt idx="3834">
                  <c:v>383400</c:v>
                </c:pt>
                <c:pt idx="3835">
                  <c:v>383500</c:v>
                </c:pt>
                <c:pt idx="3836">
                  <c:v>383600</c:v>
                </c:pt>
                <c:pt idx="3837">
                  <c:v>383700</c:v>
                </c:pt>
                <c:pt idx="3838">
                  <c:v>383800</c:v>
                </c:pt>
                <c:pt idx="3839">
                  <c:v>383900</c:v>
                </c:pt>
                <c:pt idx="3840">
                  <c:v>384000</c:v>
                </c:pt>
                <c:pt idx="3841">
                  <c:v>384100</c:v>
                </c:pt>
                <c:pt idx="3842">
                  <c:v>384200</c:v>
                </c:pt>
                <c:pt idx="3843">
                  <c:v>384300</c:v>
                </c:pt>
                <c:pt idx="3844">
                  <c:v>384400</c:v>
                </c:pt>
                <c:pt idx="3845">
                  <c:v>384500</c:v>
                </c:pt>
                <c:pt idx="3846">
                  <c:v>384600</c:v>
                </c:pt>
                <c:pt idx="3847">
                  <c:v>384700</c:v>
                </c:pt>
                <c:pt idx="3848">
                  <c:v>384800</c:v>
                </c:pt>
                <c:pt idx="3849">
                  <c:v>384900</c:v>
                </c:pt>
                <c:pt idx="3850">
                  <c:v>385000</c:v>
                </c:pt>
                <c:pt idx="3851">
                  <c:v>385100</c:v>
                </c:pt>
                <c:pt idx="3852">
                  <c:v>385200</c:v>
                </c:pt>
                <c:pt idx="3853">
                  <c:v>385300</c:v>
                </c:pt>
                <c:pt idx="3854">
                  <c:v>385400</c:v>
                </c:pt>
                <c:pt idx="3855">
                  <c:v>385500</c:v>
                </c:pt>
                <c:pt idx="3856">
                  <c:v>385600</c:v>
                </c:pt>
                <c:pt idx="3857">
                  <c:v>385700</c:v>
                </c:pt>
                <c:pt idx="3858">
                  <c:v>385800</c:v>
                </c:pt>
                <c:pt idx="3859">
                  <c:v>385900</c:v>
                </c:pt>
                <c:pt idx="3860">
                  <c:v>386000</c:v>
                </c:pt>
                <c:pt idx="3861">
                  <c:v>386100</c:v>
                </c:pt>
                <c:pt idx="3862">
                  <c:v>386200</c:v>
                </c:pt>
                <c:pt idx="3863">
                  <c:v>386300</c:v>
                </c:pt>
                <c:pt idx="3864">
                  <c:v>386400</c:v>
                </c:pt>
                <c:pt idx="3865">
                  <c:v>386500</c:v>
                </c:pt>
                <c:pt idx="3866">
                  <c:v>386600</c:v>
                </c:pt>
                <c:pt idx="3867">
                  <c:v>386700</c:v>
                </c:pt>
                <c:pt idx="3868">
                  <c:v>386800</c:v>
                </c:pt>
                <c:pt idx="3869">
                  <c:v>386900</c:v>
                </c:pt>
                <c:pt idx="3870">
                  <c:v>387000</c:v>
                </c:pt>
                <c:pt idx="3871">
                  <c:v>387100</c:v>
                </c:pt>
                <c:pt idx="3872">
                  <c:v>387200</c:v>
                </c:pt>
                <c:pt idx="3873">
                  <c:v>387300</c:v>
                </c:pt>
                <c:pt idx="3874">
                  <c:v>387400</c:v>
                </c:pt>
                <c:pt idx="3875">
                  <c:v>387500</c:v>
                </c:pt>
                <c:pt idx="3876">
                  <c:v>387600</c:v>
                </c:pt>
                <c:pt idx="3877">
                  <c:v>387700</c:v>
                </c:pt>
                <c:pt idx="3878">
                  <c:v>387800</c:v>
                </c:pt>
                <c:pt idx="3879">
                  <c:v>387900</c:v>
                </c:pt>
                <c:pt idx="3880">
                  <c:v>388000</c:v>
                </c:pt>
                <c:pt idx="3881">
                  <c:v>388100</c:v>
                </c:pt>
                <c:pt idx="3882">
                  <c:v>388200</c:v>
                </c:pt>
                <c:pt idx="3883">
                  <c:v>388300</c:v>
                </c:pt>
                <c:pt idx="3884">
                  <c:v>388400</c:v>
                </c:pt>
                <c:pt idx="3885">
                  <c:v>388500</c:v>
                </c:pt>
                <c:pt idx="3886">
                  <c:v>388600</c:v>
                </c:pt>
                <c:pt idx="3887">
                  <c:v>388700</c:v>
                </c:pt>
                <c:pt idx="3888">
                  <c:v>388800</c:v>
                </c:pt>
                <c:pt idx="3889">
                  <c:v>388900</c:v>
                </c:pt>
                <c:pt idx="3890">
                  <c:v>389000</c:v>
                </c:pt>
                <c:pt idx="3891">
                  <c:v>389100</c:v>
                </c:pt>
                <c:pt idx="3892">
                  <c:v>389200</c:v>
                </c:pt>
                <c:pt idx="3893">
                  <c:v>389300</c:v>
                </c:pt>
                <c:pt idx="3894">
                  <c:v>389400</c:v>
                </c:pt>
                <c:pt idx="3895">
                  <c:v>389500</c:v>
                </c:pt>
                <c:pt idx="3896">
                  <c:v>389600</c:v>
                </c:pt>
                <c:pt idx="3897">
                  <c:v>389700</c:v>
                </c:pt>
                <c:pt idx="3898">
                  <c:v>389800</c:v>
                </c:pt>
                <c:pt idx="3899">
                  <c:v>389900</c:v>
                </c:pt>
                <c:pt idx="3900">
                  <c:v>390000</c:v>
                </c:pt>
                <c:pt idx="3901">
                  <c:v>390100</c:v>
                </c:pt>
                <c:pt idx="3902">
                  <c:v>390200</c:v>
                </c:pt>
                <c:pt idx="3903">
                  <c:v>390300</c:v>
                </c:pt>
                <c:pt idx="3904">
                  <c:v>390400</c:v>
                </c:pt>
                <c:pt idx="3905">
                  <c:v>390500</c:v>
                </c:pt>
                <c:pt idx="3906">
                  <c:v>390600</c:v>
                </c:pt>
                <c:pt idx="3907">
                  <c:v>390700</c:v>
                </c:pt>
                <c:pt idx="3908">
                  <c:v>390800</c:v>
                </c:pt>
                <c:pt idx="3909">
                  <c:v>390900</c:v>
                </c:pt>
                <c:pt idx="3910">
                  <c:v>391000</c:v>
                </c:pt>
                <c:pt idx="3911">
                  <c:v>391100</c:v>
                </c:pt>
                <c:pt idx="3912">
                  <c:v>391200</c:v>
                </c:pt>
                <c:pt idx="3913">
                  <c:v>391300</c:v>
                </c:pt>
                <c:pt idx="3914">
                  <c:v>391400</c:v>
                </c:pt>
                <c:pt idx="3915">
                  <c:v>391500</c:v>
                </c:pt>
                <c:pt idx="3916">
                  <c:v>391600</c:v>
                </c:pt>
                <c:pt idx="3917">
                  <c:v>391700</c:v>
                </c:pt>
                <c:pt idx="3918">
                  <c:v>391800</c:v>
                </c:pt>
                <c:pt idx="3919">
                  <c:v>391900</c:v>
                </c:pt>
                <c:pt idx="3920">
                  <c:v>392000</c:v>
                </c:pt>
                <c:pt idx="3921">
                  <c:v>392100</c:v>
                </c:pt>
                <c:pt idx="3922">
                  <c:v>392200</c:v>
                </c:pt>
                <c:pt idx="3923">
                  <c:v>392300</c:v>
                </c:pt>
                <c:pt idx="3924">
                  <c:v>392400</c:v>
                </c:pt>
                <c:pt idx="3925">
                  <c:v>392500</c:v>
                </c:pt>
                <c:pt idx="3926">
                  <c:v>392600</c:v>
                </c:pt>
                <c:pt idx="3927">
                  <c:v>392700</c:v>
                </c:pt>
                <c:pt idx="3928">
                  <c:v>392800</c:v>
                </c:pt>
                <c:pt idx="3929">
                  <c:v>392900</c:v>
                </c:pt>
                <c:pt idx="3930">
                  <c:v>393000</c:v>
                </c:pt>
                <c:pt idx="3931">
                  <c:v>393100</c:v>
                </c:pt>
                <c:pt idx="3932">
                  <c:v>393200</c:v>
                </c:pt>
                <c:pt idx="3933">
                  <c:v>393300</c:v>
                </c:pt>
                <c:pt idx="3934">
                  <c:v>393400</c:v>
                </c:pt>
                <c:pt idx="3935">
                  <c:v>393500</c:v>
                </c:pt>
                <c:pt idx="3936">
                  <c:v>393600</c:v>
                </c:pt>
                <c:pt idx="3937">
                  <c:v>393700</c:v>
                </c:pt>
                <c:pt idx="3938">
                  <c:v>393800</c:v>
                </c:pt>
                <c:pt idx="3939">
                  <c:v>393900</c:v>
                </c:pt>
                <c:pt idx="3940">
                  <c:v>394000</c:v>
                </c:pt>
                <c:pt idx="3941">
                  <c:v>394100</c:v>
                </c:pt>
                <c:pt idx="3942">
                  <c:v>394200</c:v>
                </c:pt>
                <c:pt idx="3943">
                  <c:v>394300</c:v>
                </c:pt>
                <c:pt idx="3944">
                  <c:v>394400</c:v>
                </c:pt>
                <c:pt idx="3945">
                  <c:v>394500</c:v>
                </c:pt>
                <c:pt idx="3946">
                  <c:v>394600</c:v>
                </c:pt>
                <c:pt idx="3947">
                  <c:v>394700</c:v>
                </c:pt>
                <c:pt idx="3948">
                  <c:v>394800</c:v>
                </c:pt>
                <c:pt idx="3949">
                  <c:v>394900</c:v>
                </c:pt>
                <c:pt idx="3950">
                  <c:v>395000</c:v>
                </c:pt>
                <c:pt idx="3951">
                  <c:v>395100</c:v>
                </c:pt>
                <c:pt idx="3952">
                  <c:v>395200</c:v>
                </c:pt>
                <c:pt idx="3953">
                  <c:v>395300</c:v>
                </c:pt>
                <c:pt idx="3954">
                  <c:v>395400</c:v>
                </c:pt>
                <c:pt idx="3955">
                  <c:v>395500</c:v>
                </c:pt>
                <c:pt idx="3956">
                  <c:v>395600</c:v>
                </c:pt>
                <c:pt idx="3957">
                  <c:v>395700</c:v>
                </c:pt>
                <c:pt idx="3958">
                  <c:v>395800</c:v>
                </c:pt>
                <c:pt idx="3959">
                  <c:v>395900</c:v>
                </c:pt>
                <c:pt idx="3960">
                  <c:v>396000</c:v>
                </c:pt>
                <c:pt idx="3961">
                  <c:v>396100</c:v>
                </c:pt>
                <c:pt idx="3962">
                  <c:v>396200</c:v>
                </c:pt>
                <c:pt idx="3963">
                  <c:v>396300</c:v>
                </c:pt>
                <c:pt idx="3964">
                  <c:v>396400</c:v>
                </c:pt>
                <c:pt idx="3965">
                  <c:v>396500</c:v>
                </c:pt>
                <c:pt idx="3966">
                  <c:v>396600</c:v>
                </c:pt>
                <c:pt idx="3967">
                  <c:v>396700</c:v>
                </c:pt>
                <c:pt idx="3968">
                  <c:v>396800</c:v>
                </c:pt>
                <c:pt idx="3969">
                  <c:v>396900</c:v>
                </c:pt>
                <c:pt idx="3970">
                  <c:v>397000</c:v>
                </c:pt>
                <c:pt idx="3971">
                  <c:v>397100</c:v>
                </c:pt>
                <c:pt idx="3972">
                  <c:v>397200</c:v>
                </c:pt>
                <c:pt idx="3973">
                  <c:v>397300</c:v>
                </c:pt>
                <c:pt idx="3974">
                  <c:v>397400</c:v>
                </c:pt>
                <c:pt idx="3975">
                  <c:v>397500</c:v>
                </c:pt>
                <c:pt idx="3976">
                  <c:v>397600</c:v>
                </c:pt>
                <c:pt idx="3977">
                  <c:v>397700</c:v>
                </c:pt>
                <c:pt idx="3978">
                  <c:v>397800</c:v>
                </c:pt>
                <c:pt idx="3979">
                  <c:v>397900</c:v>
                </c:pt>
                <c:pt idx="3980">
                  <c:v>398000</c:v>
                </c:pt>
                <c:pt idx="3981">
                  <c:v>398100</c:v>
                </c:pt>
                <c:pt idx="3982">
                  <c:v>398200</c:v>
                </c:pt>
                <c:pt idx="3983">
                  <c:v>398300</c:v>
                </c:pt>
                <c:pt idx="3984">
                  <c:v>398400</c:v>
                </c:pt>
                <c:pt idx="3985">
                  <c:v>398500</c:v>
                </c:pt>
                <c:pt idx="3986">
                  <c:v>398600</c:v>
                </c:pt>
                <c:pt idx="3987">
                  <c:v>398700</c:v>
                </c:pt>
                <c:pt idx="3988">
                  <c:v>398800</c:v>
                </c:pt>
                <c:pt idx="3989">
                  <c:v>398900</c:v>
                </c:pt>
                <c:pt idx="3990">
                  <c:v>399000</c:v>
                </c:pt>
                <c:pt idx="3991">
                  <c:v>399100</c:v>
                </c:pt>
                <c:pt idx="3992">
                  <c:v>399200</c:v>
                </c:pt>
                <c:pt idx="3993">
                  <c:v>399300</c:v>
                </c:pt>
                <c:pt idx="3994">
                  <c:v>399400</c:v>
                </c:pt>
                <c:pt idx="3995">
                  <c:v>399500</c:v>
                </c:pt>
                <c:pt idx="3996">
                  <c:v>399600</c:v>
                </c:pt>
                <c:pt idx="3997">
                  <c:v>399700</c:v>
                </c:pt>
                <c:pt idx="3998">
                  <c:v>399800</c:v>
                </c:pt>
                <c:pt idx="3999">
                  <c:v>399900</c:v>
                </c:pt>
                <c:pt idx="4000">
                  <c:v>400000</c:v>
                </c:pt>
                <c:pt idx="4001">
                  <c:v>400100</c:v>
                </c:pt>
                <c:pt idx="4002">
                  <c:v>400200</c:v>
                </c:pt>
                <c:pt idx="4003">
                  <c:v>400300</c:v>
                </c:pt>
                <c:pt idx="4004">
                  <c:v>400400</c:v>
                </c:pt>
                <c:pt idx="4005">
                  <c:v>400500</c:v>
                </c:pt>
                <c:pt idx="4006">
                  <c:v>400600</c:v>
                </c:pt>
                <c:pt idx="4007">
                  <c:v>400700</c:v>
                </c:pt>
                <c:pt idx="4008">
                  <c:v>400800</c:v>
                </c:pt>
                <c:pt idx="4009">
                  <c:v>400900</c:v>
                </c:pt>
                <c:pt idx="4010">
                  <c:v>401000</c:v>
                </c:pt>
                <c:pt idx="4011">
                  <c:v>401100</c:v>
                </c:pt>
                <c:pt idx="4012">
                  <c:v>401200</c:v>
                </c:pt>
                <c:pt idx="4013">
                  <c:v>401300</c:v>
                </c:pt>
                <c:pt idx="4014">
                  <c:v>401400</c:v>
                </c:pt>
                <c:pt idx="4015">
                  <c:v>401500</c:v>
                </c:pt>
                <c:pt idx="4016">
                  <c:v>401600</c:v>
                </c:pt>
                <c:pt idx="4017">
                  <c:v>401700</c:v>
                </c:pt>
                <c:pt idx="4018">
                  <c:v>401800</c:v>
                </c:pt>
                <c:pt idx="4019">
                  <c:v>401900</c:v>
                </c:pt>
                <c:pt idx="4020">
                  <c:v>402000</c:v>
                </c:pt>
                <c:pt idx="4021">
                  <c:v>402100</c:v>
                </c:pt>
                <c:pt idx="4022">
                  <c:v>402200</c:v>
                </c:pt>
                <c:pt idx="4023">
                  <c:v>402300</c:v>
                </c:pt>
                <c:pt idx="4024">
                  <c:v>402400</c:v>
                </c:pt>
                <c:pt idx="4025">
                  <c:v>402500</c:v>
                </c:pt>
                <c:pt idx="4026">
                  <c:v>402600</c:v>
                </c:pt>
                <c:pt idx="4027">
                  <c:v>402700</c:v>
                </c:pt>
                <c:pt idx="4028">
                  <c:v>402800</c:v>
                </c:pt>
                <c:pt idx="4029">
                  <c:v>402900</c:v>
                </c:pt>
                <c:pt idx="4030">
                  <c:v>403000</c:v>
                </c:pt>
                <c:pt idx="4031">
                  <c:v>403100</c:v>
                </c:pt>
                <c:pt idx="4032">
                  <c:v>403200</c:v>
                </c:pt>
                <c:pt idx="4033">
                  <c:v>403300</c:v>
                </c:pt>
                <c:pt idx="4034">
                  <c:v>403400</c:v>
                </c:pt>
                <c:pt idx="4035">
                  <c:v>403500</c:v>
                </c:pt>
                <c:pt idx="4036">
                  <c:v>403600</c:v>
                </c:pt>
                <c:pt idx="4037">
                  <c:v>403700</c:v>
                </c:pt>
                <c:pt idx="4038">
                  <c:v>403800</c:v>
                </c:pt>
                <c:pt idx="4039">
                  <c:v>403900</c:v>
                </c:pt>
                <c:pt idx="4040">
                  <c:v>404000</c:v>
                </c:pt>
                <c:pt idx="4041">
                  <c:v>404100</c:v>
                </c:pt>
                <c:pt idx="4042">
                  <c:v>404200</c:v>
                </c:pt>
                <c:pt idx="4043">
                  <c:v>404300</c:v>
                </c:pt>
                <c:pt idx="4044">
                  <c:v>404400</c:v>
                </c:pt>
                <c:pt idx="4045">
                  <c:v>404500</c:v>
                </c:pt>
                <c:pt idx="4046">
                  <c:v>404600</c:v>
                </c:pt>
                <c:pt idx="4047">
                  <c:v>404700</c:v>
                </c:pt>
                <c:pt idx="4048">
                  <c:v>404800</c:v>
                </c:pt>
                <c:pt idx="4049">
                  <c:v>404900</c:v>
                </c:pt>
                <c:pt idx="4050">
                  <c:v>405000</c:v>
                </c:pt>
                <c:pt idx="4051">
                  <c:v>405100</c:v>
                </c:pt>
                <c:pt idx="4052">
                  <c:v>405200</c:v>
                </c:pt>
                <c:pt idx="4053">
                  <c:v>405300</c:v>
                </c:pt>
                <c:pt idx="4054">
                  <c:v>405400</c:v>
                </c:pt>
                <c:pt idx="4055">
                  <c:v>405500</c:v>
                </c:pt>
                <c:pt idx="4056">
                  <c:v>405600</c:v>
                </c:pt>
                <c:pt idx="4057">
                  <c:v>405700</c:v>
                </c:pt>
                <c:pt idx="4058">
                  <c:v>405800</c:v>
                </c:pt>
                <c:pt idx="4059">
                  <c:v>405900</c:v>
                </c:pt>
                <c:pt idx="4060">
                  <c:v>406000</c:v>
                </c:pt>
                <c:pt idx="4061">
                  <c:v>406100</c:v>
                </c:pt>
                <c:pt idx="4062">
                  <c:v>406200</c:v>
                </c:pt>
                <c:pt idx="4063">
                  <c:v>406300</c:v>
                </c:pt>
                <c:pt idx="4064">
                  <c:v>406400</c:v>
                </c:pt>
                <c:pt idx="4065">
                  <c:v>406500</c:v>
                </c:pt>
                <c:pt idx="4066">
                  <c:v>406600</c:v>
                </c:pt>
                <c:pt idx="4067">
                  <c:v>406700</c:v>
                </c:pt>
                <c:pt idx="4068">
                  <c:v>406800</c:v>
                </c:pt>
                <c:pt idx="4069">
                  <c:v>406900</c:v>
                </c:pt>
                <c:pt idx="4070">
                  <c:v>407000</c:v>
                </c:pt>
                <c:pt idx="4071">
                  <c:v>407100</c:v>
                </c:pt>
                <c:pt idx="4072">
                  <c:v>407200</c:v>
                </c:pt>
                <c:pt idx="4073">
                  <c:v>407300</c:v>
                </c:pt>
                <c:pt idx="4074">
                  <c:v>407400</c:v>
                </c:pt>
                <c:pt idx="4075">
                  <c:v>407500</c:v>
                </c:pt>
                <c:pt idx="4076">
                  <c:v>407600</c:v>
                </c:pt>
                <c:pt idx="4077">
                  <c:v>407700</c:v>
                </c:pt>
                <c:pt idx="4078">
                  <c:v>407800</c:v>
                </c:pt>
                <c:pt idx="4079">
                  <c:v>407900</c:v>
                </c:pt>
                <c:pt idx="4080">
                  <c:v>408000</c:v>
                </c:pt>
                <c:pt idx="4081">
                  <c:v>408100</c:v>
                </c:pt>
                <c:pt idx="4082">
                  <c:v>408200</c:v>
                </c:pt>
                <c:pt idx="4083">
                  <c:v>408300</c:v>
                </c:pt>
                <c:pt idx="4084">
                  <c:v>408400</c:v>
                </c:pt>
                <c:pt idx="4085">
                  <c:v>408500</c:v>
                </c:pt>
                <c:pt idx="4086">
                  <c:v>408600</c:v>
                </c:pt>
                <c:pt idx="4087">
                  <c:v>408700</c:v>
                </c:pt>
                <c:pt idx="4088">
                  <c:v>408800</c:v>
                </c:pt>
                <c:pt idx="4089">
                  <c:v>408900</c:v>
                </c:pt>
                <c:pt idx="4090">
                  <c:v>409000</c:v>
                </c:pt>
                <c:pt idx="4091">
                  <c:v>409100</c:v>
                </c:pt>
                <c:pt idx="4092">
                  <c:v>409200</c:v>
                </c:pt>
                <c:pt idx="4093">
                  <c:v>409300</c:v>
                </c:pt>
                <c:pt idx="4094">
                  <c:v>409400</c:v>
                </c:pt>
                <c:pt idx="4095">
                  <c:v>409500</c:v>
                </c:pt>
                <c:pt idx="4096">
                  <c:v>409600</c:v>
                </c:pt>
                <c:pt idx="4097">
                  <c:v>409700</c:v>
                </c:pt>
                <c:pt idx="4098">
                  <c:v>409800</c:v>
                </c:pt>
                <c:pt idx="4099">
                  <c:v>409900</c:v>
                </c:pt>
                <c:pt idx="4100">
                  <c:v>410000</c:v>
                </c:pt>
                <c:pt idx="4101">
                  <c:v>410100</c:v>
                </c:pt>
                <c:pt idx="4102">
                  <c:v>410200</c:v>
                </c:pt>
                <c:pt idx="4103">
                  <c:v>410300</c:v>
                </c:pt>
                <c:pt idx="4104">
                  <c:v>410400</c:v>
                </c:pt>
                <c:pt idx="4105">
                  <c:v>410500</c:v>
                </c:pt>
                <c:pt idx="4106">
                  <c:v>410600</c:v>
                </c:pt>
                <c:pt idx="4107">
                  <c:v>410700</c:v>
                </c:pt>
                <c:pt idx="4108">
                  <c:v>410800</c:v>
                </c:pt>
                <c:pt idx="4109">
                  <c:v>410900</c:v>
                </c:pt>
                <c:pt idx="4110">
                  <c:v>411000</c:v>
                </c:pt>
                <c:pt idx="4111">
                  <c:v>411100</c:v>
                </c:pt>
                <c:pt idx="4112">
                  <c:v>411200</c:v>
                </c:pt>
                <c:pt idx="4113">
                  <c:v>411300</c:v>
                </c:pt>
                <c:pt idx="4114">
                  <c:v>411400</c:v>
                </c:pt>
                <c:pt idx="4115">
                  <c:v>411500</c:v>
                </c:pt>
                <c:pt idx="4116">
                  <c:v>411600</c:v>
                </c:pt>
                <c:pt idx="4117">
                  <c:v>411700</c:v>
                </c:pt>
                <c:pt idx="4118">
                  <c:v>411800</c:v>
                </c:pt>
                <c:pt idx="4119">
                  <c:v>411900</c:v>
                </c:pt>
                <c:pt idx="4120">
                  <c:v>412000</c:v>
                </c:pt>
                <c:pt idx="4121">
                  <c:v>412100</c:v>
                </c:pt>
                <c:pt idx="4122">
                  <c:v>412200</c:v>
                </c:pt>
                <c:pt idx="4123">
                  <c:v>412300</c:v>
                </c:pt>
                <c:pt idx="4124">
                  <c:v>412400</c:v>
                </c:pt>
                <c:pt idx="4125">
                  <c:v>412500</c:v>
                </c:pt>
                <c:pt idx="4126">
                  <c:v>412600</c:v>
                </c:pt>
                <c:pt idx="4127">
                  <c:v>412700</c:v>
                </c:pt>
                <c:pt idx="4128">
                  <c:v>412800</c:v>
                </c:pt>
                <c:pt idx="4129">
                  <c:v>412900</c:v>
                </c:pt>
                <c:pt idx="4130">
                  <c:v>413000</c:v>
                </c:pt>
                <c:pt idx="4131">
                  <c:v>413100</c:v>
                </c:pt>
                <c:pt idx="4132">
                  <c:v>413200</c:v>
                </c:pt>
                <c:pt idx="4133">
                  <c:v>413300</c:v>
                </c:pt>
                <c:pt idx="4134">
                  <c:v>413400</c:v>
                </c:pt>
                <c:pt idx="4135">
                  <c:v>413500</c:v>
                </c:pt>
                <c:pt idx="4136">
                  <c:v>413600</c:v>
                </c:pt>
                <c:pt idx="4137">
                  <c:v>413700</c:v>
                </c:pt>
                <c:pt idx="4138">
                  <c:v>413800</c:v>
                </c:pt>
                <c:pt idx="4139">
                  <c:v>413900</c:v>
                </c:pt>
                <c:pt idx="4140">
                  <c:v>414000</c:v>
                </c:pt>
                <c:pt idx="4141">
                  <c:v>414100</c:v>
                </c:pt>
                <c:pt idx="4142">
                  <c:v>414200</c:v>
                </c:pt>
                <c:pt idx="4143">
                  <c:v>414300</c:v>
                </c:pt>
                <c:pt idx="4144">
                  <c:v>414400</c:v>
                </c:pt>
                <c:pt idx="4145">
                  <c:v>414500</c:v>
                </c:pt>
                <c:pt idx="4146">
                  <c:v>414600</c:v>
                </c:pt>
                <c:pt idx="4147">
                  <c:v>414700</c:v>
                </c:pt>
                <c:pt idx="4148">
                  <c:v>414800</c:v>
                </c:pt>
                <c:pt idx="4149">
                  <c:v>414900</c:v>
                </c:pt>
                <c:pt idx="4150">
                  <c:v>415000</c:v>
                </c:pt>
                <c:pt idx="4151">
                  <c:v>415100</c:v>
                </c:pt>
                <c:pt idx="4152">
                  <c:v>415200</c:v>
                </c:pt>
                <c:pt idx="4153">
                  <c:v>415300</c:v>
                </c:pt>
                <c:pt idx="4154">
                  <c:v>415400</c:v>
                </c:pt>
                <c:pt idx="4155">
                  <c:v>415500</c:v>
                </c:pt>
                <c:pt idx="4156">
                  <c:v>415600</c:v>
                </c:pt>
                <c:pt idx="4157">
                  <c:v>415700</c:v>
                </c:pt>
                <c:pt idx="4158">
                  <c:v>415800</c:v>
                </c:pt>
                <c:pt idx="4159">
                  <c:v>415900</c:v>
                </c:pt>
                <c:pt idx="4160">
                  <c:v>416000</c:v>
                </c:pt>
                <c:pt idx="4161">
                  <c:v>416100</c:v>
                </c:pt>
                <c:pt idx="4162">
                  <c:v>416200</c:v>
                </c:pt>
                <c:pt idx="4163">
                  <c:v>416300</c:v>
                </c:pt>
                <c:pt idx="4164">
                  <c:v>416400</c:v>
                </c:pt>
                <c:pt idx="4165">
                  <c:v>416500</c:v>
                </c:pt>
                <c:pt idx="4166">
                  <c:v>416600</c:v>
                </c:pt>
                <c:pt idx="4167">
                  <c:v>416700</c:v>
                </c:pt>
                <c:pt idx="4168">
                  <c:v>416800</c:v>
                </c:pt>
                <c:pt idx="4169">
                  <c:v>416900</c:v>
                </c:pt>
                <c:pt idx="4170">
                  <c:v>417000</c:v>
                </c:pt>
                <c:pt idx="4171">
                  <c:v>417100</c:v>
                </c:pt>
                <c:pt idx="4172">
                  <c:v>417200</c:v>
                </c:pt>
                <c:pt idx="4173">
                  <c:v>417300</c:v>
                </c:pt>
                <c:pt idx="4174">
                  <c:v>417400</c:v>
                </c:pt>
                <c:pt idx="4175">
                  <c:v>417500</c:v>
                </c:pt>
                <c:pt idx="4176">
                  <c:v>417600</c:v>
                </c:pt>
                <c:pt idx="4177">
                  <c:v>417700</c:v>
                </c:pt>
                <c:pt idx="4178">
                  <c:v>417800</c:v>
                </c:pt>
                <c:pt idx="4179">
                  <c:v>417900</c:v>
                </c:pt>
                <c:pt idx="4180">
                  <c:v>418000</c:v>
                </c:pt>
                <c:pt idx="4181">
                  <c:v>418100</c:v>
                </c:pt>
                <c:pt idx="4182">
                  <c:v>418200</c:v>
                </c:pt>
                <c:pt idx="4183">
                  <c:v>418300</c:v>
                </c:pt>
                <c:pt idx="4184">
                  <c:v>418400</c:v>
                </c:pt>
                <c:pt idx="4185">
                  <c:v>418500</c:v>
                </c:pt>
                <c:pt idx="4186">
                  <c:v>418600</c:v>
                </c:pt>
                <c:pt idx="4187">
                  <c:v>418700</c:v>
                </c:pt>
                <c:pt idx="4188">
                  <c:v>418800</c:v>
                </c:pt>
                <c:pt idx="4189">
                  <c:v>418900</c:v>
                </c:pt>
                <c:pt idx="4190">
                  <c:v>419000</c:v>
                </c:pt>
                <c:pt idx="4191">
                  <c:v>419100</c:v>
                </c:pt>
                <c:pt idx="4192">
                  <c:v>419200</c:v>
                </c:pt>
                <c:pt idx="4193">
                  <c:v>419300</c:v>
                </c:pt>
                <c:pt idx="4194">
                  <c:v>419400</c:v>
                </c:pt>
                <c:pt idx="4195">
                  <c:v>419500</c:v>
                </c:pt>
                <c:pt idx="4196">
                  <c:v>419600</c:v>
                </c:pt>
                <c:pt idx="4197">
                  <c:v>419700</c:v>
                </c:pt>
                <c:pt idx="4198">
                  <c:v>419800</c:v>
                </c:pt>
                <c:pt idx="4199">
                  <c:v>419900</c:v>
                </c:pt>
                <c:pt idx="4200">
                  <c:v>420000</c:v>
                </c:pt>
                <c:pt idx="4201">
                  <c:v>420100</c:v>
                </c:pt>
                <c:pt idx="4202">
                  <c:v>420200</c:v>
                </c:pt>
                <c:pt idx="4203">
                  <c:v>420300</c:v>
                </c:pt>
                <c:pt idx="4204">
                  <c:v>420400</c:v>
                </c:pt>
                <c:pt idx="4205">
                  <c:v>420500</c:v>
                </c:pt>
                <c:pt idx="4206">
                  <c:v>420600</c:v>
                </c:pt>
                <c:pt idx="4207">
                  <c:v>420700</c:v>
                </c:pt>
                <c:pt idx="4208">
                  <c:v>420800</c:v>
                </c:pt>
                <c:pt idx="4209">
                  <c:v>420900</c:v>
                </c:pt>
                <c:pt idx="4210">
                  <c:v>421000</c:v>
                </c:pt>
                <c:pt idx="4211">
                  <c:v>421100</c:v>
                </c:pt>
                <c:pt idx="4212">
                  <c:v>421200</c:v>
                </c:pt>
                <c:pt idx="4213">
                  <c:v>421300</c:v>
                </c:pt>
                <c:pt idx="4214">
                  <c:v>421400</c:v>
                </c:pt>
                <c:pt idx="4215">
                  <c:v>421500</c:v>
                </c:pt>
                <c:pt idx="4216">
                  <c:v>421600</c:v>
                </c:pt>
                <c:pt idx="4217">
                  <c:v>421700</c:v>
                </c:pt>
                <c:pt idx="4218">
                  <c:v>421800</c:v>
                </c:pt>
                <c:pt idx="4219">
                  <c:v>421900</c:v>
                </c:pt>
                <c:pt idx="4220">
                  <c:v>422000</c:v>
                </c:pt>
                <c:pt idx="4221">
                  <c:v>422100</c:v>
                </c:pt>
                <c:pt idx="4222">
                  <c:v>422200</c:v>
                </c:pt>
                <c:pt idx="4223">
                  <c:v>422300</c:v>
                </c:pt>
                <c:pt idx="4224">
                  <c:v>422400</c:v>
                </c:pt>
                <c:pt idx="4225">
                  <c:v>422500</c:v>
                </c:pt>
                <c:pt idx="4226">
                  <c:v>422600</c:v>
                </c:pt>
                <c:pt idx="4227">
                  <c:v>422700</c:v>
                </c:pt>
                <c:pt idx="4228">
                  <c:v>422800</c:v>
                </c:pt>
                <c:pt idx="4229">
                  <c:v>422900</c:v>
                </c:pt>
                <c:pt idx="4230">
                  <c:v>423000</c:v>
                </c:pt>
                <c:pt idx="4231">
                  <c:v>423100</c:v>
                </c:pt>
                <c:pt idx="4232">
                  <c:v>423200</c:v>
                </c:pt>
                <c:pt idx="4233">
                  <c:v>423300</c:v>
                </c:pt>
                <c:pt idx="4234">
                  <c:v>423400</c:v>
                </c:pt>
                <c:pt idx="4235">
                  <c:v>423500</c:v>
                </c:pt>
                <c:pt idx="4236">
                  <c:v>423600</c:v>
                </c:pt>
                <c:pt idx="4237">
                  <c:v>423700</c:v>
                </c:pt>
                <c:pt idx="4238">
                  <c:v>423800</c:v>
                </c:pt>
                <c:pt idx="4239">
                  <c:v>423900</c:v>
                </c:pt>
                <c:pt idx="4240">
                  <c:v>424000</c:v>
                </c:pt>
                <c:pt idx="4241">
                  <c:v>424100</c:v>
                </c:pt>
                <c:pt idx="4242">
                  <c:v>424200</c:v>
                </c:pt>
                <c:pt idx="4243">
                  <c:v>424300</c:v>
                </c:pt>
                <c:pt idx="4244">
                  <c:v>424400</c:v>
                </c:pt>
                <c:pt idx="4245">
                  <c:v>424500</c:v>
                </c:pt>
                <c:pt idx="4246">
                  <c:v>424600</c:v>
                </c:pt>
                <c:pt idx="4247">
                  <c:v>424700</c:v>
                </c:pt>
                <c:pt idx="4248">
                  <c:v>424800</c:v>
                </c:pt>
                <c:pt idx="4249">
                  <c:v>424900</c:v>
                </c:pt>
                <c:pt idx="4250">
                  <c:v>425000</c:v>
                </c:pt>
                <c:pt idx="4251">
                  <c:v>425100</c:v>
                </c:pt>
                <c:pt idx="4252">
                  <c:v>425200</c:v>
                </c:pt>
                <c:pt idx="4253">
                  <c:v>425300</c:v>
                </c:pt>
                <c:pt idx="4254">
                  <c:v>425400</c:v>
                </c:pt>
                <c:pt idx="4255">
                  <c:v>425500</c:v>
                </c:pt>
                <c:pt idx="4256">
                  <c:v>425600</c:v>
                </c:pt>
                <c:pt idx="4257">
                  <c:v>425700</c:v>
                </c:pt>
                <c:pt idx="4258">
                  <c:v>425800</c:v>
                </c:pt>
                <c:pt idx="4259">
                  <c:v>425900</c:v>
                </c:pt>
                <c:pt idx="4260">
                  <c:v>426000</c:v>
                </c:pt>
                <c:pt idx="4261">
                  <c:v>426100</c:v>
                </c:pt>
                <c:pt idx="4262">
                  <c:v>426200</c:v>
                </c:pt>
                <c:pt idx="4263">
                  <c:v>426300</c:v>
                </c:pt>
                <c:pt idx="4264">
                  <c:v>426400</c:v>
                </c:pt>
                <c:pt idx="4265">
                  <c:v>426500</c:v>
                </c:pt>
                <c:pt idx="4266">
                  <c:v>426600</c:v>
                </c:pt>
                <c:pt idx="4267">
                  <c:v>426700</c:v>
                </c:pt>
                <c:pt idx="4268">
                  <c:v>426800</c:v>
                </c:pt>
                <c:pt idx="4269">
                  <c:v>426900</c:v>
                </c:pt>
                <c:pt idx="4270">
                  <c:v>427000</c:v>
                </c:pt>
                <c:pt idx="4271">
                  <c:v>427100</c:v>
                </c:pt>
                <c:pt idx="4272">
                  <c:v>427200</c:v>
                </c:pt>
                <c:pt idx="4273">
                  <c:v>427300</c:v>
                </c:pt>
                <c:pt idx="4274">
                  <c:v>427400</c:v>
                </c:pt>
                <c:pt idx="4275">
                  <c:v>427500</c:v>
                </c:pt>
                <c:pt idx="4276">
                  <c:v>427600</c:v>
                </c:pt>
                <c:pt idx="4277">
                  <c:v>427700</c:v>
                </c:pt>
                <c:pt idx="4278">
                  <c:v>427800</c:v>
                </c:pt>
                <c:pt idx="4279">
                  <c:v>427900</c:v>
                </c:pt>
                <c:pt idx="4280">
                  <c:v>428000</c:v>
                </c:pt>
                <c:pt idx="4281">
                  <c:v>428100</c:v>
                </c:pt>
                <c:pt idx="4282">
                  <c:v>428200</c:v>
                </c:pt>
                <c:pt idx="4283">
                  <c:v>428300</c:v>
                </c:pt>
                <c:pt idx="4284">
                  <c:v>428400</c:v>
                </c:pt>
                <c:pt idx="4285">
                  <c:v>428500</c:v>
                </c:pt>
                <c:pt idx="4286">
                  <c:v>428600</c:v>
                </c:pt>
                <c:pt idx="4287">
                  <c:v>428700</c:v>
                </c:pt>
                <c:pt idx="4288">
                  <c:v>428800</c:v>
                </c:pt>
                <c:pt idx="4289">
                  <c:v>428900</c:v>
                </c:pt>
                <c:pt idx="4290">
                  <c:v>429000</c:v>
                </c:pt>
                <c:pt idx="4291">
                  <c:v>429100</c:v>
                </c:pt>
                <c:pt idx="4292">
                  <c:v>429200</c:v>
                </c:pt>
                <c:pt idx="4293">
                  <c:v>429300</c:v>
                </c:pt>
                <c:pt idx="4294">
                  <c:v>429400</c:v>
                </c:pt>
                <c:pt idx="4295">
                  <c:v>429500</c:v>
                </c:pt>
                <c:pt idx="4296">
                  <c:v>429600</c:v>
                </c:pt>
                <c:pt idx="4297">
                  <c:v>429700</c:v>
                </c:pt>
                <c:pt idx="4298">
                  <c:v>429800</c:v>
                </c:pt>
                <c:pt idx="4299">
                  <c:v>429900</c:v>
                </c:pt>
                <c:pt idx="4300">
                  <c:v>430000</c:v>
                </c:pt>
                <c:pt idx="4301">
                  <c:v>430100</c:v>
                </c:pt>
                <c:pt idx="4302">
                  <c:v>430200</c:v>
                </c:pt>
                <c:pt idx="4303">
                  <c:v>430300</c:v>
                </c:pt>
                <c:pt idx="4304">
                  <c:v>430400</c:v>
                </c:pt>
                <c:pt idx="4305">
                  <c:v>430500</c:v>
                </c:pt>
                <c:pt idx="4306">
                  <c:v>430600</c:v>
                </c:pt>
                <c:pt idx="4307">
                  <c:v>430700</c:v>
                </c:pt>
                <c:pt idx="4308">
                  <c:v>430800</c:v>
                </c:pt>
                <c:pt idx="4309">
                  <c:v>430900</c:v>
                </c:pt>
                <c:pt idx="4310">
                  <c:v>431000</c:v>
                </c:pt>
                <c:pt idx="4311">
                  <c:v>431100</c:v>
                </c:pt>
                <c:pt idx="4312">
                  <c:v>431200</c:v>
                </c:pt>
                <c:pt idx="4313">
                  <c:v>431300</c:v>
                </c:pt>
                <c:pt idx="4314">
                  <c:v>431400</c:v>
                </c:pt>
                <c:pt idx="4315">
                  <c:v>431500</c:v>
                </c:pt>
                <c:pt idx="4316">
                  <c:v>431600</c:v>
                </c:pt>
                <c:pt idx="4317">
                  <c:v>431700</c:v>
                </c:pt>
                <c:pt idx="4318">
                  <c:v>431800</c:v>
                </c:pt>
                <c:pt idx="4319">
                  <c:v>431900</c:v>
                </c:pt>
                <c:pt idx="4320">
                  <c:v>432000</c:v>
                </c:pt>
                <c:pt idx="4321">
                  <c:v>432100</c:v>
                </c:pt>
                <c:pt idx="4322">
                  <c:v>432200</c:v>
                </c:pt>
                <c:pt idx="4323">
                  <c:v>432300</c:v>
                </c:pt>
                <c:pt idx="4324">
                  <c:v>432400</c:v>
                </c:pt>
                <c:pt idx="4325">
                  <c:v>432500</c:v>
                </c:pt>
                <c:pt idx="4326">
                  <c:v>432600</c:v>
                </c:pt>
                <c:pt idx="4327">
                  <c:v>432700</c:v>
                </c:pt>
                <c:pt idx="4328">
                  <c:v>432800</c:v>
                </c:pt>
                <c:pt idx="4329">
                  <c:v>432900</c:v>
                </c:pt>
                <c:pt idx="4330">
                  <c:v>433000</c:v>
                </c:pt>
                <c:pt idx="4331">
                  <c:v>433100</c:v>
                </c:pt>
                <c:pt idx="4332">
                  <c:v>433200</c:v>
                </c:pt>
                <c:pt idx="4333">
                  <c:v>433300</c:v>
                </c:pt>
                <c:pt idx="4334">
                  <c:v>433400</c:v>
                </c:pt>
                <c:pt idx="4335">
                  <c:v>433500</c:v>
                </c:pt>
                <c:pt idx="4336">
                  <c:v>433600</c:v>
                </c:pt>
                <c:pt idx="4337">
                  <c:v>433700</c:v>
                </c:pt>
                <c:pt idx="4338">
                  <c:v>433800</c:v>
                </c:pt>
                <c:pt idx="4339">
                  <c:v>433900</c:v>
                </c:pt>
                <c:pt idx="4340">
                  <c:v>434000</c:v>
                </c:pt>
                <c:pt idx="4341">
                  <c:v>434100</c:v>
                </c:pt>
                <c:pt idx="4342">
                  <c:v>434200</c:v>
                </c:pt>
                <c:pt idx="4343">
                  <c:v>434300</c:v>
                </c:pt>
                <c:pt idx="4344">
                  <c:v>434400</c:v>
                </c:pt>
                <c:pt idx="4345">
                  <c:v>434500</c:v>
                </c:pt>
                <c:pt idx="4346">
                  <c:v>434600</c:v>
                </c:pt>
                <c:pt idx="4347">
                  <c:v>434700</c:v>
                </c:pt>
                <c:pt idx="4348">
                  <c:v>434800</c:v>
                </c:pt>
                <c:pt idx="4349">
                  <c:v>434900</c:v>
                </c:pt>
                <c:pt idx="4350">
                  <c:v>435000</c:v>
                </c:pt>
                <c:pt idx="4351">
                  <c:v>435100</c:v>
                </c:pt>
                <c:pt idx="4352">
                  <c:v>435200</c:v>
                </c:pt>
                <c:pt idx="4353">
                  <c:v>435300</c:v>
                </c:pt>
                <c:pt idx="4354">
                  <c:v>435400</c:v>
                </c:pt>
                <c:pt idx="4355">
                  <c:v>435500</c:v>
                </c:pt>
                <c:pt idx="4356">
                  <c:v>435600</c:v>
                </c:pt>
                <c:pt idx="4357">
                  <c:v>435700</c:v>
                </c:pt>
                <c:pt idx="4358">
                  <c:v>435800</c:v>
                </c:pt>
                <c:pt idx="4359">
                  <c:v>435900</c:v>
                </c:pt>
                <c:pt idx="4360">
                  <c:v>436000</c:v>
                </c:pt>
                <c:pt idx="4361">
                  <c:v>436100</c:v>
                </c:pt>
                <c:pt idx="4362">
                  <c:v>436200</c:v>
                </c:pt>
                <c:pt idx="4363">
                  <c:v>436300</c:v>
                </c:pt>
                <c:pt idx="4364">
                  <c:v>436400</c:v>
                </c:pt>
                <c:pt idx="4365">
                  <c:v>436500</c:v>
                </c:pt>
                <c:pt idx="4366">
                  <c:v>436600</c:v>
                </c:pt>
                <c:pt idx="4367">
                  <c:v>436700</c:v>
                </c:pt>
                <c:pt idx="4368">
                  <c:v>436800</c:v>
                </c:pt>
                <c:pt idx="4369">
                  <c:v>436900</c:v>
                </c:pt>
                <c:pt idx="4370">
                  <c:v>437000</c:v>
                </c:pt>
                <c:pt idx="4371">
                  <c:v>437100</c:v>
                </c:pt>
                <c:pt idx="4372">
                  <c:v>437200</c:v>
                </c:pt>
                <c:pt idx="4373">
                  <c:v>437300</c:v>
                </c:pt>
                <c:pt idx="4374">
                  <c:v>437400</c:v>
                </c:pt>
                <c:pt idx="4375">
                  <c:v>437500</c:v>
                </c:pt>
                <c:pt idx="4376">
                  <c:v>437600</c:v>
                </c:pt>
                <c:pt idx="4377">
                  <c:v>437700</c:v>
                </c:pt>
                <c:pt idx="4378">
                  <c:v>437800</c:v>
                </c:pt>
                <c:pt idx="4379">
                  <c:v>437900</c:v>
                </c:pt>
                <c:pt idx="4380">
                  <c:v>438000</c:v>
                </c:pt>
                <c:pt idx="4381">
                  <c:v>438100</c:v>
                </c:pt>
                <c:pt idx="4382">
                  <c:v>438200</c:v>
                </c:pt>
                <c:pt idx="4383">
                  <c:v>438300</c:v>
                </c:pt>
                <c:pt idx="4384">
                  <c:v>438400</c:v>
                </c:pt>
                <c:pt idx="4385">
                  <c:v>438500</c:v>
                </c:pt>
                <c:pt idx="4386">
                  <c:v>438600</c:v>
                </c:pt>
                <c:pt idx="4387">
                  <c:v>438700</c:v>
                </c:pt>
                <c:pt idx="4388">
                  <c:v>438800</c:v>
                </c:pt>
                <c:pt idx="4389">
                  <c:v>438900</c:v>
                </c:pt>
                <c:pt idx="4390">
                  <c:v>439000</c:v>
                </c:pt>
                <c:pt idx="4391">
                  <c:v>439100</c:v>
                </c:pt>
                <c:pt idx="4392">
                  <c:v>439200</c:v>
                </c:pt>
                <c:pt idx="4393">
                  <c:v>439300</c:v>
                </c:pt>
                <c:pt idx="4394">
                  <c:v>439400</c:v>
                </c:pt>
                <c:pt idx="4395">
                  <c:v>439500</c:v>
                </c:pt>
                <c:pt idx="4396">
                  <c:v>439600</c:v>
                </c:pt>
                <c:pt idx="4397">
                  <c:v>439700</c:v>
                </c:pt>
                <c:pt idx="4398">
                  <c:v>439800</c:v>
                </c:pt>
                <c:pt idx="4399">
                  <c:v>439900</c:v>
                </c:pt>
                <c:pt idx="4400">
                  <c:v>440000</c:v>
                </c:pt>
                <c:pt idx="4401">
                  <c:v>440100</c:v>
                </c:pt>
                <c:pt idx="4402">
                  <c:v>440200</c:v>
                </c:pt>
                <c:pt idx="4403">
                  <c:v>440300</c:v>
                </c:pt>
                <c:pt idx="4404">
                  <c:v>440400</c:v>
                </c:pt>
                <c:pt idx="4405">
                  <c:v>440500</c:v>
                </c:pt>
                <c:pt idx="4406">
                  <c:v>440600</c:v>
                </c:pt>
                <c:pt idx="4407">
                  <c:v>440700</c:v>
                </c:pt>
                <c:pt idx="4408">
                  <c:v>440800</c:v>
                </c:pt>
                <c:pt idx="4409">
                  <c:v>440900</c:v>
                </c:pt>
                <c:pt idx="4410">
                  <c:v>441000</c:v>
                </c:pt>
                <c:pt idx="4411">
                  <c:v>441100</c:v>
                </c:pt>
                <c:pt idx="4412">
                  <c:v>441200</c:v>
                </c:pt>
                <c:pt idx="4413">
                  <c:v>441300</c:v>
                </c:pt>
                <c:pt idx="4414">
                  <c:v>441400</c:v>
                </c:pt>
                <c:pt idx="4415">
                  <c:v>441500</c:v>
                </c:pt>
                <c:pt idx="4416">
                  <c:v>441600</c:v>
                </c:pt>
                <c:pt idx="4417">
                  <c:v>441700</c:v>
                </c:pt>
                <c:pt idx="4418">
                  <c:v>441800</c:v>
                </c:pt>
                <c:pt idx="4419">
                  <c:v>441900</c:v>
                </c:pt>
                <c:pt idx="4420">
                  <c:v>442000</c:v>
                </c:pt>
                <c:pt idx="4421">
                  <c:v>442100</c:v>
                </c:pt>
                <c:pt idx="4422">
                  <c:v>442200</c:v>
                </c:pt>
                <c:pt idx="4423">
                  <c:v>442300</c:v>
                </c:pt>
                <c:pt idx="4424">
                  <c:v>442400</c:v>
                </c:pt>
                <c:pt idx="4425">
                  <c:v>442500</c:v>
                </c:pt>
                <c:pt idx="4426">
                  <c:v>442600</c:v>
                </c:pt>
                <c:pt idx="4427">
                  <c:v>442700</c:v>
                </c:pt>
                <c:pt idx="4428">
                  <c:v>442800</c:v>
                </c:pt>
                <c:pt idx="4429">
                  <c:v>442900</c:v>
                </c:pt>
                <c:pt idx="4430">
                  <c:v>443000</c:v>
                </c:pt>
                <c:pt idx="4431">
                  <c:v>443100</c:v>
                </c:pt>
                <c:pt idx="4432">
                  <c:v>443200</c:v>
                </c:pt>
                <c:pt idx="4433">
                  <c:v>443300</c:v>
                </c:pt>
                <c:pt idx="4434">
                  <c:v>443400</c:v>
                </c:pt>
                <c:pt idx="4435">
                  <c:v>443500</c:v>
                </c:pt>
                <c:pt idx="4436">
                  <c:v>443600</c:v>
                </c:pt>
                <c:pt idx="4437">
                  <c:v>443700</c:v>
                </c:pt>
                <c:pt idx="4438">
                  <c:v>443800</c:v>
                </c:pt>
                <c:pt idx="4439">
                  <c:v>443900</c:v>
                </c:pt>
                <c:pt idx="4440">
                  <c:v>444000</c:v>
                </c:pt>
                <c:pt idx="4441">
                  <c:v>444100</c:v>
                </c:pt>
                <c:pt idx="4442">
                  <c:v>444200</c:v>
                </c:pt>
                <c:pt idx="4443">
                  <c:v>444300</c:v>
                </c:pt>
                <c:pt idx="4444">
                  <c:v>444400</c:v>
                </c:pt>
                <c:pt idx="4445">
                  <c:v>444500</c:v>
                </c:pt>
                <c:pt idx="4446">
                  <c:v>444600</c:v>
                </c:pt>
                <c:pt idx="4447">
                  <c:v>444700</c:v>
                </c:pt>
                <c:pt idx="4448">
                  <c:v>444800</c:v>
                </c:pt>
                <c:pt idx="4449">
                  <c:v>444900</c:v>
                </c:pt>
                <c:pt idx="4450">
                  <c:v>445000</c:v>
                </c:pt>
                <c:pt idx="4451">
                  <c:v>445100</c:v>
                </c:pt>
                <c:pt idx="4452">
                  <c:v>445200</c:v>
                </c:pt>
                <c:pt idx="4453">
                  <c:v>445300</c:v>
                </c:pt>
                <c:pt idx="4454">
                  <c:v>445400</c:v>
                </c:pt>
                <c:pt idx="4455">
                  <c:v>445500</c:v>
                </c:pt>
                <c:pt idx="4456">
                  <c:v>445600</c:v>
                </c:pt>
                <c:pt idx="4457">
                  <c:v>445700</c:v>
                </c:pt>
                <c:pt idx="4458">
                  <c:v>445800</c:v>
                </c:pt>
                <c:pt idx="4459">
                  <c:v>445900</c:v>
                </c:pt>
                <c:pt idx="4460">
                  <c:v>446000</c:v>
                </c:pt>
                <c:pt idx="4461">
                  <c:v>446100</c:v>
                </c:pt>
                <c:pt idx="4462">
                  <c:v>446200</c:v>
                </c:pt>
                <c:pt idx="4463">
                  <c:v>446300</c:v>
                </c:pt>
                <c:pt idx="4464">
                  <c:v>446400</c:v>
                </c:pt>
                <c:pt idx="4465">
                  <c:v>446500</c:v>
                </c:pt>
                <c:pt idx="4466">
                  <c:v>446600</c:v>
                </c:pt>
                <c:pt idx="4467">
                  <c:v>446700</c:v>
                </c:pt>
                <c:pt idx="4468">
                  <c:v>446800</c:v>
                </c:pt>
                <c:pt idx="4469">
                  <c:v>446900</c:v>
                </c:pt>
                <c:pt idx="4470">
                  <c:v>447000</c:v>
                </c:pt>
                <c:pt idx="4471">
                  <c:v>447100</c:v>
                </c:pt>
                <c:pt idx="4472">
                  <c:v>447200</c:v>
                </c:pt>
                <c:pt idx="4473">
                  <c:v>447300</c:v>
                </c:pt>
                <c:pt idx="4474">
                  <c:v>447400</c:v>
                </c:pt>
                <c:pt idx="4475">
                  <c:v>447500</c:v>
                </c:pt>
                <c:pt idx="4476">
                  <c:v>447600</c:v>
                </c:pt>
                <c:pt idx="4477">
                  <c:v>447700</c:v>
                </c:pt>
                <c:pt idx="4478">
                  <c:v>447800</c:v>
                </c:pt>
                <c:pt idx="4479">
                  <c:v>447900</c:v>
                </c:pt>
                <c:pt idx="4480">
                  <c:v>448000</c:v>
                </c:pt>
                <c:pt idx="4481">
                  <c:v>448100</c:v>
                </c:pt>
                <c:pt idx="4482">
                  <c:v>448200</c:v>
                </c:pt>
                <c:pt idx="4483">
                  <c:v>448300</c:v>
                </c:pt>
                <c:pt idx="4484">
                  <c:v>448400</c:v>
                </c:pt>
                <c:pt idx="4485">
                  <c:v>448500</c:v>
                </c:pt>
                <c:pt idx="4486">
                  <c:v>448600</c:v>
                </c:pt>
                <c:pt idx="4487">
                  <c:v>448700</c:v>
                </c:pt>
                <c:pt idx="4488">
                  <c:v>448800</c:v>
                </c:pt>
                <c:pt idx="4489">
                  <c:v>448900</c:v>
                </c:pt>
                <c:pt idx="4490">
                  <c:v>449000</c:v>
                </c:pt>
                <c:pt idx="4491">
                  <c:v>449100</c:v>
                </c:pt>
                <c:pt idx="4492">
                  <c:v>449200</c:v>
                </c:pt>
                <c:pt idx="4493">
                  <c:v>449300</c:v>
                </c:pt>
                <c:pt idx="4494">
                  <c:v>449400</c:v>
                </c:pt>
                <c:pt idx="4495">
                  <c:v>449500</c:v>
                </c:pt>
                <c:pt idx="4496">
                  <c:v>449600</c:v>
                </c:pt>
                <c:pt idx="4497">
                  <c:v>449700</c:v>
                </c:pt>
                <c:pt idx="4498">
                  <c:v>449800</c:v>
                </c:pt>
                <c:pt idx="4499">
                  <c:v>449900</c:v>
                </c:pt>
                <c:pt idx="4500">
                  <c:v>450000</c:v>
                </c:pt>
                <c:pt idx="4501">
                  <c:v>450100</c:v>
                </c:pt>
                <c:pt idx="4502">
                  <c:v>450200</c:v>
                </c:pt>
                <c:pt idx="4503">
                  <c:v>450300</c:v>
                </c:pt>
                <c:pt idx="4504">
                  <c:v>450400</c:v>
                </c:pt>
                <c:pt idx="4505">
                  <c:v>450500</c:v>
                </c:pt>
                <c:pt idx="4506">
                  <c:v>450600</c:v>
                </c:pt>
                <c:pt idx="4507">
                  <c:v>450700</c:v>
                </c:pt>
                <c:pt idx="4508">
                  <c:v>450800</c:v>
                </c:pt>
                <c:pt idx="4509">
                  <c:v>450900</c:v>
                </c:pt>
                <c:pt idx="4510">
                  <c:v>451000</c:v>
                </c:pt>
                <c:pt idx="4511">
                  <c:v>451100</c:v>
                </c:pt>
                <c:pt idx="4512">
                  <c:v>451200</c:v>
                </c:pt>
                <c:pt idx="4513">
                  <c:v>451300</c:v>
                </c:pt>
                <c:pt idx="4514">
                  <c:v>451400</c:v>
                </c:pt>
                <c:pt idx="4515">
                  <c:v>451500</c:v>
                </c:pt>
                <c:pt idx="4516">
                  <c:v>451600</c:v>
                </c:pt>
                <c:pt idx="4517">
                  <c:v>451700</c:v>
                </c:pt>
                <c:pt idx="4518">
                  <c:v>451800</c:v>
                </c:pt>
                <c:pt idx="4519">
                  <c:v>451900</c:v>
                </c:pt>
                <c:pt idx="4520">
                  <c:v>452000</c:v>
                </c:pt>
                <c:pt idx="4521">
                  <c:v>452100</c:v>
                </c:pt>
                <c:pt idx="4522">
                  <c:v>452200</c:v>
                </c:pt>
                <c:pt idx="4523">
                  <c:v>452300</c:v>
                </c:pt>
                <c:pt idx="4524">
                  <c:v>452400</c:v>
                </c:pt>
                <c:pt idx="4525">
                  <c:v>452500</c:v>
                </c:pt>
                <c:pt idx="4526">
                  <c:v>452600</c:v>
                </c:pt>
                <c:pt idx="4527">
                  <c:v>452700</c:v>
                </c:pt>
                <c:pt idx="4528">
                  <c:v>452800</c:v>
                </c:pt>
                <c:pt idx="4529">
                  <c:v>452900</c:v>
                </c:pt>
                <c:pt idx="4530">
                  <c:v>453000</c:v>
                </c:pt>
                <c:pt idx="4531">
                  <c:v>453100</c:v>
                </c:pt>
                <c:pt idx="4532">
                  <c:v>453200</c:v>
                </c:pt>
                <c:pt idx="4533">
                  <c:v>453300</c:v>
                </c:pt>
                <c:pt idx="4534">
                  <c:v>453400</c:v>
                </c:pt>
                <c:pt idx="4535">
                  <c:v>453500</c:v>
                </c:pt>
                <c:pt idx="4536">
                  <c:v>453600</c:v>
                </c:pt>
                <c:pt idx="4537">
                  <c:v>453700</c:v>
                </c:pt>
                <c:pt idx="4538">
                  <c:v>453800</c:v>
                </c:pt>
                <c:pt idx="4539">
                  <c:v>453900</c:v>
                </c:pt>
                <c:pt idx="4540">
                  <c:v>454000</c:v>
                </c:pt>
                <c:pt idx="4541">
                  <c:v>454100</c:v>
                </c:pt>
                <c:pt idx="4542">
                  <c:v>454200</c:v>
                </c:pt>
                <c:pt idx="4543">
                  <c:v>454300</c:v>
                </c:pt>
                <c:pt idx="4544">
                  <c:v>454400</c:v>
                </c:pt>
                <c:pt idx="4545">
                  <c:v>454500</c:v>
                </c:pt>
                <c:pt idx="4546">
                  <c:v>454600</c:v>
                </c:pt>
                <c:pt idx="4547">
                  <c:v>454700</c:v>
                </c:pt>
                <c:pt idx="4548">
                  <c:v>454800</c:v>
                </c:pt>
                <c:pt idx="4549">
                  <c:v>454900</c:v>
                </c:pt>
                <c:pt idx="4550">
                  <c:v>455000</c:v>
                </c:pt>
                <c:pt idx="4551">
                  <c:v>455100</c:v>
                </c:pt>
                <c:pt idx="4552">
                  <c:v>455200</c:v>
                </c:pt>
                <c:pt idx="4553">
                  <c:v>455300</c:v>
                </c:pt>
                <c:pt idx="4554">
                  <c:v>455400</c:v>
                </c:pt>
                <c:pt idx="4555">
                  <c:v>455500</c:v>
                </c:pt>
                <c:pt idx="4556">
                  <c:v>455600</c:v>
                </c:pt>
                <c:pt idx="4557">
                  <c:v>455700</c:v>
                </c:pt>
                <c:pt idx="4558">
                  <c:v>455800</c:v>
                </c:pt>
                <c:pt idx="4559">
                  <c:v>455900</c:v>
                </c:pt>
                <c:pt idx="4560">
                  <c:v>456000</c:v>
                </c:pt>
                <c:pt idx="4561">
                  <c:v>456100</c:v>
                </c:pt>
                <c:pt idx="4562">
                  <c:v>456200</c:v>
                </c:pt>
                <c:pt idx="4563">
                  <c:v>456300</c:v>
                </c:pt>
                <c:pt idx="4564">
                  <c:v>456400</c:v>
                </c:pt>
                <c:pt idx="4565">
                  <c:v>456500</c:v>
                </c:pt>
                <c:pt idx="4566">
                  <c:v>456600</c:v>
                </c:pt>
                <c:pt idx="4567">
                  <c:v>456700</c:v>
                </c:pt>
                <c:pt idx="4568">
                  <c:v>456800</c:v>
                </c:pt>
                <c:pt idx="4569">
                  <c:v>456900</c:v>
                </c:pt>
                <c:pt idx="4570">
                  <c:v>457000</c:v>
                </c:pt>
                <c:pt idx="4571">
                  <c:v>457100</c:v>
                </c:pt>
                <c:pt idx="4572">
                  <c:v>457200</c:v>
                </c:pt>
                <c:pt idx="4573">
                  <c:v>457300</c:v>
                </c:pt>
                <c:pt idx="4574">
                  <c:v>457400</c:v>
                </c:pt>
                <c:pt idx="4575">
                  <c:v>457500</c:v>
                </c:pt>
                <c:pt idx="4576">
                  <c:v>457600</c:v>
                </c:pt>
                <c:pt idx="4577">
                  <c:v>457700</c:v>
                </c:pt>
                <c:pt idx="4578">
                  <c:v>457800</c:v>
                </c:pt>
                <c:pt idx="4579">
                  <c:v>457900</c:v>
                </c:pt>
                <c:pt idx="4580">
                  <c:v>458000</c:v>
                </c:pt>
                <c:pt idx="4581">
                  <c:v>458100</c:v>
                </c:pt>
                <c:pt idx="4582">
                  <c:v>458200</c:v>
                </c:pt>
                <c:pt idx="4583">
                  <c:v>458300</c:v>
                </c:pt>
                <c:pt idx="4584">
                  <c:v>458400</c:v>
                </c:pt>
                <c:pt idx="4585">
                  <c:v>458500</c:v>
                </c:pt>
                <c:pt idx="4586">
                  <c:v>458600</c:v>
                </c:pt>
                <c:pt idx="4587">
                  <c:v>458700</c:v>
                </c:pt>
                <c:pt idx="4588">
                  <c:v>458800</c:v>
                </c:pt>
                <c:pt idx="4589">
                  <c:v>458900</c:v>
                </c:pt>
                <c:pt idx="4590">
                  <c:v>459000</c:v>
                </c:pt>
                <c:pt idx="4591">
                  <c:v>459100</c:v>
                </c:pt>
                <c:pt idx="4592">
                  <c:v>459200</c:v>
                </c:pt>
                <c:pt idx="4593">
                  <c:v>459300</c:v>
                </c:pt>
                <c:pt idx="4594">
                  <c:v>459400</c:v>
                </c:pt>
                <c:pt idx="4595">
                  <c:v>459500</c:v>
                </c:pt>
                <c:pt idx="4596">
                  <c:v>459600</c:v>
                </c:pt>
                <c:pt idx="4597">
                  <c:v>459700</c:v>
                </c:pt>
                <c:pt idx="4598">
                  <c:v>459800</c:v>
                </c:pt>
                <c:pt idx="4599">
                  <c:v>459900</c:v>
                </c:pt>
                <c:pt idx="4600">
                  <c:v>460000</c:v>
                </c:pt>
                <c:pt idx="4601">
                  <c:v>460100</c:v>
                </c:pt>
                <c:pt idx="4602">
                  <c:v>460200</c:v>
                </c:pt>
                <c:pt idx="4603">
                  <c:v>460300</c:v>
                </c:pt>
                <c:pt idx="4604">
                  <c:v>460400</c:v>
                </c:pt>
                <c:pt idx="4605">
                  <c:v>460500</c:v>
                </c:pt>
                <c:pt idx="4606">
                  <c:v>460600</c:v>
                </c:pt>
                <c:pt idx="4607">
                  <c:v>460700</c:v>
                </c:pt>
                <c:pt idx="4608">
                  <c:v>460800</c:v>
                </c:pt>
                <c:pt idx="4609">
                  <c:v>460900</c:v>
                </c:pt>
                <c:pt idx="4610">
                  <c:v>461000</c:v>
                </c:pt>
                <c:pt idx="4611">
                  <c:v>461100</c:v>
                </c:pt>
                <c:pt idx="4612">
                  <c:v>461200</c:v>
                </c:pt>
                <c:pt idx="4613">
                  <c:v>461300</c:v>
                </c:pt>
                <c:pt idx="4614">
                  <c:v>461400</c:v>
                </c:pt>
                <c:pt idx="4615">
                  <c:v>461500</c:v>
                </c:pt>
                <c:pt idx="4616">
                  <c:v>461600</c:v>
                </c:pt>
                <c:pt idx="4617">
                  <c:v>461700</c:v>
                </c:pt>
                <c:pt idx="4618">
                  <c:v>461800</c:v>
                </c:pt>
                <c:pt idx="4619">
                  <c:v>461900</c:v>
                </c:pt>
                <c:pt idx="4620">
                  <c:v>462000</c:v>
                </c:pt>
                <c:pt idx="4621">
                  <c:v>462100</c:v>
                </c:pt>
                <c:pt idx="4622">
                  <c:v>462200</c:v>
                </c:pt>
                <c:pt idx="4623">
                  <c:v>462300</c:v>
                </c:pt>
                <c:pt idx="4624">
                  <c:v>462400</c:v>
                </c:pt>
                <c:pt idx="4625">
                  <c:v>462500</c:v>
                </c:pt>
                <c:pt idx="4626">
                  <c:v>462600</c:v>
                </c:pt>
                <c:pt idx="4627">
                  <c:v>462700</c:v>
                </c:pt>
                <c:pt idx="4628">
                  <c:v>462800</c:v>
                </c:pt>
                <c:pt idx="4629">
                  <c:v>462900</c:v>
                </c:pt>
                <c:pt idx="4630">
                  <c:v>463000</c:v>
                </c:pt>
                <c:pt idx="4631">
                  <c:v>463100</c:v>
                </c:pt>
                <c:pt idx="4632">
                  <c:v>463200</c:v>
                </c:pt>
                <c:pt idx="4633">
                  <c:v>463300</c:v>
                </c:pt>
                <c:pt idx="4634">
                  <c:v>463400</c:v>
                </c:pt>
                <c:pt idx="4635">
                  <c:v>463500</c:v>
                </c:pt>
                <c:pt idx="4636">
                  <c:v>463600</c:v>
                </c:pt>
                <c:pt idx="4637">
                  <c:v>463700</c:v>
                </c:pt>
                <c:pt idx="4638">
                  <c:v>463800</c:v>
                </c:pt>
                <c:pt idx="4639">
                  <c:v>463900</c:v>
                </c:pt>
                <c:pt idx="4640">
                  <c:v>464000</c:v>
                </c:pt>
                <c:pt idx="4641">
                  <c:v>464100</c:v>
                </c:pt>
                <c:pt idx="4642">
                  <c:v>464200</c:v>
                </c:pt>
                <c:pt idx="4643">
                  <c:v>464300</c:v>
                </c:pt>
                <c:pt idx="4644">
                  <c:v>464400</c:v>
                </c:pt>
                <c:pt idx="4645">
                  <c:v>464500</c:v>
                </c:pt>
                <c:pt idx="4646">
                  <c:v>464600</c:v>
                </c:pt>
                <c:pt idx="4647">
                  <c:v>464700</c:v>
                </c:pt>
                <c:pt idx="4648">
                  <c:v>464800</c:v>
                </c:pt>
                <c:pt idx="4649">
                  <c:v>464900</c:v>
                </c:pt>
                <c:pt idx="4650">
                  <c:v>465000</c:v>
                </c:pt>
                <c:pt idx="4651">
                  <c:v>465100</c:v>
                </c:pt>
                <c:pt idx="4652">
                  <c:v>465200</c:v>
                </c:pt>
                <c:pt idx="4653">
                  <c:v>465300</c:v>
                </c:pt>
                <c:pt idx="4654">
                  <c:v>465400</c:v>
                </c:pt>
                <c:pt idx="4655">
                  <c:v>465500</c:v>
                </c:pt>
                <c:pt idx="4656">
                  <c:v>465600</c:v>
                </c:pt>
                <c:pt idx="4657">
                  <c:v>465700</c:v>
                </c:pt>
                <c:pt idx="4658">
                  <c:v>465800</c:v>
                </c:pt>
                <c:pt idx="4659">
                  <c:v>465900</c:v>
                </c:pt>
                <c:pt idx="4660">
                  <c:v>466000</c:v>
                </c:pt>
                <c:pt idx="4661">
                  <c:v>466100</c:v>
                </c:pt>
                <c:pt idx="4662">
                  <c:v>466200</c:v>
                </c:pt>
                <c:pt idx="4663">
                  <c:v>466300</c:v>
                </c:pt>
                <c:pt idx="4664">
                  <c:v>466400</c:v>
                </c:pt>
                <c:pt idx="4665">
                  <c:v>466500</c:v>
                </c:pt>
                <c:pt idx="4666">
                  <c:v>466600</c:v>
                </c:pt>
                <c:pt idx="4667">
                  <c:v>466700</c:v>
                </c:pt>
                <c:pt idx="4668">
                  <c:v>466800</c:v>
                </c:pt>
                <c:pt idx="4669">
                  <c:v>466900</c:v>
                </c:pt>
                <c:pt idx="4670">
                  <c:v>467000</c:v>
                </c:pt>
                <c:pt idx="4671">
                  <c:v>467100</c:v>
                </c:pt>
                <c:pt idx="4672">
                  <c:v>467200</c:v>
                </c:pt>
                <c:pt idx="4673">
                  <c:v>467300</c:v>
                </c:pt>
                <c:pt idx="4674">
                  <c:v>467400</c:v>
                </c:pt>
                <c:pt idx="4675">
                  <c:v>467500</c:v>
                </c:pt>
                <c:pt idx="4676">
                  <c:v>467600</c:v>
                </c:pt>
                <c:pt idx="4677">
                  <c:v>467700</c:v>
                </c:pt>
                <c:pt idx="4678">
                  <c:v>467800</c:v>
                </c:pt>
                <c:pt idx="4679">
                  <c:v>467900</c:v>
                </c:pt>
                <c:pt idx="4680">
                  <c:v>468000</c:v>
                </c:pt>
                <c:pt idx="4681">
                  <c:v>468100</c:v>
                </c:pt>
                <c:pt idx="4682">
                  <c:v>468200</c:v>
                </c:pt>
                <c:pt idx="4683">
                  <c:v>468300</c:v>
                </c:pt>
                <c:pt idx="4684">
                  <c:v>468400</c:v>
                </c:pt>
                <c:pt idx="4685">
                  <c:v>468500</c:v>
                </c:pt>
                <c:pt idx="4686">
                  <c:v>468600</c:v>
                </c:pt>
                <c:pt idx="4687">
                  <c:v>468700</c:v>
                </c:pt>
                <c:pt idx="4688">
                  <c:v>468800</c:v>
                </c:pt>
                <c:pt idx="4689">
                  <c:v>468900</c:v>
                </c:pt>
                <c:pt idx="4690">
                  <c:v>469000</c:v>
                </c:pt>
                <c:pt idx="4691">
                  <c:v>469100</c:v>
                </c:pt>
                <c:pt idx="4692">
                  <c:v>469200</c:v>
                </c:pt>
                <c:pt idx="4693">
                  <c:v>469300</c:v>
                </c:pt>
                <c:pt idx="4694">
                  <c:v>469400</c:v>
                </c:pt>
                <c:pt idx="4695">
                  <c:v>469500</c:v>
                </c:pt>
                <c:pt idx="4696">
                  <c:v>469600</c:v>
                </c:pt>
                <c:pt idx="4697">
                  <c:v>469700</c:v>
                </c:pt>
                <c:pt idx="4698">
                  <c:v>469800</c:v>
                </c:pt>
                <c:pt idx="4699">
                  <c:v>469900</c:v>
                </c:pt>
                <c:pt idx="4700">
                  <c:v>470000</c:v>
                </c:pt>
                <c:pt idx="4701">
                  <c:v>470100</c:v>
                </c:pt>
                <c:pt idx="4702">
                  <c:v>470200</c:v>
                </c:pt>
                <c:pt idx="4703">
                  <c:v>470300</c:v>
                </c:pt>
                <c:pt idx="4704">
                  <c:v>470400</c:v>
                </c:pt>
                <c:pt idx="4705">
                  <c:v>470500</c:v>
                </c:pt>
                <c:pt idx="4706">
                  <c:v>470600</c:v>
                </c:pt>
                <c:pt idx="4707">
                  <c:v>470700</c:v>
                </c:pt>
                <c:pt idx="4708">
                  <c:v>470800</c:v>
                </c:pt>
                <c:pt idx="4709">
                  <c:v>470900</c:v>
                </c:pt>
                <c:pt idx="4710">
                  <c:v>471000</c:v>
                </c:pt>
                <c:pt idx="4711">
                  <c:v>471100</c:v>
                </c:pt>
                <c:pt idx="4712">
                  <c:v>471200</c:v>
                </c:pt>
                <c:pt idx="4713">
                  <c:v>471300</c:v>
                </c:pt>
                <c:pt idx="4714">
                  <c:v>471400</c:v>
                </c:pt>
                <c:pt idx="4715">
                  <c:v>471500</c:v>
                </c:pt>
                <c:pt idx="4716">
                  <c:v>471600</c:v>
                </c:pt>
                <c:pt idx="4717">
                  <c:v>471700</c:v>
                </c:pt>
                <c:pt idx="4718">
                  <c:v>471800</c:v>
                </c:pt>
                <c:pt idx="4719">
                  <c:v>471900</c:v>
                </c:pt>
                <c:pt idx="4720">
                  <c:v>472000</c:v>
                </c:pt>
                <c:pt idx="4721">
                  <c:v>472100</c:v>
                </c:pt>
                <c:pt idx="4722">
                  <c:v>472200</c:v>
                </c:pt>
                <c:pt idx="4723">
                  <c:v>472300</c:v>
                </c:pt>
                <c:pt idx="4724">
                  <c:v>472400</c:v>
                </c:pt>
                <c:pt idx="4725">
                  <c:v>472500</c:v>
                </c:pt>
                <c:pt idx="4726">
                  <c:v>472600</c:v>
                </c:pt>
                <c:pt idx="4727">
                  <c:v>472700</c:v>
                </c:pt>
                <c:pt idx="4728">
                  <c:v>472800</c:v>
                </c:pt>
                <c:pt idx="4729">
                  <c:v>472900</c:v>
                </c:pt>
                <c:pt idx="4730">
                  <c:v>473000</c:v>
                </c:pt>
                <c:pt idx="4731">
                  <c:v>473100</c:v>
                </c:pt>
                <c:pt idx="4732">
                  <c:v>473200</c:v>
                </c:pt>
                <c:pt idx="4733">
                  <c:v>473300</c:v>
                </c:pt>
                <c:pt idx="4734">
                  <c:v>473400</c:v>
                </c:pt>
                <c:pt idx="4735">
                  <c:v>473500</c:v>
                </c:pt>
                <c:pt idx="4736">
                  <c:v>473600</c:v>
                </c:pt>
                <c:pt idx="4737">
                  <c:v>473700</c:v>
                </c:pt>
                <c:pt idx="4738">
                  <c:v>473800</c:v>
                </c:pt>
                <c:pt idx="4739">
                  <c:v>473900</c:v>
                </c:pt>
                <c:pt idx="4740">
                  <c:v>474000</c:v>
                </c:pt>
                <c:pt idx="4741">
                  <c:v>474100</c:v>
                </c:pt>
                <c:pt idx="4742">
                  <c:v>474200</c:v>
                </c:pt>
                <c:pt idx="4743">
                  <c:v>474300</c:v>
                </c:pt>
                <c:pt idx="4744">
                  <c:v>474400</c:v>
                </c:pt>
                <c:pt idx="4745">
                  <c:v>474500</c:v>
                </c:pt>
                <c:pt idx="4746">
                  <c:v>474600</c:v>
                </c:pt>
                <c:pt idx="4747">
                  <c:v>474700</c:v>
                </c:pt>
                <c:pt idx="4748">
                  <c:v>474800</c:v>
                </c:pt>
                <c:pt idx="4749">
                  <c:v>474900</c:v>
                </c:pt>
                <c:pt idx="4750">
                  <c:v>475000</c:v>
                </c:pt>
                <c:pt idx="4751">
                  <c:v>475100</c:v>
                </c:pt>
                <c:pt idx="4752">
                  <c:v>475200</c:v>
                </c:pt>
                <c:pt idx="4753">
                  <c:v>475300</c:v>
                </c:pt>
                <c:pt idx="4754">
                  <c:v>475400</c:v>
                </c:pt>
                <c:pt idx="4755">
                  <c:v>475500</c:v>
                </c:pt>
                <c:pt idx="4756">
                  <c:v>475600</c:v>
                </c:pt>
                <c:pt idx="4757">
                  <c:v>475700</c:v>
                </c:pt>
                <c:pt idx="4758">
                  <c:v>475800</c:v>
                </c:pt>
                <c:pt idx="4759">
                  <c:v>475900</c:v>
                </c:pt>
                <c:pt idx="4760">
                  <c:v>476000</c:v>
                </c:pt>
                <c:pt idx="4761">
                  <c:v>476100</c:v>
                </c:pt>
                <c:pt idx="4762">
                  <c:v>476200</c:v>
                </c:pt>
                <c:pt idx="4763">
                  <c:v>476300</c:v>
                </c:pt>
                <c:pt idx="4764">
                  <c:v>476400</c:v>
                </c:pt>
                <c:pt idx="4765">
                  <c:v>476500</c:v>
                </c:pt>
                <c:pt idx="4766">
                  <c:v>476600</c:v>
                </c:pt>
                <c:pt idx="4767">
                  <c:v>476700</c:v>
                </c:pt>
                <c:pt idx="4768">
                  <c:v>476800</c:v>
                </c:pt>
                <c:pt idx="4769">
                  <c:v>476900</c:v>
                </c:pt>
                <c:pt idx="4770">
                  <c:v>477000</c:v>
                </c:pt>
                <c:pt idx="4771">
                  <c:v>477100</c:v>
                </c:pt>
                <c:pt idx="4772">
                  <c:v>477200</c:v>
                </c:pt>
                <c:pt idx="4773">
                  <c:v>477300</c:v>
                </c:pt>
                <c:pt idx="4774">
                  <c:v>477400</c:v>
                </c:pt>
                <c:pt idx="4775">
                  <c:v>477500</c:v>
                </c:pt>
                <c:pt idx="4776">
                  <c:v>477600</c:v>
                </c:pt>
                <c:pt idx="4777">
                  <c:v>477700</c:v>
                </c:pt>
                <c:pt idx="4778">
                  <c:v>477800</c:v>
                </c:pt>
                <c:pt idx="4779">
                  <c:v>477900</c:v>
                </c:pt>
                <c:pt idx="4780">
                  <c:v>478000</c:v>
                </c:pt>
                <c:pt idx="4781">
                  <c:v>478100</c:v>
                </c:pt>
                <c:pt idx="4782">
                  <c:v>478200</c:v>
                </c:pt>
                <c:pt idx="4783">
                  <c:v>478300</c:v>
                </c:pt>
                <c:pt idx="4784">
                  <c:v>478400</c:v>
                </c:pt>
                <c:pt idx="4785">
                  <c:v>478500</c:v>
                </c:pt>
                <c:pt idx="4786">
                  <c:v>478600</c:v>
                </c:pt>
                <c:pt idx="4787">
                  <c:v>478700</c:v>
                </c:pt>
                <c:pt idx="4788">
                  <c:v>478800</c:v>
                </c:pt>
                <c:pt idx="4789">
                  <c:v>478900</c:v>
                </c:pt>
                <c:pt idx="4790">
                  <c:v>479000</c:v>
                </c:pt>
                <c:pt idx="4791">
                  <c:v>479100</c:v>
                </c:pt>
                <c:pt idx="4792">
                  <c:v>479200</c:v>
                </c:pt>
                <c:pt idx="4793">
                  <c:v>479300</c:v>
                </c:pt>
                <c:pt idx="4794">
                  <c:v>479400</c:v>
                </c:pt>
                <c:pt idx="4795">
                  <c:v>479500</c:v>
                </c:pt>
                <c:pt idx="4796">
                  <c:v>479600</c:v>
                </c:pt>
                <c:pt idx="4797">
                  <c:v>479700</c:v>
                </c:pt>
                <c:pt idx="4798">
                  <c:v>479800</c:v>
                </c:pt>
                <c:pt idx="4799">
                  <c:v>479900</c:v>
                </c:pt>
                <c:pt idx="4800">
                  <c:v>480000</c:v>
                </c:pt>
                <c:pt idx="4801">
                  <c:v>480100</c:v>
                </c:pt>
                <c:pt idx="4802">
                  <c:v>480200</c:v>
                </c:pt>
                <c:pt idx="4803">
                  <c:v>480300</c:v>
                </c:pt>
                <c:pt idx="4804">
                  <c:v>480400</c:v>
                </c:pt>
                <c:pt idx="4805">
                  <c:v>480500</c:v>
                </c:pt>
                <c:pt idx="4806">
                  <c:v>480600</c:v>
                </c:pt>
                <c:pt idx="4807">
                  <c:v>480700</c:v>
                </c:pt>
                <c:pt idx="4808">
                  <c:v>480800</c:v>
                </c:pt>
                <c:pt idx="4809">
                  <c:v>480900</c:v>
                </c:pt>
                <c:pt idx="4810">
                  <c:v>481000</c:v>
                </c:pt>
                <c:pt idx="4811">
                  <c:v>481100</c:v>
                </c:pt>
                <c:pt idx="4812">
                  <c:v>481200</c:v>
                </c:pt>
                <c:pt idx="4813">
                  <c:v>481300</c:v>
                </c:pt>
                <c:pt idx="4814">
                  <c:v>481400</c:v>
                </c:pt>
                <c:pt idx="4815">
                  <c:v>481500</c:v>
                </c:pt>
                <c:pt idx="4816">
                  <c:v>481600</c:v>
                </c:pt>
                <c:pt idx="4817">
                  <c:v>481700</c:v>
                </c:pt>
                <c:pt idx="4818">
                  <c:v>481800</c:v>
                </c:pt>
                <c:pt idx="4819">
                  <c:v>481900</c:v>
                </c:pt>
                <c:pt idx="4820">
                  <c:v>482000</c:v>
                </c:pt>
                <c:pt idx="4821">
                  <c:v>482100</c:v>
                </c:pt>
                <c:pt idx="4822">
                  <c:v>482200</c:v>
                </c:pt>
                <c:pt idx="4823">
                  <c:v>482300</c:v>
                </c:pt>
                <c:pt idx="4824">
                  <c:v>482400</c:v>
                </c:pt>
                <c:pt idx="4825">
                  <c:v>482500</c:v>
                </c:pt>
                <c:pt idx="4826">
                  <c:v>482600</c:v>
                </c:pt>
                <c:pt idx="4827">
                  <c:v>482700</c:v>
                </c:pt>
                <c:pt idx="4828">
                  <c:v>482800</c:v>
                </c:pt>
                <c:pt idx="4829">
                  <c:v>482900</c:v>
                </c:pt>
                <c:pt idx="4830">
                  <c:v>483000</c:v>
                </c:pt>
                <c:pt idx="4831">
                  <c:v>483100</c:v>
                </c:pt>
                <c:pt idx="4832">
                  <c:v>483200</c:v>
                </c:pt>
                <c:pt idx="4833">
                  <c:v>483300</c:v>
                </c:pt>
                <c:pt idx="4834">
                  <c:v>483400</c:v>
                </c:pt>
                <c:pt idx="4835">
                  <c:v>483500</c:v>
                </c:pt>
                <c:pt idx="4836">
                  <c:v>483600</c:v>
                </c:pt>
                <c:pt idx="4837">
                  <c:v>483700</c:v>
                </c:pt>
                <c:pt idx="4838">
                  <c:v>483800</c:v>
                </c:pt>
                <c:pt idx="4839">
                  <c:v>483900</c:v>
                </c:pt>
                <c:pt idx="4840">
                  <c:v>484000</c:v>
                </c:pt>
                <c:pt idx="4841">
                  <c:v>484100</c:v>
                </c:pt>
                <c:pt idx="4842">
                  <c:v>484200</c:v>
                </c:pt>
                <c:pt idx="4843">
                  <c:v>484300</c:v>
                </c:pt>
                <c:pt idx="4844">
                  <c:v>484400</c:v>
                </c:pt>
                <c:pt idx="4845">
                  <c:v>484500</c:v>
                </c:pt>
                <c:pt idx="4846">
                  <c:v>484600</c:v>
                </c:pt>
                <c:pt idx="4847">
                  <c:v>484700</c:v>
                </c:pt>
                <c:pt idx="4848">
                  <c:v>484800</c:v>
                </c:pt>
                <c:pt idx="4849">
                  <c:v>484900</c:v>
                </c:pt>
                <c:pt idx="4850">
                  <c:v>485000</c:v>
                </c:pt>
                <c:pt idx="4851">
                  <c:v>485100</c:v>
                </c:pt>
                <c:pt idx="4852">
                  <c:v>485200</c:v>
                </c:pt>
                <c:pt idx="4853">
                  <c:v>485300</c:v>
                </c:pt>
                <c:pt idx="4854">
                  <c:v>485400</c:v>
                </c:pt>
                <c:pt idx="4855">
                  <c:v>485500</c:v>
                </c:pt>
                <c:pt idx="4856">
                  <c:v>485600</c:v>
                </c:pt>
                <c:pt idx="4857">
                  <c:v>485700</c:v>
                </c:pt>
                <c:pt idx="4858">
                  <c:v>485800</c:v>
                </c:pt>
                <c:pt idx="4859">
                  <c:v>485900</c:v>
                </c:pt>
                <c:pt idx="4860">
                  <c:v>486000</c:v>
                </c:pt>
                <c:pt idx="4861">
                  <c:v>486100</c:v>
                </c:pt>
                <c:pt idx="4862">
                  <c:v>486200</c:v>
                </c:pt>
                <c:pt idx="4863">
                  <c:v>486300</c:v>
                </c:pt>
                <c:pt idx="4864">
                  <c:v>486400</c:v>
                </c:pt>
                <c:pt idx="4865">
                  <c:v>486500</c:v>
                </c:pt>
                <c:pt idx="4866">
                  <c:v>486600</c:v>
                </c:pt>
                <c:pt idx="4867">
                  <c:v>486700</c:v>
                </c:pt>
                <c:pt idx="4868">
                  <c:v>486800</c:v>
                </c:pt>
                <c:pt idx="4869">
                  <c:v>486900</c:v>
                </c:pt>
                <c:pt idx="4870">
                  <c:v>487000</c:v>
                </c:pt>
                <c:pt idx="4871">
                  <c:v>487100</c:v>
                </c:pt>
                <c:pt idx="4872">
                  <c:v>487200</c:v>
                </c:pt>
                <c:pt idx="4873">
                  <c:v>487300</c:v>
                </c:pt>
                <c:pt idx="4874">
                  <c:v>487400</c:v>
                </c:pt>
                <c:pt idx="4875">
                  <c:v>487500</c:v>
                </c:pt>
                <c:pt idx="4876">
                  <c:v>487600</c:v>
                </c:pt>
                <c:pt idx="4877">
                  <c:v>487700</c:v>
                </c:pt>
                <c:pt idx="4878">
                  <c:v>487800</c:v>
                </c:pt>
                <c:pt idx="4879">
                  <c:v>487900</c:v>
                </c:pt>
                <c:pt idx="4880">
                  <c:v>488000</c:v>
                </c:pt>
                <c:pt idx="4881">
                  <c:v>488100</c:v>
                </c:pt>
                <c:pt idx="4882">
                  <c:v>488200</c:v>
                </c:pt>
                <c:pt idx="4883">
                  <c:v>488300</c:v>
                </c:pt>
                <c:pt idx="4884">
                  <c:v>488400</c:v>
                </c:pt>
                <c:pt idx="4885">
                  <c:v>488500</c:v>
                </c:pt>
                <c:pt idx="4886">
                  <c:v>488600</c:v>
                </c:pt>
                <c:pt idx="4887">
                  <c:v>488700</c:v>
                </c:pt>
                <c:pt idx="4888">
                  <c:v>488800</c:v>
                </c:pt>
                <c:pt idx="4889">
                  <c:v>488900</c:v>
                </c:pt>
                <c:pt idx="4890">
                  <c:v>489000</c:v>
                </c:pt>
                <c:pt idx="4891">
                  <c:v>489100</c:v>
                </c:pt>
                <c:pt idx="4892">
                  <c:v>489200</c:v>
                </c:pt>
                <c:pt idx="4893">
                  <c:v>489300</c:v>
                </c:pt>
                <c:pt idx="4894">
                  <c:v>489400</c:v>
                </c:pt>
                <c:pt idx="4895">
                  <c:v>489500</c:v>
                </c:pt>
                <c:pt idx="4896">
                  <c:v>489600</c:v>
                </c:pt>
                <c:pt idx="4897">
                  <c:v>489700</c:v>
                </c:pt>
                <c:pt idx="4898">
                  <c:v>489800</c:v>
                </c:pt>
                <c:pt idx="4899">
                  <c:v>489900</c:v>
                </c:pt>
                <c:pt idx="4900">
                  <c:v>490000</c:v>
                </c:pt>
                <c:pt idx="4901">
                  <c:v>490100</c:v>
                </c:pt>
                <c:pt idx="4902">
                  <c:v>490200</c:v>
                </c:pt>
                <c:pt idx="4903">
                  <c:v>490300</c:v>
                </c:pt>
                <c:pt idx="4904">
                  <c:v>490400</c:v>
                </c:pt>
                <c:pt idx="4905">
                  <c:v>490500</c:v>
                </c:pt>
                <c:pt idx="4906">
                  <c:v>490600</c:v>
                </c:pt>
                <c:pt idx="4907">
                  <c:v>490700</c:v>
                </c:pt>
                <c:pt idx="4908">
                  <c:v>490800</c:v>
                </c:pt>
                <c:pt idx="4909">
                  <c:v>490900</c:v>
                </c:pt>
                <c:pt idx="4910">
                  <c:v>491000</c:v>
                </c:pt>
                <c:pt idx="4911">
                  <c:v>491100</c:v>
                </c:pt>
                <c:pt idx="4912">
                  <c:v>491200</c:v>
                </c:pt>
                <c:pt idx="4913">
                  <c:v>491300</c:v>
                </c:pt>
                <c:pt idx="4914">
                  <c:v>491400</c:v>
                </c:pt>
                <c:pt idx="4915">
                  <c:v>491500</c:v>
                </c:pt>
                <c:pt idx="4916">
                  <c:v>491600</c:v>
                </c:pt>
                <c:pt idx="4917">
                  <c:v>491700</c:v>
                </c:pt>
                <c:pt idx="4918">
                  <c:v>491800</c:v>
                </c:pt>
                <c:pt idx="4919">
                  <c:v>491900</c:v>
                </c:pt>
                <c:pt idx="4920">
                  <c:v>492000</c:v>
                </c:pt>
                <c:pt idx="4921">
                  <c:v>492100</c:v>
                </c:pt>
                <c:pt idx="4922">
                  <c:v>492200</c:v>
                </c:pt>
                <c:pt idx="4923">
                  <c:v>492300</c:v>
                </c:pt>
                <c:pt idx="4924">
                  <c:v>492400</c:v>
                </c:pt>
                <c:pt idx="4925">
                  <c:v>492500</c:v>
                </c:pt>
                <c:pt idx="4926">
                  <c:v>492600</c:v>
                </c:pt>
                <c:pt idx="4927">
                  <c:v>492700</c:v>
                </c:pt>
                <c:pt idx="4928">
                  <c:v>492800</c:v>
                </c:pt>
                <c:pt idx="4929">
                  <c:v>492900</c:v>
                </c:pt>
                <c:pt idx="4930">
                  <c:v>493000</c:v>
                </c:pt>
                <c:pt idx="4931">
                  <c:v>493100</c:v>
                </c:pt>
                <c:pt idx="4932">
                  <c:v>493200</c:v>
                </c:pt>
                <c:pt idx="4933">
                  <c:v>493300</c:v>
                </c:pt>
                <c:pt idx="4934">
                  <c:v>493400</c:v>
                </c:pt>
                <c:pt idx="4935">
                  <c:v>493500</c:v>
                </c:pt>
                <c:pt idx="4936">
                  <c:v>493600</c:v>
                </c:pt>
                <c:pt idx="4937">
                  <c:v>493700</c:v>
                </c:pt>
                <c:pt idx="4938">
                  <c:v>493800</c:v>
                </c:pt>
                <c:pt idx="4939">
                  <c:v>493900</c:v>
                </c:pt>
                <c:pt idx="4940">
                  <c:v>494000</c:v>
                </c:pt>
                <c:pt idx="4941">
                  <c:v>494100</c:v>
                </c:pt>
                <c:pt idx="4942">
                  <c:v>494200</c:v>
                </c:pt>
                <c:pt idx="4943">
                  <c:v>494300</c:v>
                </c:pt>
                <c:pt idx="4944">
                  <c:v>494400</c:v>
                </c:pt>
                <c:pt idx="4945">
                  <c:v>494500</c:v>
                </c:pt>
                <c:pt idx="4946">
                  <c:v>494600</c:v>
                </c:pt>
                <c:pt idx="4947">
                  <c:v>494700</c:v>
                </c:pt>
                <c:pt idx="4948">
                  <c:v>494800</c:v>
                </c:pt>
                <c:pt idx="4949">
                  <c:v>494900</c:v>
                </c:pt>
                <c:pt idx="4950">
                  <c:v>495000</c:v>
                </c:pt>
                <c:pt idx="4951">
                  <c:v>495100</c:v>
                </c:pt>
                <c:pt idx="4952">
                  <c:v>495200</c:v>
                </c:pt>
                <c:pt idx="4953">
                  <c:v>495300</c:v>
                </c:pt>
                <c:pt idx="4954">
                  <c:v>495400</c:v>
                </c:pt>
                <c:pt idx="4955">
                  <c:v>495500</c:v>
                </c:pt>
                <c:pt idx="4956">
                  <c:v>495600</c:v>
                </c:pt>
                <c:pt idx="4957">
                  <c:v>495700</c:v>
                </c:pt>
                <c:pt idx="4958">
                  <c:v>495800</c:v>
                </c:pt>
                <c:pt idx="4959">
                  <c:v>495900</c:v>
                </c:pt>
                <c:pt idx="4960">
                  <c:v>496000</c:v>
                </c:pt>
                <c:pt idx="4961">
                  <c:v>496100</c:v>
                </c:pt>
                <c:pt idx="4962">
                  <c:v>496200</c:v>
                </c:pt>
                <c:pt idx="4963">
                  <c:v>496300</c:v>
                </c:pt>
                <c:pt idx="4964">
                  <c:v>496400</c:v>
                </c:pt>
                <c:pt idx="4965">
                  <c:v>496500</c:v>
                </c:pt>
                <c:pt idx="4966">
                  <c:v>496600</c:v>
                </c:pt>
                <c:pt idx="4967">
                  <c:v>496700</c:v>
                </c:pt>
                <c:pt idx="4968">
                  <c:v>496800</c:v>
                </c:pt>
                <c:pt idx="4969">
                  <c:v>496900</c:v>
                </c:pt>
                <c:pt idx="4970">
                  <c:v>497000</c:v>
                </c:pt>
                <c:pt idx="4971">
                  <c:v>497100</c:v>
                </c:pt>
                <c:pt idx="4972">
                  <c:v>497200</c:v>
                </c:pt>
                <c:pt idx="4973">
                  <c:v>497300</c:v>
                </c:pt>
                <c:pt idx="4974">
                  <c:v>497400</c:v>
                </c:pt>
                <c:pt idx="4975">
                  <c:v>497500</c:v>
                </c:pt>
                <c:pt idx="4976">
                  <c:v>497600</c:v>
                </c:pt>
                <c:pt idx="4977">
                  <c:v>497700</c:v>
                </c:pt>
                <c:pt idx="4978">
                  <c:v>497800</c:v>
                </c:pt>
                <c:pt idx="4979">
                  <c:v>497900</c:v>
                </c:pt>
                <c:pt idx="4980">
                  <c:v>498000</c:v>
                </c:pt>
                <c:pt idx="4981">
                  <c:v>498100</c:v>
                </c:pt>
                <c:pt idx="4982">
                  <c:v>498200</c:v>
                </c:pt>
                <c:pt idx="4983">
                  <c:v>498300</c:v>
                </c:pt>
                <c:pt idx="4984">
                  <c:v>498400</c:v>
                </c:pt>
                <c:pt idx="4985">
                  <c:v>498500</c:v>
                </c:pt>
                <c:pt idx="4986">
                  <c:v>498600</c:v>
                </c:pt>
                <c:pt idx="4987">
                  <c:v>498700</c:v>
                </c:pt>
                <c:pt idx="4988">
                  <c:v>498800</c:v>
                </c:pt>
                <c:pt idx="4989">
                  <c:v>498900</c:v>
                </c:pt>
                <c:pt idx="4990">
                  <c:v>499000</c:v>
                </c:pt>
                <c:pt idx="4991">
                  <c:v>499100</c:v>
                </c:pt>
                <c:pt idx="4992">
                  <c:v>499200</c:v>
                </c:pt>
                <c:pt idx="4993">
                  <c:v>499300</c:v>
                </c:pt>
                <c:pt idx="4994">
                  <c:v>499400</c:v>
                </c:pt>
                <c:pt idx="4995">
                  <c:v>499500</c:v>
                </c:pt>
                <c:pt idx="4996">
                  <c:v>499600</c:v>
                </c:pt>
                <c:pt idx="4997">
                  <c:v>499700</c:v>
                </c:pt>
                <c:pt idx="4998">
                  <c:v>499800</c:v>
                </c:pt>
                <c:pt idx="4999">
                  <c:v>499900</c:v>
                </c:pt>
                <c:pt idx="5000">
                  <c:v>500000</c:v>
                </c:pt>
                <c:pt idx="5001">
                  <c:v>500100</c:v>
                </c:pt>
                <c:pt idx="5002">
                  <c:v>500200</c:v>
                </c:pt>
                <c:pt idx="5003">
                  <c:v>500300</c:v>
                </c:pt>
                <c:pt idx="5004">
                  <c:v>500400</c:v>
                </c:pt>
                <c:pt idx="5005">
                  <c:v>500500</c:v>
                </c:pt>
                <c:pt idx="5006">
                  <c:v>500600</c:v>
                </c:pt>
                <c:pt idx="5007">
                  <c:v>500700</c:v>
                </c:pt>
                <c:pt idx="5008">
                  <c:v>500800</c:v>
                </c:pt>
                <c:pt idx="5009">
                  <c:v>500900</c:v>
                </c:pt>
                <c:pt idx="5010">
                  <c:v>501000</c:v>
                </c:pt>
                <c:pt idx="5011">
                  <c:v>501100</c:v>
                </c:pt>
                <c:pt idx="5012">
                  <c:v>501200</c:v>
                </c:pt>
                <c:pt idx="5013">
                  <c:v>501300</c:v>
                </c:pt>
                <c:pt idx="5014">
                  <c:v>501400</c:v>
                </c:pt>
                <c:pt idx="5015">
                  <c:v>501500</c:v>
                </c:pt>
                <c:pt idx="5016">
                  <c:v>501600</c:v>
                </c:pt>
                <c:pt idx="5017">
                  <c:v>501700</c:v>
                </c:pt>
                <c:pt idx="5018">
                  <c:v>501800</c:v>
                </c:pt>
                <c:pt idx="5019">
                  <c:v>501900</c:v>
                </c:pt>
                <c:pt idx="5020">
                  <c:v>502000</c:v>
                </c:pt>
                <c:pt idx="5021">
                  <c:v>502100</c:v>
                </c:pt>
                <c:pt idx="5022">
                  <c:v>502200</c:v>
                </c:pt>
                <c:pt idx="5023">
                  <c:v>502300</c:v>
                </c:pt>
                <c:pt idx="5024">
                  <c:v>502400</c:v>
                </c:pt>
                <c:pt idx="5025">
                  <c:v>502500</c:v>
                </c:pt>
                <c:pt idx="5026">
                  <c:v>502600</c:v>
                </c:pt>
                <c:pt idx="5027">
                  <c:v>502700</c:v>
                </c:pt>
                <c:pt idx="5028">
                  <c:v>502800</c:v>
                </c:pt>
                <c:pt idx="5029">
                  <c:v>502900</c:v>
                </c:pt>
                <c:pt idx="5030">
                  <c:v>503000</c:v>
                </c:pt>
                <c:pt idx="5031">
                  <c:v>503100</c:v>
                </c:pt>
                <c:pt idx="5032">
                  <c:v>503200</c:v>
                </c:pt>
                <c:pt idx="5033">
                  <c:v>503300</c:v>
                </c:pt>
                <c:pt idx="5034">
                  <c:v>503400</c:v>
                </c:pt>
                <c:pt idx="5035">
                  <c:v>503500</c:v>
                </c:pt>
                <c:pt idx="5036">
                  <c:v>503600</c:v>
                </c:pt>
                <c:pt idx="5037">
                  <c:v>503700</c:v>
                </c:pt>
                <c:pt idx="5038">
                  <c:v>503800</c:v>
                </c:pt>
                <c:pt idx="5039">
                  <c:v>503900</c:v>
                </c:pt>
                <c:pt idx="5040">
                  <c:v>504000</c:v>
                </c:pt>
                <c:pt idx="5041">
                  <c:v>504100</c:v>
                </c:pt>
                <c:pt idx="5042">
                  <c:v>504200</c:v>
                </c:pt>
                <c:pt idx="5043">
                  <c:v>504300</c:v>
                </c:pt>
                <c:pt idx="5044">
                  <c:v>504400</c:v>
                </c:pt>
                <c:pt idx="5045">
                  <c:v>504500</c:v>
                </c:pt>
                <c:pt idx="5046">
                  <c:v>504600</c:v>
                </c:pt>
                <c:pt idx="5047">
                  <c:v>504700</c:v>
                </c:pt>
                <c:pt idx="5048">
                  <c:v>504800</c:v>
                </c:pt>
                <c:pt idx="5049">
                  <c:v>504900</c:v>
                </c:pt>
                <c:pt idx="5050">
                  <c:v>505000</c:v>
                </c:pt>
                <c:pt idx="5051">
                  <c:v>505100</c:v>
                </c:pt>
                <c:pt idx="5052">
                  <c:v>505200</c:v>
                </c:pt>
                <c:pt idx="5053">
                  <c:v>505300</c:v>
                </c:pt>
                <c:pt idx="5054">
                  <c:v>505400</c:v>
                </c:pt>
                <c:pt idx="5055">
                  <c:v>505500</c:v>
                </c:pt>
                <c:pt idx="5056">
                  <c:v>505600</c:v>
                </c:pt>
                <c:pt idx="5057">
                  <c:v>505700</c:v>
                </c:pt>
                <c:pt idx="5058">
                  <c:v>505800</c:v>
                </c:pt>
                <c:pt idx="5059">
                  <c:v>505900</c:v>
                </c:pt>
                <c:pt idx="5060">
                  <c:v>506000</c:v>
                </c:pt>
                <c:pt idx="5061">
                  <c:v>506100</c:v>
                </c:pt>
                <c:pt idx="5062">
                  <c:v>506200</c:v>
                </c:pt>
                <c:pt idx="5063">
                  <c:v>506300</c:v>
                </c:pt>
                <c:pt idx="5064">
                  <c:v>506400</c:v>
                </c:pt>
                <c:pt idx="5065">
                  <c:v>506500</c:v>
                </c:pt>
                <c:pt idx="5066">
                  <c:v>506600</c:v>
                </c:pt>
                <c:pt idx="5067">
                  <c:v>506700</c:v>
                </c:pt>
                <c:pt idx="5068">
                  <c:v>506800</c:v>
                </c:pt>
                <c:pt idx="5069">
                  <c:v>506900</c:v>
                </c:pt>
                <c:pt idx="5070">
                  <c:v>507000</c:v>
                </c:pt>
                <c:pt idx="5071">
                  <c:v>507100</c:v>
                </c:pt>
                <c:pt idx="5072">
                  <c:v>507200</c:v>
                </c:pt>
                <c:pt idx="5073">
                  <c:v>507300</c:v>
                </c:pt>
                <c:pt idx="5074">
                  <c:v>507400</c:v>
                </c:pt>
                <c:pt idx="5075">
                  <c:v>507500</c:v>
                </c:pt>
                <c:pt idx="5076">
                  <c:v>507600</c:v>
                </c:pt>
                <c:pt idx="5077">
                  <c:v>507700</c:v>
                </c:pt>
                <c:pt idx="5078">
                  <c:v>507800</c:v>
                </c:pt>
                <c:pt idx="5079">
                  <c:v>507900</c:v>
                </c:pt>
                <c:pt idx="5080">
                  <c:v>508000</c:v>
                </c:pt>
                <c:pt idx="5081">
                  <c:v>508100</c:v>
                </c:pt>
                <c:pt idx="5082">
                  <c:v>508200</c:v>
                </c:pt>
                <c:pt idx="5083">
                  <c:v>508300</c:v>
                </c:pt>
                <c:pt idx="5084">
                  <c:v>508400</c:v>
                </c:pt>
                <c:pt idx="5085">
                  <c:v>508500</c:v>
                </c:pt>
                <c:pt idx="5086">
                  <c:v>508600</c:v>
                </c:pt>
                <c:pt idx="5087">
                  <c:v>508700</c:v>
                </c:pt>
                <c:pt idx="5088">
                  <c:v>508800</c:v>
                </c:pt>
                <c:pt idx="5089">
                  <c:v>508900</c:v>
                </c:pt>
                <c:pt idx="5090">
                  <c:v>509000</c:v>
                </c:pt>
                <c:pt idx="5091">
                  <c:v>509100</c:v>
                </c:pt>
                <c:pt idx="5092">
                  <c:v>509200</c:v>
                </c:pt>
                <c:pt idx="5093">
                  <c:v>509300</c:v>
                </c:pt>
                <c:pt idx="5094">
                  <c:v>509400</c:v>
                </c:pt>
                <c:pt idx="5095">
                  <c:v>509500</c:v>
                </c:pt>
                <c:pt idx="5096">
                  <c:v>509600</c:v>
                </c:pt>
                <c:pt idx="5097">
                  <c:v>509700</c:v>
                </c:pt>
                <c:pt idx="5098">
                  <c:v>509800</c:v>
                </c:pt>
                <c:pt idx="5099">
                  <c:v>509900</c:v>
                </c:pt>
                <c:pt idx="5100">
                  <c:v>510000</c:v>
                </c:pt>
                <c:pt idx="5101">
                  <c:v>510100</c:v>
                </c:pt>
                <c:pt idx="5102">
                  <c:v>510200</c:v>
                </c:pt>
                <c:pt idx="5103">
                  <c:v>510300</c:v>
                </c:pt>
                <c:pt idx="5104">
                  <c:v>510400</c:v>
                </c:pt>
                <c:pt idx="5105">
                  <c:v>510500</c:v>
                </c:pt>
                <c:pt idx="5106">
                  <c:v>510600</c:v>
                </c:pt>
                <c:pt idx="5107">
                  <c:v>510700</c:v>
                </c:pt>
                <c:pt idx="5108">
                  <c:v>510800</c:v>
                </c:pt>
                <c:pt idx="5109">
                  <c:v>510900</c:v>
                </c:pt>
                <c:pt idx="5110">
                  <c:v>511000</c:v>
                </c:pt>
                <c:pt idx="5111">
                  <c:v>511100</c:v>
                </c:pt>
                <c:pt idx="5112">
                  <c:v>511200</c:v>
                </c:pt>
                <c:pt idx="5113">
                  <c:v>511300</c:v>
                </c:pt>
                <c:pt idx="5114">
                  <c:v>511400</c:v>
                </c:pt>
                <c:pt idx="5115">
                  <c:v>511500</c:v>
                </c:pt>
                <c:pt idx="5116">
                  <c:v>511600</c:v>
                </c:pt>
                <c:pt idx="5117">
                  <c:v>511700</c:v>
                </c:pt>
                <c:pt idx="5118">
                  <c:v>511800</c:v>
                </c:pt>
                <c:pt idx="5119">
                  <c:v>511900</c:v>
                </c:pt>
                <c:pt idx="5120">
                  <c:v>512000</c:v>
                </c:pt>
                <c:pt idx="5121">
                  <c:v>512100</c:v>
                </c:pt>
                <c:pt idx="5122">
                  <c:v>512200</c:v>
                </c:pt>
                <c:pt idx="5123">
                  <c:v>512300</c:v>
                </c:pt>
                <c:pt idx="5124">
                  <c:v>512400</c:v>
                </c:pt>
                <c:pt idx="5125">
                  <c:v>512500</c:v>
                </c:pt>
                <c:pt idx="5126">
                  <c:v>512600</c:v>
                </c:pt>
                <c:pt idx="5127">
                  <c:v>512700</c:v>
                </c:pt>
                <c:pt idx="5128">
                  <c:v>512800</c:v>
                </c:pt>
                <c:pt idx="5129">
                  <c:v>512900</c:v>
                </c:pt>
                <c:pt idx="5130">
                  <c:v>513000</c:v>
                </c:pt>
                <c:pt idx="5131">
                  <c:v>513100</c:v>
                </c:pt>
                <c:pt idx="5132">
                  <c:v>513200</c:v>
                </c:pt>
                <c:pt idx="5133">
                  <c:v>513300</c:v>
                </c:pt>
                <c:pt idx="5134">
                  <c:v>513400</c:v>
                </c:pt>
                <c:pt idx="5135">
                  <c:v>513500</c:v>
                </c:pt>
                <c:pt idx="5136">
                  <c:v>513600</c:v>
                </c:pt>
                <c:pt idx="5137">
                  <c:v>513700</c:v>
                </c:pt>
                <c:pt idx="5138">
                  <c:v>513800</c:v>
                </c:pt>
                <c:pt idx="5139">
                  <c:v>513900</c:v>
                </c:pt>
                <c:pt idx="5140">
                  <c:v>514000</c:v>
                </c:pt>
                <c:pt idx="5141">
                  <c:v>514100</c:v>
                </c:pt>
                <c:pt idx="5142">
                  <c:v>514200</c:v>
                </c:pt>
                <c:pt idx="5143">
                  <c:v>514300</c:v>
                </c:pt>
                <c:pt idx="5144">
                  <c:v>514400</c:v>
                </c:pt>
                <c:pt idx="5145">
                  <c:v>514500</c:v>
                </c:pt>
                <c:pt idx="5146">
                  <c:v>514600</c:v>
                </c:pt>
                <c:pt idx="5147">
                  <c:v>514700</c:v>
                </c:pt>
                <c:pt idx="5148">
                  <c:v>514800</c:v>
                </c:pt>
                <c:pt idx="5149">
                  <c:v>514900</c:v>
                </c:pt>
                <c:pt idx="5150">
                  <c:v>515000</c:v>
                </c:pt>
                <c:pt idx="5151">
                  <c:v>515100</c:v>
                </c:pt>
                <c:pt idx="5152">
                  <c:v>515200</c:v>
                </c:pt>
                <c:pt idx="5153">
                  <c:v>515300</c:v>
                </c:pt>
                <c:pt idx="5154">
                  <c:v>515400</c:v>
                </c:pt>
                <c:pt idx="5155">
                  <c:v>515500</c:v>
                </c:pt>
                <c:pt idx="5156">
                  <c:v>515600</c:v>
                </c:pt>
                <c:pt idx="5157">
                  <c:v>515700</c:v>
                </c:pt>
                <c:pt idx="5158">
                  <c:v>515800</c:v>
                </c:pt>
                <c:pt idx="5159">
                  <c:v>515900</c:v>
                </c:pt>
                <c:pt idx="5160">
                  <c:v>516000</c:v>
                </c:pt>
                <c:pt idx="5161">
                  <c:v>516100</c:v>
                </c:pt>
                <c:pt idx="5162">
                  <c:v>516200</c:v>
                </c:pt>
                <c:pt idx="5163">
                  <c:v>516300</c:v>
                </c:pt>
                <c:pt idx="5164">
                  <c:v>516400</c:v>
                </c:pt>
                <c:pt idx="5165">
                  <c:v>516500</c:v>
                </c:pt>
                <c:pt idx="5166">
                  <c:v>516600</c:v>
                </c:pt>
                <c:pt idx="5167">
                  <c:v>516700</c:v>
                </c:pt>
                <c:pt idx="5168">
                  <c:v>516800</c:v>
                </c:pt>
                <c:pt idx="5169">
                  <c:v>516900</c:v>
                </c:pt>
                <c:pt idx="5170">
                  <c:v>517000</c:v>
                </c:pt>
                <c:pt idx="5171">
                  <c:v>517100</c:v>
                </c:pt>
                <c:pt idx="5172">
                  <c:v>517200</c:v>
                </c:pt>
                <c:pt idx="5173">
                  <c:v>517300</c:v>
                </c:pt>
                <c:pt idx="5174">
                  <c:v>517400</c:v>
                </c:pt>
                <c:pt idx="5175">
                  <c:v>517500</c:v>
                </c:pt>
                <c:pt idx="5176">
                  <c:v>517600</c:v>
                </c:pt>
                <c:pt idx="5177">
                  <c:v>517700</c:v>
                </c:pt>
                <c:pt idx="5178">
                  <c:v>517800</c:v>
                </c:pt>
                <c:pt idx="5179">
                  <c:v>517900</c:v>
                </c:pt>
                <c:pt idx="5180">
                  <c:v>518000</c:v>
                </c:pt>
                <c:pt idx="5181">
                  <c:v>518100</c:v>
                </c:pt>
                <c:pt idx="5182">
                  <c:v>518200</c:v>
                </c:pt>
                <c:pt idx="5183">
                  <c:v>518300</c:v>
                </c:pt>
                <c:pt idx="5184">
                  <c:v>518400</c:v>
                </c:pt>
                <c:pt idx="5185">
                  <c:v>518500</c:v>
                </c:pt>
                <c:pt idx="5186">
                  <c:v>518600</c:v>
                </c:pt>
                <c:pt idx="5187">
                  <c:v>518700</c:v>
                </c:pt>
                <c:pt idx="5188">
                  <c:v>518800</c:v>
                </c:pt>
                <c:pt idx="5189">
                  <c:v>518900</c:v>
                </c:pt>
                <c:pt idx="5190">
                  <c:v>519000</c:v>
                </c:pt>
                <c:pt idx="5191">
                  <c:v>519100</c:v>
                </c:pt>
                <c:pt idx="5192">
                  <c:v>519200</c:v>
                </c:pt>
                <c:pt idx="5193">
                  <c:v>519300</c:v>
                </c:pt>
                <c:pt idx="5194">
                  <c:v>519400</c:v>
                </c:pt>
                <c:pt idx="5195">
                  <c:v>519500</c:v>
                </c:pt>
                <c:pt idx="5196">
                  <c:v>519600</c:v>
                </c:pt>
                <c:pt idx="5197">
                  <c:v>519700</c:v>
                </c:pt>
                <c:pt idx="5198">
                  <c:v>519800</c:v>
                </c:pt>
                <c:pt idx="5199">
                  <c:v>519900</c:v>
                </c:pt>
                <c:pt idx="5200">
                  <c:v>520000</c:v>
                </c:pt>
                <c:pt idx="5201">
                  <c:v>520100</c:v>
                </c:pt>
                <c:pt idx="5202">
                  <c:v>520200</c:v>
                </c:pt>
                <c:pt idx="5203">
                  <c:v>520300</c:v>
                </c:pt>
                <c:pt idx="5204">
                  <c:v>520400</c:v>
                </c:pt>
                <c:pt idx="5205">
                  <c:v>520500</c:v>
                </c:pt>
                <c:pt idx="5206">
                  <c:v>520600</c:v>
                </c:pt>
                <c:pt idx="5207">
                  <c:v>520700</c:v>
                </c:pt>
                <c:pt idx="5208">
                  <c:v>520800</c:v>
                </c:pt>
                <c:pt idx="5209">
                  <c:v>520900</c:v>
                </c:pt>
                <c:pt idx="5210">
                  <c:v>521000</c:v>
                </c:pt>
                <c:pt idx="5211">
                  <c:v>521100</c:v>
                </c:pt>
                <c:pt idx="5212">
                  <c:v>521200</c:v>
                </c:pt>
                <c:pt idx="5213">
                  <c:v>521300</c:v>
                </c:pt>
                <c:pt idx="5214">
                  <c:v>521400</c:v>
                </c:pt>
                <c:pt idx="5215">
                  <c:v>521500</c:v>
                </c:pt>
                <c:pt idx="5216">
                  <c:v>521600</c:v>
                </c:pt>
                <c:pt idx="5217">
                  <c:v>521700</c:v>
                </c:pt>
                <c:pt idx="5218">
                  <c:v>521800</c:v>
                </c:pt>
                <c:pt idx="5219">
                  <c:v>521900</c:v>
                </c:pt>
                <c:pt idx="5220">
                  <c:v>522000</c:v>
                </c:pt>
                <c:pt idx="5221">
                  <c:v>522100</c:v>
                </c:pt>
                <c:pt idx="5222">
                  <c:v>522200</c:v>
                </c:pt>
                <c:pt idx="5223">
                  <c:v>522300</c:v>
                </c:pt>
                <c:pt idx="5224">
                  <c:v>522400</c:v>
                </c:pt>
                <c:pt idx="5225">
                  <c:v>522500</c:v>
                </c:pt>
                <c:pt idx="5226">
                  <c:v>522600</c:v>
                </c:pt>
                <c:pt idx="5227">
                  <c:v>522700</c:v>
                </c:pt>
                <c:pt idx="5228">
                  <c:v>522800</c:v>
                </c:pt>
                <c:pt idx="5229">
                  <c:v>522900</c:v>
                </c:pt>
                <c:pt idx="5230">
                  <c:v>523000</c:v>
                </c:pt>
                <c:pt idx="5231">
                  <c:v>523100</c:v>
                </c:pt>
                <c:pt idx="5232">
                  <c:v>523200</c:v>
                </c:pt>
                <c:pt idx="5233">
                  <c:v>523300</c:v>
                </c:pt>
                <c:pt idx="5234">
                  <c:v>523400</c:v>
                </c:pt>
                <c:pt idx="5235">
                  <c:v>523500</c:v>
                </c:pt>
                <c:pt idx="5236">
                  <c:v>523600</c:v>
                </c:pt>
                <c:pt idx="5237">
                  <c:v>523700</c:v>
                </c:pt>
                <c:pt idx="5238">
                  <c:v>523800</c:v>
                </c:pt>
                <c:pt idx="5239">
                  <c:v>523900</c:v>
                </c:pt>
                <c:pt idx="5240">
                  <c:v>524000</c:v>
                </c:pt>
                <c:pt idx="5241">
                  <c:v>524100</c:v>
                </c:pt>
                <c:pt idx="5242">
                  <c:v>524200</c:v>
                </c:pt>
                <c:pt idx="5243">
                  <c:v>524300</c:v>
                </c:pt>
                <c:pt idx="5244">
                  <c:v>524400</c:v>
                </c:pt>
                <c:pt idx="5245">
                  <c:v>524500</c:v>
                </c:pt>
                <c:pt idx="5246">
                  <c:v>524600</c:v>
                </c:pt>
                <c:pt idx="5247">
                  <c:v>524700</c:v>
                </c:pt>
                <c:pt idx="5248">
                  <c:v>524800</c:v>
                </c:pt>
                <c:pt idx="5249">
                  <c:v>524900</c:v>
                </c:pt>
                <c:pt idx="5250">
                  <c:v>525000</c:v>
                </c:pt>
                <c:pt idx="5251">
                  <c:v>525100</c:v>
                </c:pt>
                <c:pt idx="5252">
                  <c:v>525200</c:v>
                </c:pt>
                <c:pt idx="5253">
                  <c:v>525300</c:v>
                </c:pt>
                <c:pt idx="5254">
                  <c:v>525400</c:v>
                </c:pt>
                <c:pt idx="5255">
                  <c:v>525500</c:v>
                </c:pt>
                <c:pt idx="5256">
                  <c:v>525600</c:v>
                </c:pt>
                <c:pt idx="5257">
                  <c:v>525700</c:v>
                </c:pt>
                <c:pt idx="5258">
                  <c:v>525800</c:v>
                </c:pt>
                <c:pt idx="5259">
                  <c:v>525900</c:v>
                </c:pt>
                <c:pt idx="5260">
                  <c:v>526000</c:v>
                </c:pt>
                <c:pt idx="5261">
                  <c:v>526100</c:v>
                </c:pt>
                <c:pt idx="5262">
                  <c:v>526200</c:v>
                </c:pt>
                <c:pt idx="5263">
                  <c:v>526300</c:v>
                </c:pt>
                <c:pt idx="5264">
                  <c:v>526400</c:v>
                </c:pt>
                <c:pt idx="5265">
                  <c:v>526500</c:v>
                </c:pt>
                <c:pt idx="5266">
                  <c:v>526600</c:v>
                </c:pt>
                <c:pt idx="5267">
                  <c:v>526700</c:v>
                </c:pt>
                <c:pt idx="5268">
                  <c:v>526800</c:v>
                </c:pt>
                <c:pt idx="5269">
                  <c:v>526900</c:v>
                </c:pt>
                <c:pt idx="5270">
                  <c:v>527000</c:v>
                </c:pt>
                <c:pt idx="5271">
                  <c:v>527100</c:v>
                </c:pt>
                <c:pt idx="5272">
                  <c:v>527200</c:v>
                </c:pt>
                <c:pt idx="5273">
                  <c:v>527300</c:v>
                </c:pt>
                <c:pt idx="5274">
                  <c:v>527400</c:v>
                </c:pt>
                <c:pt idx="5275">
                  <c:v>527500</c:v>
                </c:pt>
                <c:pt idx="5276">
                  <c:v>527600</c:v>
                </c:pt>
                <c:pt idx="5277">
                  <c:v>527700</c:v>
                </c:pt>
                <c:pt idx="5278">
                  <c:v>527800</c:v>
                </c:pt>
                <c:pt idx="5279">
                  <c:v>527900</c:v>
                </c:pt>
                <c:pt idx="5280">
                  <c:v>528000</c:v>
                </c:pt>
                <c:pt idx="5281">
                  <c:v>528100</c:v>
                </c:pt>
                <c:pt idx="5282">
                  <c:v>528200</c:v>
                </c:pt>
                <c:pt idx="5283">
                  <c:v>528300</c:v>
                </c:pt>
                <c:pt idx="5284">
                  <c:v>528400</c:v>
                </c:pt>
                <c:pt idx="5285">
                  <c:v>528500</c:v>
                </c:pt>
                <c:pt idx="5286">
                  <c:v>528600</c:v>
                </c:pt>
                <c:pt idx="5287">
                  <c:v>528700</c:v>
                </c:pt>
                <c:pt idx="5288">
                  <c:v>528800</c:v>
                </c:pt>
                <c:pt idx="5289">
                  <c:v>528900</c:v>
                </c:pt>
                <c:pt idx="5290">
                  <c:v>529000</c:v>
                </c:pt>
                <c:pt idx="5291">
                  <c:v>529100</c:v>
                </c:pt>
                <c:pt idx="5292">
                  <c:v>529200</c:v>
                </c:pt>
                <c:pt idx="5293">
                  <c:v>529300</c:v>
                </c:pt>
                <c:pt idx="5294">
                  <c:v>529400</c:v>
                </c:pt>
                <c:pt idx="5295">
                  <c:v>529500</c:v>
                </c:pt>
                <c:pt idx="5296">
                  <c:v>529600</c:v>
                </c:pt>
                <c:pt idx="5297">
                  <c:v>529700</c:v>
                </c:pt>
                <c:pt idx="5298">
                  <c:v>529800</c:v>
                </c:pt>
                <c:pt idx="5299">
                  <c:v>529900</c:v>
                </c:pt>
                <c:pt idx="5300">
                  <c:v>530000</c:v>
                </c:pt>
                <c:pt idx="5301">
                  <c:v>530100</c:v>
                </c:pt>
                <c:pt idx="5302">
                  <c:v>530200</c:v>
                </c:pt>
                <c:pt idx="5303">
                  <c:v>530300</c:v>
                </c:pt>
                <c:pt idx="5304">
                  <c:v>530400</c:v>
                </c:pt>
                <c:pt idx="5305">
                  <c:v>530500</c:v>
                </c:pt>
                <c:pt idx="5306">
                  <c:v>530600</c:v>
                </c:pt>
                <c:pt idx="5307">
                  <c:v>530700</c:v>
                </c:pt>
                <c:pt idx="5308">
                  <c:v>530800</c:v>
                </c:pt>
                <c:pt idx="5309">
                  <c:v>530900</c:v>
                </c:pt>
                <c:pt idx="5310">
                  <c:v>531000</c:v>
                </c:pt>
                <c:pt idx="5311">
                  <c:v>531100</c:v>
                </c:pt>
                <c:pt idx="5312">
                  <c:v>531200</c:v>
                </c:pt>
                <c:pt idx="5313">
                  <c:v>531300</c:v>
                </c:pt>
                <c:pt idx="5314">
                  <c:v>531400</c:v>
                </c:pt>
                <c:pt idx="5315">
                  <c:v>531500</c:v>
                </c:pt>
                <c:pt idx="5316">
                  <c:v>531600</c:v>
                </c:pt>
                <c:pt idx="5317">
                  <c:v>531700</c:v>
                </c:pt>
                <c:pt idx="5318">
                  <c:v>531800</c:v>
                </c:pt>
                <c:pt idx="5319">
                  <c:v>531900</c:v>
                </c:pt>
                <c:pt idx="5320">
                  <c:v>532000</c:v>
                </c:pt>
                <c:pt idx="5321">
                  <c:v>532100</c:v>
                </c:pt>
                <c:pt idx="5322">
                  <c:v>532200</c:v>
                </c:pt>
                <c:pt idx="5323">
                  <c:v>532300</c:v>
                </c:pt>
                <c:pt idx="5324">
                  <c:v>532400</c:v>
                </c:pt>
                <c:pt idx="5325">
                  <c:v>532500</c:v>
                </c:pt>
                <c:pt idx="5326">
                  <c:v>532600</c:v>
                </c:pt>
                <c:pt idx="5327">
                  <c:v>532700</c:v>
                </c:pt>
                <c:pt idx="5328">
                  <c:v>532800</c:v>
                </c:pt>
                <c:pt idx="5329">
                  <c:v>532900</c:v>
                </c:pt>
                <c:pt idx="5330">
                  <c:v>533000</c:v>
                </c:pt>
                <c:pt idx="5331">
                  <c:v>533100</c:v>
                </c:pt>
                <c:pt idx="5332">
                  <c:v>533200</c:v>
                </c:pt>
                <c:pt idx="5333">
                  <c:v>533300</c:v>
                </c:pt>
                <c:pt idx="5334">
                  <c:v>533400</c:v>
                </c:pt>
                <c:pt idx="5335">
                  <c:v>533500</c:v>
                </c:pt>
                <c:pt idx="5336">
                  <c:v>533600</c:v>
                </c:pt>
                <c:pt idx="5337">
                  <c:v>533700</c:v>
                </c:pt>
                <c:pt idx="5338">
                  <c:v>533800</c:v>
                </c:pt>
                <c:pt idx="5339">
                  <c:v>533900</c:v>
                </c:pt>
                <c:pt idx="5340">
                  <c:v>534000</c:v>
                </c:pt>
                <c:pt idx="5341">
                  <c:v>534100</c:v>
                </c:pt>
                <c:pt idx="5342">
                  <c:v>534200</c:v>
                </c:pt>
                <c:pt idx="5343">
                  <c:v>534300</c:v>
                </c:pt>
                <c:pt idx="5344">
                  <c:v>534400</c:v>
                </c:pt>
                <c:pt idx="5345">
                  <c:v>534500</c:v>
                </c:pt>
                <c:pt idx="5346">
                  <c:v>534600</c:v>
                </c:pt>
                <c:pt idx="5347">
                  <c:v>534700</c:v>
                </c:pt>
                <c:pt idx="5348">
                  <c:v>534800</c:v>
                </c:pt>
                <c:pt idx="5349">
                  <c:v>534900</c:v>
                </c:pt>
                <c:pt idx="5350">
                  <c:v>535000</c:v>
                </c:pt>
                <c:pt idx="5351">
                  <c:v>535100</c:v>
                </c:pt>
                <c:pt idx="5352">
                  <c:v>535200</c:v>
                </c:pt>
                <c:pt idx="5353">
                  <c:v>535300</c:v>
                </c:pt>
                <c:pt idx="5354">
                  <c:v>535400</c:v>
                </c:pt>
                <c:pt idx="5355">
                  <c:v>535500</c:v>
                </c:pt>
                <c:pt idx="5356">
                  <c:v>535600</c:v>
                </c:pt>
                <c:pt idx="5357">
                  <c:v>535700</c:v>
                </c:pt>
                <c:pt idx="5358">
                  <c:v>535800</c:v>
                </c:pt>
                <c:pt idx="5359">
                  <c:v>535900</c:v>
                </c:pt>
                <c:pt idx="5360">
                  <c:v>536000</c:v>
                </c:pt>
                <c:pt idx="5361">
                  <c:v>536100</c:v>
                </c:pt>
                <c:pt idx="5362">
                  <c:v>536200</c:v>
                </c:pt>
                <c:pt idx="5363">
                  <c:v>536300</c:v>
                </c:pt>
                <c:pt idx="5364">
                  <c:v>536400</c:v>
                </c:pt>
                <c:pt idx="5365">
                  <c:v>536500</c:v>
                </c:pt>
                <c:pt idx="5366">
                  <c:v>536600</c:v>
                </c:pt>
                <c:pt idx="5367">
                  <c:v>536700</c:v>
                </c:pt>
                <c:pt idx="5368">
                  <c:v>536800</c:v>
                </c:pt>
                <c:pt idx="5369">
                  <c:v>536900</c:v>
                </c:pt>
                <c:pt idx="5370">
                  <c:v>537000</c:v>
                </c:pt>
                <c:pt idx="5371">
                  <c:v>537100</c:v>
                </c:pt>
                <c:pt idx="5372">
                  <c:v>537200</c:v>
                </c:pt>
                <c:pt idx="5373">
                  <c:v>537300</c:v>
                </c:pt>
                <c:pt idx="5374">
                  <c:v>537400</c:v>
                </c:pt>
                <c:pt idx="5375">
                  <c:v>537500</c:v>
                </c:pt>
                <c:pt idx="5376">
                  <c:v>537600</c:v>
                </c:pt>
                <c:pt idx="5377">
                  <c:v>537700</c:v>
                </c:pt>
                <c:pt idx="5378">
                  <c:v>537800</c:v>
                </c:pt>
                <c:pt idx="5379">
                  <c:v>537900</c:v>
                </c:pt>
                <c:pt idx="5380">
                  <c:v>538000</c:v>
                </c:pt>
                <c:pt idx="5381">
                  <c:v>538100</c:v>
                </c:pt>
                <c:pt idx="5382">
                  <c:v>538200</c:v>
                </c:pt>
                <c:pt idx="5383">
                  <c:v>538300</c:v>
                </c:pt>
                <c:pt idx="5384">
                  <c:v>538400</c:v>
                </c:pt>
                <c:pt idx="5385">
                  <c:v>538500</c:v>
                </c:pt>
                <c:pt idx="5386">
                  <c:v>538600</c:v>
                </c:pt>
                <c:pt idx="5387">
                  <c:v>538700</c:v>
                </c:pt>
                <c:pt idx="5388">
                  <c:v>538800</c:v>
                </c:pt>
                <c:pt idx="5389">
                  <c:v>538900</c:v>
                </c:pt>
                <c:pt idx="5390">
                  <c:v>539000</c:v>
                </c:pt>
                <c:pt idx="5391">
                  <c:v>539100</c:v>
                </c:pt>
                <c:pt idx="5392">
                  <c:v>539200</c:v>
                </c:pt>
                <c:pt idx="5393">
                  <c:v>539300</c:v>
                </c:pt>
                <c:pt idx="5394">
                  <c:v>539400</c:v>
                </c:pt>
                <c:pt idx="5395">
                  <c:v>539500</c:v>
                </c:pt>
                <c:pt idx="5396">
                  <c:v>539600</c:v>
                </c:pt>
                <c:pt idx="5397">
                  <c:v>539700</c:v>
                </c:pt>
                <c:pt idx="5398">
                  <c:v>539800</c:v>
                </c:pt>
                <c:pt idx="5399">
                  <c:v>539900</c:v>
                </c:pt>
                <c:pt idx="5400">
                  <c:v>540000</c:v>
                </c:pt>
                <c:pt idx="5401">
                  <c:v>540100</c:v>
                </c:pt>
                <c:pt idx="5402">
                  <c:v>540200</c:v>
                </c:pt>
                <c:pt idx="5403">
                  <c:v>540300</c:v>
                </c:pt>
                <c:pt idx="5404">
                  <c:v>540400</c:v>
                </c:pt>
                <c:pt idx="5405">
                  <c:v>540500</c:v>
                </c:pt>
                <c:pt idx="5406">
                  <c:v>540600</c:v>
                </c:pt>
                <c:pt idx="5407">
                  <c:v>540700</c:v>
                </c:pt>
                <c:pt idx="5408">
                  <c:v>540800</c:v>
                </c:pt>
                <c:pt idx="5409">
                  <c:v>540900</c:v>
                </c:pt>
                <c:pt idx="5410">
                  <c:v>541000</c:v>
                </c:pt>
                <c:pt idx="5411">
                  <c:v>541100</c:v>
                </c:pt>
                <c:pt idx="5412">
                  <c:v>541200</c:v>
                </c:pt>
                <c:pt idx="5413">
                  <c:v>541300</c:v>
                </c:pt>
                <c:pt idx="5414">
                  <c:v>541400</c:v>
                </c:pt>
                <c:pt idx="5415">
                  <c:v>541500</c:v>
                </c:pt>
                <c:pt idx="5416">
                  <c:v>541600</c:v>
                </c:pt>
                <c:pt idx="5417">
                  <c:v>541700</c:v>
                </c:pt>
                <c:pt idx="5418">
                  <c:v>541800</c:v>
                </c:pt>
                <c:pt idx="5419">
                  <c:v>541900</c:v>
                </c:pt>
                <c:pt idx="5420">
                  <c:v>542000</c:v>
                </c:pt>
                <c:pt idx="5421">
                  <c:v>542100</c:v>
                </c:pt>
                <c:pt idx="5422">
                  <c:v>542200</c:v>
                </c:pt>
                <c:pt idx="5423">
                  <c:v>542300</c:v>
                </c:pt>
                <c:pt idx="5424">
                  <c:v>542400</c:v>
                </c:pt>
                <c:pt idx="5425">
                  <c:v>542500</c:v>
                </c:pt>
                <c:pt idx="5426">
                  <c:v>542600</c:v>
                </c:pt>
                <c:pt idx="5427">
                  <c:v>542700</c:v>
                </c:pt>
                <c:pt idx="5428">
                  <c:v>542800</c:v>
                </c:pt>
                <c:pt idx="5429">
                  <c:v>542900</c:v>
                </c:pt>
                <c:pt idx="5430">
                  <c:v>543000</c:v>
                </c:pt>
                <c:pt idx="5431">
                  <c:v>543100</c:v>
                </c:pt>
                <c:pt idx="5432">
                  <c:v>543200</c:v>
                </c:pt>
                <c:pt idx="5433">
                  <c:v>543300</c:v>
                </c:pt>
                <c:pt idx="5434">
                  <c:v>543400</c:v>
                </c:pt>
                <c:pt idx="5435">
                  <c:v>543500</c:v>
                </c:pt>
                <c:pt idx="5436">
                  <c:v>543600</c:v>
                </c:pt>
                <c:pt idx="5437">
                  <c:v>543700</c:v>
                </c:pt>
                <c:pt idx="5438">
                  <c:v>543800</c:v>
                </c:pt>
                <c:pt idx="5439">
                  <c:v>543900</c:v>
                </c:pt>
                <c:pt idx="5440">
                  <c:v>544000</c:v>
                </c:pt>
                <c:pt idx="5441">
                  <c:v>544100</c:v>
                </c:pt>
                <c:pt idx="5442">
                  <c:v>544200</c:v>
                </c:pt>
                <c:pt idx="5443">
                  <c:v>544300</c:v>
                </c:pt>
                <c:pt idx="5444">
                  <c:v>544400</c:v>
                </c:pt>
                <c:pt idx="5445">
                  <c:v>544500</c:v>
                </c:pt>
                <c:pt idx="5446">
                  <c:v>544600</c:v>
                </c:pt>
                <c:pt idx="5447">
                  <c:v>544700</c:v>
                </c:pt>
                <c:pt idx="5448">
                  <c:v>544800</c:v>
                </c:pt>
                <c:pt idx="5449">
                  <c:v>544900</c:v>
                </c:pt>
                <c:pt idx="5450">
                  <c:v>545000</c:v>
                </c:pt>
                <c:pt idx="5451">
                  <c:v>545100</c:v>
                </c:pt>
                <c:pt idx="5452">
                  <c:v>545200</c:v>
                </c:pt>
                <c:pt idx="5453">
                  <c:v>545300</c:v>
                </c:pt>
                <c:pt idx="5454">
                  <c:v>545400</c:v>
                </c:pt>
                <c:pt idx="5455">
                  <c:v>545500</c:v>
                </c:pt>
                <c:pt idx="5456">
                  <c:v>545600</c:v>
                </c:pt>
                <c:pt idx="5457">
                  <c:v>545700</c:v>
                </c:pt>
                <c:pt idx="5458">
                  <c:v>545800</c:v>
                </c:pt>
                <c:pt idx="5459">
                  <c:v>545900</c:v>
                </c:pt>
                <c:pt idx="5460">
                  <c:v>546000</c:v>
                </c:pt>
                <c:pt idx="5461">
                  <c:v>546100</c:v>
                </c:pt>
                <c:pt idx="5462">
                  <c:v>546200</c:v>
                </c:pt>
                <c:pt idx="5463">
                  <c:v>546300</c:v>
                </c:pt>
                <c:pt idx="5464">
                  <c:v>546400</c:v>
                </c:pt>
                <c:pt idx="5465">
                  <c:v>546500</c:v>
                </c:pt>
                <c:pt idx="5466">
                  <c:v>546600</c:v>
                </c:pt>
                <c:pt idx="5467">
                  <c:v>546700</c:v>
                </c:pt>
                <c:pt idx="5468">
                  <c:v>546800</c:v>
                </c:pt>
                <c:pt idx="5469">
                  <c:v>546900</c:v>
                </c:pt>
                <c:pt idx="5470">
                  <c:v>547000</c:v>
                </c:pt>
                <c:pt idx="5471">
                  <c:v>547100</c:v>
                </c:pt>
                <c:pt idx="5472">
                  <c:v>547200</c:v>
                </c:pt>
                <c:pt idx="5473">
                  <c:v>547300</c:v>
                </c:pt>
                <c:pt idx="5474">
                  <c:v>547400</c:v>
                </c:pt>
                <c:pt idx="5475">
                  <c:v>547500</c:v>
                </c:pt>
                <c:pt idx="5476">
                  <c:v>547600</c:v>
                </c:pt>
                <c:pt idx="5477">
                  <c:v>547700</c:v>
                </c:pt>
                <c:pt idx="5478">
                  <c:v>547800</c:v>
                </c:pt>
                <c:pt idx="5479">
                  <c:v>547900</c:v>
                </c:pt>
                <c:pt idx="5480">
                  <c:v>548000</c:v>
                </c:pt>
                <c:pt idx="5481">
                  <c:v>548100</c:v>
                </c:pt>
                <c:pt idx="5482">
                  <c:v>548200</c:v>
                </c:pt>
                <c:pt idx="5483">
                  <c:v>548300</c:v>
                </c:pt>
                <c:pt idx="5484">
                  <c:v>548400</c:v>
                </c:pt>
                <c:pt idx="5485">
                  <c:v>548500</c:v>
                </c:pt>
                <c:pt idx="5486">
                  <c:v>548600</c:v>
                </c:pt>
                <c:pt idx="5487">
                  <c:v>548700</c:v>
                </c:pt>
                <c:pt idx="5488">
                  <c:v>548800</c:v>
                </c:pt>
                <c:pt idx="5489">
                  <c:v>548900</c:v>
                </c:pt>
                <c:pt idx="5490">
                  <c:v>549000</c:v>
                </c:pt>
                <c:pt idx="5491">
                  <c:v>549100</c:v>
                </c:pt>
                <c:pt idx="5492">
                  <c:v>549200</c:v>
                </c:pt>
                <c:pt idx="5493">
                  <c:v>549300</c:v>
                </c:pt>
                <c:pt idx="5494">
                  <c:v>549400</c:v>
                </c:pt>
                <c:pt idx="5495">
                  <c:v>549500</c:v>
                </c:pt>
                <c:pt idx="5496">
                  <c:v>549600</c:v>
                </c:pt>
                <c:pt idx="5497">
                  <c:v>549700</c:v>
                </c:pt>
                <c:pt idx="5498">
                  <c:v>549800</c:v>
                </c:pt>
                <c:pt idx="5499">
                  <c:v>549900</c:v>
                </c:pt>
                <c:pt idx="5500">
                  <c:v>550000</c:v>
                </c:pt>
                <c:pt idx="5501">
                  <c:v>550100</c:v>
                </c:pt>
                <c:pt idx="5502">
                  <c:v>550200</c:v>
                </c:pt>
                <c:pt idx="5503">
                  <c:v>550300</c:v>
                </c:pt>
                <c:pt idx="5504">
                  <c:v>550400</c:v>
                </c:pt>
                <c:pt idx="5505">
                  <c:v>550500</c:v>
                </c:pt>
                <c:pt idx="5506">
                  <c:v>550600</c:v>
                </c:pt>
                <c:pt idx="5507">
                  <c:v>550700</c:v>
                </c:pt>
                <c:pt idx="5508">
                  <c:v>550800</c:v>
                </c:pt>
                <c:pt idx="5509">
                  <c:v>550900</c:v>
                </c:pt>
                <c:pt idx="5510">
                  <c:v>551000</c:v>
                </c:pt>
                <c:pt idx="5511">
                  <c:v>551100</c:v>
                </c:pt>
                <c:pt idx="5512">
                  <c:v>551200</c:v>
                </c:pt>
                <c:pt idx="5513">
                  <c:v>551300</c:v>
                </c:pt>
                <c:pt idx="5514">
                  <c:v>551400</c:v>
                </c:pt>
                <c:pt idx="5515">
                  <c:v>551500</c:v>
                </c:pt>
                <c:pt idx="5516">
                  <c:v>551600</c:v>
                </c:pt>
                <c:pt idx="5517">
                  <c:v>551700</c:v>
                </c:pt>
                <c:pt idx="5518">
                  <c:v>551800</c:v>
                </c:pt>
                <c:pt idx="5519">
                  <c:v>551900</c:v>
                </c:pt>
                <c:pt idx="5520">
                  <c:v>552000</c:v>
                </c:pt>
                <c:pt idx="5521">
                  <c:v>552100</c:v>
                </c:pt>
                <c:pt idx="5522">
                  <c:v>552200</c:v>
                </c:pt>
                <c:pt idx="5523">
                  <c:v>552300</c:v>
                </c:pt>
                <c:pt idx="5524">
                  <c:v>552400</c:v>
                </c:pt>
                <c:pt idx="5525">
                  <c:v>552500</c:v>
                </c:pt>
                <c:pt idx="5526">
                  <c:v>552600</c:v>
                </c:pt>
                <c:pt idx="5527">
                  <c:v>552700</c:v>
                </c:pt>
                <c:pt idx="5528">
                  <c:v>552800</c:v>
                </c:pt>
                <c:pt idx="5529">
                  <c:v>552900</c:v>
                </c:pt>
                <c:pt idx="5530">
                  <c:v>553000</c:v>
                </c:pt>
                <c:pt idx="5531">
                  <c:v>553100</c:v>
                </c:pt>
                <c:pt idx="5532">
                  <c:v>553200</c:v>
                </c:pt>
                <c:pt idx="5533">
                  <c:v>553300</c:v>
                </c:pt>
                <c:pt idx="5534">
                  <c:v>553400</c:v>
                </c:pt>
                <c:pt idx="5535">
                  <c:v>553500</c:v>
                </c:pt>
                <c:pt idx="5536">
                  <c:v>553600</c:v>
                </c:pt>
                <c:pt idx="5537">
                  <c:v>553700</c:v>
                </c:pt>
                <c:pt idx="5538">
                  <c:v>553800</c:v>
                </c:pt>
                <c:pt idx="5539">
                  <c:v>553900</c:v>
                </c:pt>
                <c:pt idx="5540">
                  <c:v>554000</c:v>
                </c:pt>
                <c:pt idx="5541">
                  <c:v>554100</c:v>
                </c:pt>
                <c:pt idx="5542">
                  <c:v>554200</c:v>
                </c:pt>
                <c:pt idx="5543">
                  <c:v>554300</c:v>
                </c:pt>
                <c:pt idx="5544">
                  <c:v>554400</c:v>
                </c:pt>
                <c:pt idx="5545">
                  <c:v>554500</c:v>
                </c:pt>
                <c:pt idx="5546">
                  <c:v>554600</c:v>
                </c:pt>
                <c:pt idx="5547">
                  <c:v>554700</c:v>
                </c:pt>
                <c:pt idx="5548">
                  <c:v>554800</c:v>
                </c:pt>
                <c:pt idx="5549">
                  <c:v>554900</c:v>
                </c:pt>
                <c:pt idx="5550">
                  <c:v>555000</c:v>
                </c:pt>
                <c:pt idx="5551">
                  <c:v>555100</c:v>
                </c:pt>
                <c:pt idx="5552">
                  <c:v>555200</c:v>
                </c:pt>
                <c:pt idx="5553">
                  <c:v>555300</c:v>
                </c:pt>
                <c:pt idx="5554">
                  <c:v>555400</c:v>
                </c:pt>
                <c:pt idx="5555">
                  <c:v>555500</c:v>
                </c:pt>
                <c:pt idx="5556">
                  <c:v>555600</c:v>
                </c:pt>
                <c:pt idx="5557">
                  <c:v>555700</c:v>
                </c:pt>
                <c:pt idx="5558">
                  <c:v>555800</c:v>
                </c:pt>
                <c:pt idx="5559">
                  <c:v>555900</c:v>
                </c:pt>
                <c:pt idx="5560">
                  <c:v>556000</c:v>
                </c:pt>
                <c:pt idx="5561">
                  <c:v>556100</c:v>
                </c:pt>
                <c:pt idx="5562">
                  <c:v>556200</c:v>
                </c:pt>
                <c:pt idx="5563">
                  <c:v>556300</c:v>
                </c:pt>
                <c:pt idx="5564">
                  <c:v>556400</c:v>
                </c:pt>
                <c:pt idx="5565">
                  <c:v>556500</c:v>
                </c:pt>
                <c:pt idx="5566">
                  <c:v>556600</c:v>
                </c:pt>
                <c:pt idx="5567">
                  <c:v>556700</c:v>
                </c:pt>
                <c:pt idx="5568">
                  <c:v>556800</c:v>
                </c:pt>
                <c:pt idx="5569">
                  <c:v>556900</c:v>
                </c:pt>
                <c:pt idx="5570">
                  <c:v>557000</c:v>
                </c:pt>
                <c:pt idx="5571">
                  <c:v>557100</c:v>
                </c:pt>
                <c:pt idx="5572">
                  <c:v>557200</c:v>
                </c:pt>
                <c:pt idx="5573">
                  <c:v>557300</c:v>
                </c:pt>
                <c:pt idx="5574">
                  <c:v>557400</c:v>
                </c:pt>
                <c:pt idx="5575">
                  <c:v>557500</c:v>
                </c:pt>
                <c:pt idx="5576">
                  <c:v>557600</c:v>
                </c:pt>
                <c:pt idx="5577">
                  <c:v>557700</c:v>
                </c:pt>
                <c:pt idx="5578">
                  <c:v>557800</c:v>
                </c:pt>
                <c:pt idx="5579">
                  <c:v>557900</c:v>
                </c:pt>
                <c:pt idx="5580">
                  <c:v>558000</c:v>
                </c:pt>
                <c:pt idx="5581">
                  <c:v>558100</c:v>
                </c:pt>
                <c:pt idx="5582">
                  <c:v>558200</c:v>
                </c:pt>
                <c:pt idx="5583">
                  <c:v>558300</c:v>
                </c:pt>
                <c:pt idx="5584">
                  <c:v>558400</c:v>
                </c:pt>
                <c:pt idx="5585">
                  <c:v>558500</c:v>
                </c:pt>
                <c:pt idx="5586">
                  <c:v>558600</c:v>
                </c:pt>
                <c:pt idx="5587">
                  <c:v>558700</c:v>
                </c:pt>
                <c:pt idx="5588">
                  <c:v>558800</c:v>
                </c:pt>
                <c:pt idx="5589">
                  <c:v>558900</c:v>
                </c:pt>
                <c:pt idx="5590">
                  <c:v>559000</c:v>
                </c:pt>
                <c:pt idx="5591">
                  <c:v>559100</c:v>
                </c:pt>
                <c:pt idx="5592">
                  <c:v>559200</c:v>
                </c:pt>
                <c:pt idx="5593">
                  <c:v>559300</c:v>
                </c:pt>
                <c:pt idx="5594">
                  <c:v>559400</c:v>
                </c:pt>
                <c:pt idx="5595">
                  <c:v>559500</c:v>
                </c:pt>
                <c:pt idx="5596">
                  <c:v>559600</c:v>
                </c:pt>
                <c:pt idx="5597">
                  <c:v>559700</c:v>
                </c:pt>
                <c:pt idx="5598">
                  <c:v>559800</c:v>
                </c:pt>
                <c:pt idx="5599">
                  <c:v>559900</c:v>
                </c:pt>
                <c:pt idx="5600">
                  <c:v>560000</c:v>
                </c:pt>
                <c:pt idx="5601">
                  <c:v>560100</c:v>
                </c:pt>
                <c:pt idx="5602">
                  <c:v>560200</c:v>
                </c:pt>
                <c:pt idx="5603">
                  <c:v>560300</c:v>
                </c:pt>
                <c:pt idx="5604">
                  <c:v>560400</c:v>
                </c:pt>
                <c:pt idx="5605">
                  <c:v>560500</c:v>
                </c:pt>
                <c:pt idx="5606">
                  <c:v>560600</c:v>
                </c:pt>
                <c:pt idx="5607">
                  <c:v>560700</c:v>
                </c:pt>
                <c:pt idx="5608">
                  <c:v>560800</c:v>
                </c:pt>
                <c:pt idx="5609">
                  <c:v>560900</c:v>
                </c:pt>
                <c:pt idx="5610">
                  <c:v>561000</c:v>
                </c:pt>
                <c:pt idx="5611">
                  <c:v>561100</c:v>
                </c:pt>
                <c:pt idx="5612">
                  <c:v>561200</c:v>
                </c:pt>
                <c:pt idx="5613">
                  <c:v>561300</c:v>
                </c:pt>
                <c:pt idx="5614">
                  <c:v>561400</c:v>
                </c:pt>
                <c:pt idx="5615">
                  <c:v>561500</c:v>
                </c:pt>
                <c:pt idx="5616">
                  <c:v>561600</c:v>
                </c:pt>
                <c:pt idx="5617">
                  <c:v>561700</c:v>
                </c:pt>
                <c:pt idx="5618">
                  <c:v>561800</c:v>
                </c:pt>
                <c:pt idx="5619">
                  <c:v>561900</c:v>
                </c:pt>
                <c:pt idx="5620">
                  <c:v>562000</c:v>
                </c:pt>
                <c:pt idx="5621">
                  <c:v>562100</c:v>
                </c:pt>
                <c:pt idx="5622">
                  <c:v>562200</c:v>
                </c:pt>
                <c:pt idx="5623">
                  <c:v>562300</c:v>
                </c:pt>
                <c:pt idx="5624">
                  <c:v>562400</c:v>
                </c:pt>
                <c:pt idx="5625">
                  <c:v>562500</c:v>
                </c:pt>
                <c:pt idx="5626">
                  <c:v>562600</c:v>
                </c:pt>
                <c:pt idx="5627">
                  <c:v>562700</c:v>
                </c:pt>
                <c:pt idx="5628">
                  <c:v>562800</c:v>
                </c:pt>
                <c:pt idx="5629">
                  <c:v>562900</c:v>
                </c:pt>
                <c:pt idx="5630">
                  <c:v>563000</c:v>
                </c:pt>
                <c:pt idx="5631">
                  <c:v>563100</c:v>
                </c:pt>
                <c:pt idx="5632">
                  <c:v>563200</c:v>
                </c:pt>
                <c:pt idx="5633">
                  <c:v>563300</c:v>
                </c:pt>
                <c:pt idx="5634">
                  <c:v>563400</c:v>
                </c:pt>
                <c:pt idx="5635">
                  <c:v>563500</c:v>
                </c:pt>
                <c:pt idx="5636">
                  <c:v>563600</c:v>
                </c:pt>
                <c:pt idx="5637">
                  <c:v>563700</c:v>
                </c:pt>
                <c:pt idx="5638">
                  <c:v>563800</c:v>
                </c:pt>
                <c:pt idx="5639">
                  <c:v>563900</c:v>
                </c:pt>
                <c:pt idx="5640">
                  <c:v>564000</c:v>
                </c:pt>
                <c:pt idx="5641">
                  <c:v>564100</c:v>
                </c:pt>
                <c:pt idx="5642">
                  <c:v>564200</c:v>
                </c:pt>
                <c:pt idx="5643">
                  <c:v>564300</c:v>
                </c:pt>
                <c:pt idx="5644">
                  <c:v>564400</c:v>
                </c:pt>
                <c:pt idx="5645">
                  <c:v>564500</c:v>
                </c:pt>
                <c:pt idx="5646">
                  <c:v>564600</c:v>
                </c:pt>
                <c:pt idx="5647">
                  <c:v>564700</c:v>
                </c:pt>
                <c:pt idx="5648">
                  <c:v>564800</c:v>
                </c:pt>
                <c:pt idx="5649">
                  <c:v>564900</c:v>
                </c:pt>
                <c:pt idx="5650">
                  <c:v>565000</c:v>
                </c:pt>
                <c:pt idx="5651">
                  <c:v>565100</c:v>
                </c:pt>
                <c:pt idx="5652">
                  <c:v>565200</c:v>
                </c:pt>
                <c:pt idx="5653">
                  <c:v>565300</c:v>
                </c:pt>
                <c:pt idx="5654">
                  <c:v>565400</c:v>
                </c:pt>
                <c:pt idx="5655">
                  <c:v>565500</c:v>
                </c:pt>
                <c:pt idx="5656">
                  <c:v>565600</c:v>
                </c:pt>
                <c:pt idx="5657">
                  <c:v>565700</c:v>
                </c:pt>
                <c:pt idx="5658">
                  <c:v>565800</c:v>
                </c:pt>
                <c:pt idx="5659">
                  <c:v>565900</c:v>
                </c:pt>
                <c:pt idx="5660">
                  <c:v>566000</c:v>
                </c:pt>
                <c:pt idx="5661">
                  <c:v>566100</c:v>
                </c:pt>
                <c:pt idx="5662">
                  <c:v>566200</c:v>
                </c:pt>
                <c:pt idx="5663">
                  <c:v>566300</c:v>
                </c:pt>
                <c:pt idx="5664">
                  <c:v>566400</c:v>
                </c:pt>
                <c:pt idx="5665">
                  <c:v>566500</c:v>
                </c:pt>
                <c:pt idx="5666">
                  <c:v>566600</c:v>
                </c:pt>
                <c:pt idx="5667">
                  <c:v>566700</c:v>
                </c:pt>
                <c:pt idx="5668">
                  <c:v>566800</c:v>
                </c:pt>
                <c:pt idx="5669">
                  <c:v>566900</c:v>
                </c:pt>
                <c:pt idx="5670">
                  <c:v>567000</c:v>
                </c:pt>
                <c:pt idx="5671">
                  <c:v>567100</c:v>
                </c:pt>
                <c:pt idx="5672">
                  <c:v>567200</c:v>
                </c:pt>
                <c:pt idx="5673">
                  <c:v>567300</c:v>
                </c:pt>
                <c:pt idx="5674">
                  <c:v>567400</c:v>
                </c:pt>
                <c:pt idx="5675">
                  <c:v>567500</c:v>
                </c:pt>
                <c:pt idx="5676">
                  <c:v>567600</c:v>
                </c:pt>
                <c:pt idx="5677">
                  <c:v>567700</c:v>
                </c:pt>
                <c:pt idx="5678">
                  <c:v>567800</c:v>
                </c:pt>
                <c:pt idx="5679">
                  <c:v>567900</c:v>
                </c:pt>
                <c:pt idx="5680">
                  <c:v>568000</c:v>
                </c:pt>
                <c:pt idx="5681">
                  <c:v>568100</c:v>
                </c:pt>
                <c:pt idx="5682">
                  <c:v>568200</c:v>
                </c:pt>
                <c:pt idx="5683">
                  <c:v>568300</c:v>
                </c:pt>
                <c:pt idx="5684">
                  <c:v>568400</c:v>
                </c:pt>
                <c:pt idx="5685">
                  <c:v>568500</c:v>
                </c:pt>
                <c:pt idx="5686">
                  <c:v>568600</c:v>
                </c:pt>
                <c:pt idx="5687">
                  <c:v>568700</c:v>
                </c:pt>
                <c:pt idx="5688">
                  <c:v>568800</c:v>
                </c:pt>
                <c:pt idx="5689">
                  <c:v>568900</c:v>
                </c:pt>
                <c:pt idx="5690">
                  <c:v>569000</c:v>
                </c:pt>
                <c:pt idx="5691">
                  <c:v>569100</c:v>
                </c:pt>
                <c:pt idx="5692">
                  <c:v>569200</c:v>
                </c:pt>
                <c:pt idx="5693">
                  <c:v>569300</c:v>
                </c:pt>
                <c:pt idx="5694">
                  <c:v>569400</c:v>
                </c:pt>
                <c:pt idx="5695">
                  <c:v>569500</c:v>
                </c:pt>
                <c:pt idx="5696">
                  <c:v>569600</c:v>
                </c:pt>
                <c:pt idx="5697">
                  <c:v>569700</c:v>
                </c:pt>
                <c:pt idx="5698">
                  <c:v>569800</c:v>
                </c:pt>
                <c:pt idx="5699">
                  <c:v>569900</c:v>
                </c:pt>
                <c:pt idx="5700">
                  <c:v>570000</c:v>
                </c:pt>
                <c:pt idx="5701">
                  <c:v>570100</c:v>
                </c:pt>
                <c:pt idx="5702">
                  <c:v>570200</c:v>
                </c:pt>
                <c:pt idx="5703">
                  <c:v>570300</c:v>
                </c:pt>
                <c:pt idx="5704">
                  <c:v>570400</c:v>
                </c:pt>
                <c:pt idx="5705">
                  <c:v>570500</c:v>
                </c:pt>
                <c:pt idx="5706">
                  <c:v>570600</c:v>
                </c:pt>
                <c:pt idx="5707">
                  <c:v>570700</c:v>
                </c:pt>
                <c:pt idx="5708">
                  <c:v>570800</c:v>
                </c:pt>
                <c:pt idx="5709">
                  <c:v>570900</c:v>
                </c:pt>
                <c:pt idx="5710">
                  <c:v>571000</c:v>
                </c:pt>
                <c:pt idx="5711">
                  <c:v>571100</c:v>
                </c:pt>
                <c:pt idx="5712">
                  <c:v>571200</c:v>
                </c:pt>
                <c:pt idx="5713">
                  <c:v>571300</c:v>
                </c:pt>
                <c:pt idx="5714">
                  <c:v>571400</c:v>
                </c:pt>
                <c:pt idx="5715">
                  <c:v>571500</c:v>
                </c:pt>
                <c:pt idx="5716">
                  <c:v>571600</c:v>
                </c:pt>
                <c:pt idx="5717">
                  <c:v>571700</c:v>
                </c:pt>
                <c:pt idx="5718">
                  <c:v>571800</c:v>
                </c:pt>
                <c:pt idx="5719">
                  <c:v>571900</c:v>
                </c:pt>
                <c:pt idx="5720">
                  <c:v>572000</c:v>
                </c:pt>
                <c:pt idx="5721">
                  <c:v>572100</c:v>
                </c:pt>
                <c:pt idx="5722">
                  <c:v>572200</c:v>
                </c:pt>
                <c:pt idx="5723">
                  <c:v>572300</c:v>
                </c:pt>
                <c:pt idx="5724">
                  <c:v>572400</c:v>
                </c:pt>
                <c:pt idx="5725">
                  <c:v>572500</c:v>
                </c:pt>
                <c:pt idx="5726">
                  <c:v>572600</c:v>
                </c:pt>
                <c:pt idx="5727">
                  <c:v>572700</c:v>
                </c:pt>
                <c:pt idx="5728">
                  <c:v>572800</c:v>
                </c:pt>
                <c:pt idx="5729">
                  <c:v>572900</c:v>
                </c:pt>
                <c:pt idx="5730">
                  <c:v>573000</c:v>
                </c:pt>
                <c:pt idx="5731">
                  <c:v>573100</c:v>
                </c:pt>
                <c:pt idx="5732">
                  <c:v>573200</c:v>
                </c:pt>
                <c:pt idx="5733">
                  <c:v>573300</c:v>
                </c:pt>
                <c:pt idx="5734">
                  <c:v>573400</c:v>
                </c:pt>
                <c:pt idx="5735">
                  <c:v>573500</c:v>
                </c:pt>
                <c:pt idx="5736">
                  <c:v>573600</c:v>
                </c:pt>
                <c:pt idx="5737">
                  <c:v>573700</c:v>
                </c:pt>
                <c:pt idx="5738">
                  <c:v>573800</c:v>
                </c:pt>
                <c:pt idx="5739">
                  <c:v>573900</c:v>
                </c:pt>
                <c:pt idx="5740">
                  <c:v>574000</c:v>
                </c:pt>
                <c:pt idx="5741">
                  <c:v>574100</c:v>
                </c:pt>
                <c:pt idx="5742">
                  <c:v>574200</c:v>
                </c:pt>
                <c:pt idx="5743">
                  <c:v>574300</c:v>
                </c:pt>
                <c:pt idx="5744">
                  <c:v>574400</c:v>
                </c:pt>
                <c:pt idx="5745">
                  <c:v>574500</c:v>
                </c:pt>
                <c:pt idx="5746">
                  <c:v>574600</c:v>
                </c:pt>
                <c:pt idx="5747">
                  <c:v>574700</c:v>
                </c:pt>
                <c:pt idx="5748">
                  <c:v>574800</c:v>
                </c:pt>
                <c:pt idx="5749">
                  <c:v>574900</c:v>
                </c:pt>
                <c:pt idx="5750">
                  <c:v>575000</c:v>
                </c:pt>
                <c:pt idx="5751">
                  <c:v>575100</c:v>
                </c:pt>
                <c:pt idx="5752">
                  <c:v>575200</c:v>
                </c:pt>
                <c:pt idx="5753">
                  <c:v>575300</c:v>
                </c:pt>
                <c:pt idx="5754">
                  <c:v>575400</c:v>
                </c:pt>
                <c:pt idx="5755">
                  <c:v>575500</c:v>
                </c:pt>
                <c:pt idx="5756">
                  <c:v>575600</c:v>
                </c:pt>
                <c:pt idx="5757">
                  <c:v>575700</c:v>
                </c:pt>
                <c:pt idx="5758">
                  <c:v>575800</c:v>
                </c:pt>
                <c:pt idx="5759">
                  <c:v>575900</c:v>
                </c:pt>
                <c:pt idx="5760">
                  <c:v>576000</c:v>
                </c:pt>
                <c:pt idx="5761">
                  <c:v>576100</c:v>
                </c:pt>
                <c:pt idx="5762">
                  <c:v>576200</c:v>
                </c:pt>
                <c:pt idx="5763">
                  <c:v>576300</c:v>
                </c:pt>
                <c:pt idx="5764">
                  <c:v>576400</c:v>
                </c:pt>
                <c:pt idx="5765">
                  <c:v>576500</c:v>
                </c:pt>
                <c:pt idx="5766">
                  <c:v>576600</c:v>
                </c:pt>
                <c:pt idx="5767">
                  <c:v>576700</c:v>
                </c:pt>
                <c:pt idx="5768">
                  <c:v>576800</c:v>
                </c:pt>
                <c:pt idx="5769">
                  <c:v>576900</c:v>
                </c:pt>
                <c:pt idx="5770">
                  <c:v>577000</c:v>
                </c:pt>
                <c:pt idx="5771">
                  <c:v>577100</c:v>
                </c:pt>
                <c:pt idx="5772">
                  <c:v>577200</c:v>
                </c:pt>
                <c:pt idx="5773">
                  <c:v>577300</c:v>
                </c:pt>
                <c:pt idx="5774">
                  <c:v>577400</c:v>
                </c:pt>
                <c:pt idx="5775">
                  <c:v>577500</c:v>
                </c:pt>
                <c:pt idx="5776">
                  <c:v>577600</c:v>
                </c:pt>
                <c:pt idx="5777">
                  <c:v>577700</c:v>
                </c:pt>
                <c:pt idx="5778">
                  <c:v>577800</c:v>
                </c:pt>
                <c:pt idx="5779">
                  <c:v>577900</c:v>
                </c:pt>
                <c:pt idx="5780">
                  <c:v>578000</c:v>
                </c:pt>
                <c:pt idx="5781">
                  <c:v>578100</c:v>
                </c:pt>
                <c:pt idx="5782">
                  <c:v>578200</c:v>
                </c:pt>
                <c:pt idx="5783">
                  <c:v>578300</c:v>
                </c:pt>
                <c:pt idx="5784">
                  <c:v>578400</c:v>
                </c:pt>
                <c:pt idx="5785">
                  <c:v>578500</c:v>
                </c:pt>
                <c:pt idx="5786">
                  <c:v>578600</c:v>
                </c:pt>
                <c:pt idx="5787">
                  <c:v>578700</c:v>
                </c:pt>
                <c:pt idx="5788">
                  <c:v>578800</c:v>
                </c:pt>
                <c:pt idx="5789">
                  <c:v>578900</c:v>
                </c:pt>
                <c:pt idx="5790">
                  <c:v>579000</c:v>
                </c:pt>
                <c:pt idx="5791">
                  <c:v>579100</c:v>
                </c:pt>
                <c:pt idx="5792">
                  <c:v>579200</c:v>
                </c:pt>
                <c:pt idx="5793">
                  <c:v>579300</c:v>
                </c:pt>
                <c:pt idx="5794">
                  <c:v>579400</c:v>
                </c:pt>
                <c:pt idx="5795">
                  <c:v>579500</c:v>
                </c:pt>
                <c:pt idx="5796">
                  <c:v>579600</c:v>
                </c:pt>
                <c:pt idx="5797">
                  <c:v>579700</c:v>
                </c:pt>
                <c:pt idx="5798">
                  <c:v>579800</c:v>
                </c:pt>
                <c:pt idx="5799">
                  <c:v>579900</c:v>
                </c:pt>
                <c:pt idx="5800">
                  <c:v>580000</c:v>
                </c:pt>
                <c:pt idx="5801">
                  <c:v>580100</c:v>
                </c:pt>
                <c:pt idx="5802">
                  <c:v>580200</c:v>
                </c:pt>
                <c:pt idx="5803">
                  <c:v>580300</c:v>
                </c:pt>
                <c:pt idx="5804">
                  <c:v>580400</c:v>
                </c:pt>
                <c:pt idx="5805">
                  <c:v>580500</c:v>
                </c:pt>
                <c:pt idx="5806">
                  <c:v>580600</c:v>
                </c:pt>
                <c:pt idx="5807">
                  <c:v>580700</c:v>
                </c:pt>
                <c:pt idx="5808">
                  <c:v>580800</c:v>
                </c:pt>
                <c:pt idx="5809">
                  <c:v>580900</c:v>
                </c:pt>
                <c:pt idx="5810">
                  <c:v>581000</c:v>
                </c:pt>
                <c:pt idx="5811">
                  <c:v>581100</c:v>
                </c:pt>
                <c:pt idx="5812">
                  <c:v>581200</c:v>
                </c:pt>
                <c:pt idx="5813">
                  <c:v>581300</c:v>
                </c:pt>
                <c:pt idx="5814">
                  <c:v>581400</c:v>
                </c:pt>
                <c:pt idx="5815">
                  <c:v>581500</c:v>
                </c:pt>
                <c:pt idx="5816">
                  <c:v>581600</c:v>
                </c:pt>
                <c:pt idx="5817">
                  <c:v>581700</c:v>
                </c:pt>
                <c:pt idx="5818">
                  <c:v>581800</c:v>
                </c:pt>
                <c:pt idx="5819">
                  <c:v>581900</c:v>
                </c:pt>
                <c:pt idx="5820">
                  <c:v>582000</c:v>
                </c:pt>
                <c:pt idx="5821">
                  <c:v>582100</c:v>
                </c:pt>
                <c:pt idx="5822">
                  <c:v>582200</c:v>
                </c:pt>
                <c:pt idx="5823">
                  <c:v>582300</c:v>
                </c:pt>
                <c:pt idx="5824">
                  <c:v>582400</c:v>
                </c:pt>
                <c:pt idx="5825">
                  <c:v>582500</c:v>
                </c:pt>
                <c:pt idx="5826">
                  <c:v>582600</c:v>
                </c:pt>
                <c:pt idx="5827">
                  <c:v>582700</c:v>
                </c:pt>
                <c:pt idx="5828">
                  <c:v>582800</c:v>
                </c:pt>
                <c:pt idx="5829">
                  <c:v>582900</c:v>
                </c:pt>
                <c:pt idx="5830">
                  <c:v>583000</c:v>
                </c:pt>
                <c:pt idx="5831">
                  <c:v>583100</c:v>
                </c:pt>
                <c:pt idx="5832">
                  <c:v>583200</c:v>
                </c:pt>
                <c:pt idx="5833">
                  <c:v>583300</c:v>
                </c:pt>
                <c:pt idx="5834">
                  <c:v>583400</c:v>
                </c:pt>
                <c:pt idx="5835">
                  <c:v>583500</c:v>
                </c:pt>
                <c:pt idx="5836">
                  <c:v>583600</c:v>
                </c:pt>
                <c:pt idx="5837">
                  <c:v>583700</c:v>
                </c:pt>
                <c:pt idx="5838">
                  <c:v>583800</c:v>
                </c:pt>
                <c:pt idx="5839">
                  <c:v>583900</c:v>
                </c:pt>
                <c:pt idx="5840">
                  <c:v>584000</c:v>
                </c:pt>
                <c:pt idx="5841">
                  <c:v>584100</c:v>
                </c:pt>
                <c:pt idx="5842">
                  <c:v>584200</c:v>
                </c:pt>
                <c:pt idx="5843">
                  <c:v>584300</c:v>
                </c:pt>
                <c:pt idx="5844">
                  <c:v>584400</c:v>
                </c:pt>
                <c:pt idx="5845">
                  <c:v>584500</c:v>
                </c:pt>
                <c:pt idx="5846">
                  <c:v>584600</c:v>
                </c:pt>
                <c:pt idx="5847">
                  <c:v>584700</c:v>
                </c:pt>
                <c:pt idx="5848">
                  <c:v>584800</c:v>
                </c:pt>
                <c:pt idx="5849">
                  <c:v>584900</c:v>
                </c:pt>
                <c:pt idx="5850">
                  <c:v>585000</c:v>
                </c:pt>
                <c:pt idx="5851">
                  <c:v>585100</c:v>
                </c:pt>
                <c:pt idx="5852">
                  <c:v>585200</c:v>
                </c:pt>
                <c:pt idx="5853">
                  <c:v>585300</c:v>
                </c:pt>
                <c:pt idx="5854">
                  <c:v>585400</c:v>
                </c:pt>
                <c:pt idx="5855">
                  <c:v>585500</c:v>
                </c:pt>
                <c:pt idx="5856">
                  <c:v>585600</c:v>
                </c:pt>
                <c:pt idx="5857">
                  <c:v>585700</c:v>
                </c:pt>
                <c:pt idx="5858">
                  <c:v>585800</c:v>
                </c:pt>
                <c:pt idx="5859">
                  <c:v>585900</c:v>
                </c:pt>
                <c:pt idx="5860">
                  <c:v>586000</c:v>
                </c:pt>
                <c:pt idx="5861">
                  <c:v>586100</c:v>
                </c:pt>
                <c:pt idx="5862">
                  <c:v>586200</c:v>
                </c:pt>
                <c:pt idx="5863">
                  <c:v>586300</c:v>
                </c:pt>
                <c:pt idx="5864">
                  <c:v>586400</c:v>
                </c:pt>
                <c:pt idx="5865">
                  <c:v>586500</c:v>
                </c:pt>
                <c:pt idx="5866">
                  <c:v>586600</c:v>
                </c:pt>
                <c:pt idx="5867">
                  <c:v>586700</c:v>
                </c:pt>
                <c:pt idx="5868">
                  <c:v>586800</c:v>
                </c:pt>
                <c:pt idx="5869">
                  <c:v>586900</c:v>
                </c:pt>
                <c:pt idx="5870">
                  <c:v>587000</c:v>
                </c:pt>
                <c:pt idx="5871">
                  <c:v>587100</c:v>
                </c:pt>
                <c:pt idx="5872">
                  <c:v>587200</c:v>
                </c:pt>
                <c:pt idx="5873">
                  <c:v>587300</c:v>
                </c:pt>
                <c:pt idx="5874">
                  <c:v>587400</c:v>
                </c:pt>
                <c:pt idx="5875">
                  <c:v>587500</c:v>
                </c:pt>
                <c:pt idx="5876">
                  <c:v>587600</c:v>
                </c:pt>
                <c:pt idx="5877">
                  <c:v>587700</c:v>
                </c:pt>
                <c:pt idx="5878">
                  <c:v>587800</c:v>
                </c:pt>
                <c:pt idx="5879">
                  <c:v>587900</c:v>
                </c:pt>
                <c:pt idx="5880">
                  <c:v>588000</c:v>
                </c:pt>
                <c:pt idx="5881">
                  <c:v>588100</c:v>
                </c:pt>
                <c:pt idx="5882">
                  <c:v>588200</c:v>
                </c:pt>
                <c:pt idx="5883">
                  <c:v>588300</c:v>
                </c:pt>
                <c:pt idx="5884">
                  <c:v>588400</c:v>
                </c:pt>
                <c:pt idx="5885">
                  <c:v>588500</c:v>
                </c:pt>
                <c:pt idx="5886">
                  <c:v>588600</c:v>
                </c:pt>
                <c:pt idx="5887">
                  <c:v>588700</c:v>
                </c:pt>
                <c:pt idx="5888">
                  <c:v>588800</c:v>
                </c:pt>
                <c:pt idx="5889">
                  <c:v>588900</c:v>
                </c:pt>
                <c:pt idx="5890">
                  <c:v>589000</c:v>
                </c:pt>
                <c:pt idx="5891">
                  <c:v>589100</c:v>
                </c:pt>
                <c:pt idx="5892">
                  <c:v>589200</c:v>
                </c:pt>
                <c:pt idx="5893">
                  <c:v>589300</c:v>
                </c:pt>
                <c:pt idx="5894">
                  <c:v>589400</c:v>
                </c:pt>
                <c:pt idx="5895">
                  <c:v>589500</c:v>
                </c:pt>
                <c:pt idx="5896">
                  <c:v>589600</c:v>
                </c:pt>
                <c:pt idx="5897">
                  <c:v>589700</c:v>
                </c:pt>
                <c:pt idx="5898">
                  <c:v>589800</c:v>
                </c:pt>
                <c:pt idx="5899">
                  <c:v>589900</c:v>
                </c:pt>
                <c:pt idx="5900">
                  <c:v>590000</c:v>
                </c:pt>
                <c:pt idx="5901">
                  <c:v>590100</c:v>
                </c:pt>
                <c:pt idx="5902">
                  <c:v>590200</c:v>
                </c:pt>
                <c:pt idx="5903">
                  <c:v>590300</c:v>
                </c:pt>
                <c:pt idx="5904">
                  <c:v>590400</c:v>
                </c:pt>
                <c:pt idx="5905">
                  <c:v>590500</c:v>
                </c:pt>
                <c:pt idx="5906">
                  <c:v>590600</c:v>
                </c:pt>
                <c:pt idx="5907">
                  <c:v>590700</c:v>
                </c:pt>
                <c:pt idx="5908">
                  <c:v>590800</c:v>
                </c:pt>
                <c:pt idx="5909">
                  <c:v>590900</c:v>
                </c:pt>
                <c:pt idx="5910">
                  <c:v>591000</c:v>
                </c:pt>
                <c:pt idx="5911">
                  <c:v>591100</c:v>
                </c:pt>
                <c:pt idx="5912">
                  <c:v>591200</c:v>
                </c:pt>
                <c:pt idx="5913">
                  <c:v>591300</c:v>
                </c:pt>
                <c:pt idx="5914">
                  <c:v>591400</c:v>
                </c:pt>
                <c:pt idx="5915">
                  <c:v>591500</c:v>
                </c:pt>
                <c:pt idx="5916">
                  <c:v>591600</c:v>
                </c:pt>
                <c:pt idx="5917">
                  <c:v>591700</c:v>
                </c:pt>
                <c:pt idx="5918">
                  <c:v>591800</c:v>
                </c:pt>
                <c:pt idx="5919">
                  <c:v>591900</c:v>
                </c:pt>
                <c:pt idx="5920">
                  <c:v>592000</c:v>
                </c:pt>
                <c:pt idx="5921">
                  <c:v>592100</c:v>
                </c:pt>
                <c:pt idx="5922">
                  <c:v>592200</c:v>
                </c:pt>
                <c:pt idx="5923">
                  <c:v>592300</c:v>
                </c:pt>
                <c:pt idx="5924">
                  <c:v>592400</c:v>
                </c:pt>
                <c:pt idx="5925">
                  <c:v>592500</c:v>
                </c:pt>
                <c:pt idx="5926">
                  <c:v>592600</c:v>
                </c:pt>
                <c:pt idx="5927">
                  <c:v>592700</c:v>
                </c:pt>
                <c:pt idx="5928">
                  <c:v>592800</c:v>
                </c:pt>
                <c:pt idx="5929">
                  <c:v>592900</c:v>
                </c:pt>
                <c:pt idx="5930">
                  <c:v>593000</c:v>
                </c:pt>
                <c:pt idx="5931">
                  <c:v>593100</c:v>
                </c:pt>
                <c:pt idx="5932">
                  <c:v>593200</c:v>
                </c:pt>
                <c:pt idx="5933">
                  <c:v>593300</c:v>
                </c:pt>
                <c:pt idx="5934">
                  <c:v>593400</c:v>
                </c:pt>
                <c:pt idx="5935">
                  <c:v>593500</c:v>
                </c:pt>
                <c:pt idx="5936">
                  <c:v>593600</c:v>
                </c:pt>
                <c:pt idx="5937">
                  <c:v>593700</c:v>
                </c:pt>
                <c:pt idx="5938">
                  <c:v>593800</c:v>
                </c:pt>
                <c:pt idx="5939">
                  <c:v>593900</c:v>
                </c:pt>
                <c:pt idx="5940">
                  <c:v>594000</c:v>
                </c:pt>
                <c:pt idx="5941">
                  <c:v>594100</c:v>
                </c:pt>
                <c:pt idx="5942">
                  <c:v>594200</c:v>
                </c:pt>
                <c:pt idx="5943">
                  <c:v>594300</c:v>
                </c:pt>
                <c:pt idx="5944">
                  <c:v>594400</c:v>
                </c:pt>
                <c:pt idx="5945">
                  <c:v>594500</c:v>
                </c:pt>
                <c:pt idx="5946">
                  <c:v>594600</c:v>
                </c:pt>
                <c:pt idx="5947">
                  <c:v>594700</c:v>
                </c:pt>
                <c:pt idx="5948">
                  <c:v>594800</c:v>
                </c:pt>
                <c:pt idx="5949">
                  <c:v>594900</c:v>
                </c:pt>
                <c:pt idx="5950">
                  <c:v>595000</c:v>
                </c:pt>
                <c:pt idx="5951">
                  <c:v>595100</c:v>
                </c:pt>
                <c:pt idx="5952">
                  <c:v>595200</c:v>
                </c:pt>
                <c:pt idx="5953">
                  <c:v>595300</c:v>
                </c:pt>
                <c:pt idx="5954">
                  <c:v>595400</c:v>
                </c:pt>
                <c:pt idx="5955">
                  <c:v>595500</c:v>
                </c:pt>
                <c:pt idx="5956">
                  <c:v>595600</c:v>
                </c:pt>
                <c:pt idx="5957">
                  <c:v>595700</c:v>
                </c:pt>
                <c:pt idx="5958">
                  <c:v>595800</c:v>
                </c:pt>
                <c:pt idx="5959">
                  <c:v>595900</c:v>
                </c:pt>
                <c:pt idx="5960">
                  <c:v>596000</c:v>
                </c:pt>
                <c:pt idx="5961">
                  <c:v>596100</c:v>
                </c:pt>
                <c:pt idx="5962">
                  <c:v>596200</c:v>
                </c:pt>
                <c:pt idx="5963">
                  <c:v>596300</c:v>
                </c:pt>
                <c:pt idx="5964">
                  <c:v>596400</c:v>
                </c:pt>
                <c:pt idx="5965">
                  <c:v>596500</c:v>
                </c:pt>
                <c:pt idx="5966">
                  <c:v>596600</c:v>
                </c:pt>
                <c:pt idx="5967">
                  <c:v>596700</c:v>
                </c:pt>
                <c:pt idx="5968">
                  <c:v>596800</c:v>
                </c:pt>
                <c:pt idx="5969">
                  <c:v>596900</c:v>
                </c:pt>
                <c:pt idx="5970">
                  <c:v>597000</c:v>
                </c:pt>
                <c:pt idx="5971">
                  <c:v>597100</c:v>
                </c:pt>
                <c:pt idx="5972">
                  <c:v>597200</c:v>
                </c:pt>
                <c:pt idx="5973">
                  <c:v>597300</c:v>
                </c:pt>
                <c:pt idx="5974">
                  <c:v>597400</c:v>
                </c:pt>
                <c:pt idx="5975">
                  <c:v>597500</c:v>
                </c:pt>
                <c:pt idx="5976">
                  <c:v>597600</c:v>
                </c:pt>
                <c:pt idx="5977">
                  <c:v>597700</c:v>
                </c:pt>
                <c:pt idx="5978">
                  <c:v>597800</c:v>
                </c:pt>
                <c:pt idx="5979">
                  <c:v>597900</c:v>
                </c:pt>
                <c:pt idx="5980">
                  <c:v>598000</c:v>
                </c:pt>
                <c:pt idx="5981">
                  <c:v>598100</c:v>
                </c:pt>
                <c:pt idx="5982">
                  <c:v>598200</c:v>
                </c:pt>
                <c:pt idx="5983">
                  <c:v>598300</c:v>
                </c:pt>
                <c:pt idx="5984">
                  <c:v>598400</c:v>
                </c:pt>
                <c:pt idx="5985">
                  <c:v>598500</c:v>
                </c:pt>
                <c:pt idx="5986">
                  <c:v>598600</c:v>
                </c:pt>
                <c:pt idx="5987">
                  <c:v>598700</c:v>
                </c:pt>
                <c:pt idx="5988">
                  <c:v>598800</c:v>
                </c:pt>
                <c:pt idx="5989">
                  <c:v>598900</c:v>
                </c:pt>
                <c:pt idx="5990">
                  <c:v>599000</c:v>
                </c:pt>
                <c:pt idx="5991">
                  <c:v>599100</c:v>
                </c:pt>
                <c:pt idx="5992">
                  <c:v>599200</c:v>
                </c:pt>
                <c:pt idx="5993">
                  <c:v>599300</c:v>
                </c:pt>
                <c:pt idx="5994">
                  <c:v>599400</c:v>
                </c:pt>
                <c:pt idx="5995">
                  <c:v>599500</c:v>
                </c:pt>
                <c:pt idx="5996">
                  <c:v>599600</c:v>
                </c:pt>
                <c:pt idx="5997">
                  <c:v>599700</c:v>
                </c:pt>
                <c:pt idx="5998">
                  <c:v>599800</c:v>
                </c:pt>
                <c:pt idx="5999">
                  <c:v>599900</c:v>
                </c:pt>
                <c:pt idx="6000">
                  <c:v>600000</c:v>
                </c:pt>
                <c:pt idx="6001">
                  <c:v>600100</c:v>
                </c:pt>
                <c:pt idx="6002">
                  <c:v>600200</c:v>
                </c:pt>
                <c:pt idx="6003">
                  <c:v>600300</c:v>
                </c:pt>
                <c:pt idx="6004">
                  <c:v>600400</c:v>
                </c:pt>
                <c:pt idx="6005">
                  <c:v>600500</c:v>
                </c:pt>
                <c:pt idx="6006">
                  <c:v>600600</c:v>
                </c:pt>
                <c:pt idx="6007">
                  <c:v>600700</c:v>
                </c:pt>
                <c:pt idx="6008">
                  <c:v>600800</c:v>
                </c:pt>
                <c:pt idx="6009">
                  <c:v>600900</c:v>
                </c:pt>
                <c:pt idx="6010">
                  <c:v>601000</c:v>
                </c:pt>
                <c:pt idx="6011">
                  <c:v>601100</c:v>
                </c:pt>
                <c:pt idx="6012">
                  <c:v>601200</c:v>
                </c:pt>
                <c:pt idx="6013">
                  <c:v>601300</c:v>
                </c:pt>
                <c:pt idx="6014">
                  <c:v>601400</c:v>
                </c:pt>
                <c:pt idx="6015">
                  <c:v>601500</c:v>
                </c:pt>
                <c:pt idx="6016">
                  <c:v>601600</c:v>
                </c:pt>
                <c:pt idx="6017">
                  <c:v>601700</c:v>
                </c:pt>
                <c:pt idx="6018">
                  <c:v>601800</c:v>
                </c:pt>
                <c:pt idx="6019">
                  <c:v>601900</c:v>
                </c:pt>
                <c:pt idx="6020">
                  <c:v>602000</c:v>
                </c:pt>
                <c:pt idx="6021">
                  <c:v>602100</c:v>
                </c:pt>
                <c:pt idx="6022">
                  <c:v>602200</c:v>
                </c:pt>
                <c:pt idx="6023">
                  <c:v>602300</c:v>
                </c:pt>
                <c:pt idx="6024">
                  <c:v>602400</c:v>
                </c:pt>
                <c:pt idx="6025">
                  <c:v>602500</c:v>
                </c:pt>
                <c:pt idx="6026">
                  <c:v>602600</c:v>
                </c:pt>
                <c:pt idx="6027">
                  <c:v>602700</c:v>
                </c:pt>
                <c:pt idx="6028">
                  <c:v>602800</c:v>
                </c:pt>
                <c:pt idx="6029">
                  <c:v>602900</c:v>
                </c:pt>
                <c:pt idx="6030">
                  <c:v>603000</c:v>
                </c:pt>
                <c:pt idx="6031">
                  <c:v>603100</c:v>
                </c:pt>
                <c:pt idx="6032">
                  <c:v>603200</c:v>
                </c:pt>
                <c:pt idx="6033">
                  <c:v>603300</c:v>
                </c:pt>
                <c:pt idx="6034">
                  <c:v>603400</c:v>
                </c:pt>
                <c:pt idx="6035">
                  <c:v>603500</c:v>
                </c:pt>
                <c:pt idx="6036">
                  <c:v>603600</c:v>
                </c:pt>
                <c:pt idx="6037">
                  <c:v>603700</c:v>
                </c:pt>
                <c:pt idx="6038">
                  <c:v>603800</c:v>
                </c:pt>
                <c:pt idx="6039">
                  <c:v>603900</c:v>
                </c:pt>
                <c:pt idx="6040">
                  <c:v>604000</c:v>
                </c:pt>
                <c:pt idx="6041">
                  <c:v>604100</c:v>
                </c:pt>
                <c:pt idx="6042">
                  <c:v>604200</c:v>
                </c:pt>
                <c:pt idx="6043">
                  <c:v>604300</c:v>
                </c:pt>
                <c:pt idx="6044">
                  <c:v>604400</c:v>
                </c:pt>
                <c:pt idx="6045">
                  <c:v>604500</c:v>
                </c:pt>
                <c:pt idx="6046">
                  <c:v>604600</c:v>
                </c:pt>
                <c:pt idx="6047">
                  <c:v>604700</c:v>
                </c:pt>
                <c:pt idx="6048">
                  <c:v>604800</c:v>
                </c:pt>
                <c:pt idx="6049">
                  <c:v>604900</c:v>
                </c:pt>
                <c:pt idx="6050">
                  <c:v>605000</c:v>
                </c:pt>
                <c:pt idx="6051">
                  <c:v>605100</c:v>
                </c:pt>
                <c:pt idx="6052">
                  <c:v>605200</c:v>
                </c:pt>
                <c:pt idx="6053">
                  <c:v>605300</c:v>
                </c:pt>
                <c:pt idx="6054">
                  <c:v>605400</c:v>
                </c:pt>
                <c:pt idx="6055">
                  <c:v>605500</c:v>
                </c:pt>
                <c:pt idx="6056">
                  <c:v>605600</c:v>
                </c:pt>
                <c:pt idx="6057">
                  <c:v>605700</c:v>
                </c:pt>
                <c:pt idx="6058">
                  <c:v>605800</c:v>
                </c:pt>
                <c:pt idx="6059">
                  <c:v>605900</c:v>
                </c:pt>
                <c:pt idx="6060">
                  <c:v>606000</c:v>
                </c:pt>
                <c:pt idx="6061">
                  <c:v>606100</c:v>
                </c:pt>
                <c:pt idx="6062">
                  <c:v>606200</c:v>
                </c:pt>
                <c:pt idx="6063">
                  <c:v>606300</c:v>
                </c:pt>
                <c:pt idx="6064">
                  <c:v>606400</c:v>
                </c:pt>
                <c:pt idx="6065">
                  <c:v>606500</c:v>
                </c:pt>
                <c:pt idx="6066">
                  <c:v>606600</c:v>
                </c:pt>
                <c:pt idx="6067">
                  <c:v>606700</c:v>
                </c:pt>
                <c:pt idx="6068">
                  <c:v>606800</c:v>
                </c:pt>
                <c:pt idx="6069">
                  <c:v>606900</c:v>
                </c:pt>
                <c:pt idx="6070">
                  <c:v>607000</c:v>
                </c:pt>
                <c:pt idx="6071">
                  <c:v>607100</c:v>
                </c:pt>
                <c:pt idx="6072">
                  <c:v>607200</c:v>
                </c:pt>
                <c:pt idx="6073">
                  <c:v>607300</c:v>
                </c:pt>
                <c:pt idx="6074">
                  <c:v>607400</c:v>
                </c:pt>
                <c:pt idx="6075">
                  <c:v>607500</c:v>
                </c:pt>
                <c:pt idx="6076">
                  <c:v>607600</c:v>
                </c:pt>
                <c:pt idx="6077">
                  <c:v>607700</c:v>
                </c:pt>
                <c:pt idx="6078">
                  <c:v>607800</c:v>
                </c:pt>
                <c:pt idx="6079">
                  <c:v>607900</c:v>
                </c:pt>
                <c:pt idx="6080">
                  <c:v>608000</c:v>
                </c:pt>
                <c:pt idx="6081">
                  <c:v>608100</c:v>
                </c:pt>
                <c:pt idx="6082">
                  <c:v>608200</c:v>
                </c:pt>
                <c:pt idx="6083">
                  <c:v>608300</c:v>
                </c:pt>
                <c:pt idx="6084">
                  <c:v>608400</c:v>
                </c:pt>
                <c:pt idx="6085">
                  <c:v>608500</c:v>
                </c:pt>
                <c:pt idx="6086">
                  <c:v>608600</c:v>
                </c:pt>
                <c:pt idx="6087">
                  <c:v>608700</c:v>
                </c:pt>
                <c:pt idx="6088">
                  <c:v>608800</c:v>
                </c:pt>
                <c:pt idx="6089">
                  <c:v>608900</c:v>
                </c:pt>
                <c:pt idx="6090">
                  <c:v>609000</c:v>
                </c:pt>
                <c:pt idx="6091">
                  <c:v>609100</c:v>
                </c:pt>
                <c:pt idx="6092">
                  <c:v>609200</c:v>
                </c:pt>
                <c:pt idx="6093">
                  <c:v>609300</c:v>
                </c:pt>
                <c:pt idx="6094">
                  <c:v>609400</c:v>
                </c:pt>
                <c:pt idx="6095">
                  <c:v>609500</c:v>
                </c:pt>
                <c:pt idx="6096">
                  <c:v>609600</c:v>
                </c:pt>
                <c:pt idx="6097">
                  <c:v>609700</c:v>
                </c:pt>
                <c:pt idx="6098">
                  <c:v>609800</c:v>
                </c:pt>
                <c:pt idx="6099">
                  <c:v>609900</c:v>
                </c:pt>
                <c:pt idx="6100">
                  <c:v>610000</c:v>
                </c:pt>
                <c:pt idx="6101">
                  <c:v>610100</c:v>
                </c:pt>
                <c:pt idx="6102">
                  <c:v>610200</c:v>
                </c:pt>
                <c:pt idx="6103">
                  <c:v>610300</c:v>
                </c:pt>
                <c:pt idx="6104">
                  <c:v>610400</c:v>
                </c:pt>
                <c:pt idx="6105">
                  <c:v>610500</c:v>
                </c:pt>
                <c:pt idx="6106">
                  <c:v>610600</c:v>
                </c:pt>
                <c:pt idx="6107">
                  <c:v>610700</c:v>
                </c:pt>
                <c:pt idx="6108">
                  <c:v>610800</c:v>
                </c:pt>
                <c:pt idx="6109">
                  <c:v>610900</c:v>
                </c:pt>
                <c:pt idx="6110">
                  <c:v>611000</c:v>
                </c:pt>
                <c:pt idx="6111">
                  <c:v>611100</c:v>
                </c:pt>
                <c:pt idx="6112">
                  <c:v>611200</c:v>
                </c:pt>
                <c:pt idx="6113">
                  <c:v>611300</c:v>
                </c:pt>
                <c:pt idx="6114">
                  <c:v>611400</c:v>
                </c:pt>
                <c:pt idx="6115">
                  <c:v>611500</c:v>
                </c:pt>
                <c:pt idx="6116">
                  <c:v>611600</c:v>
                </c:pt>
                <c:pt idx="6117">
                  <c:v>611700</c:v>
                </c:pt>
                <c:pt idx="6118">
                  <c:v>611800</c:v>
                </c:pt>
                <c:pt idx="6119">
                  <c:v>611900</c:v>
                </c:pt>
                <c:pt idx="6120">
                  <c:v>612000</c:v>
                </c:pt>
                <c:pt idx="6121">
                  <c:v>612100</c:v>
                </c:pt>
                <c:pt idx="6122">
                  <c:v>612200</c:v>
                </c:pt>
                <c:pt idx="6123">
                  <c:v>612300</c:v>
                </c:pt>
                <c:pt idx="6124">
                  <c:v>612400</c:v>
                </c:pt>
                <c:pt idx="6125">
                  <c:v>612500</c:v>
                </c:pt>
                <c:pt idx="6126">
                  <c:v>612600</c:v>
                </c:pt>
                <c:pt idx="6127">
                  <c:v>612700</c:v>
                </c:pt>
                <c:pt idx="6128">
                  <c:v>612800</c:v>
                </c:pt>
                <c:pt idx="6129">
                  <c:v>612900</c:v>
                </c:pt>
                <c:pt idx="6130">
                  <c:v>613000</c:v>
                </c:pt>
                <c:pt idx="6131">
                  <c:v>613100</c:v>
                </c:pt>
                <c:pt idx="6132">
                  <c:v>613200</c:v>
                </c:pt>
                <c:pt idx="6133">
                  <c:v>613300</c:v>
                </c:pt>
                <c:pt idx="6134">
                  <c:v>613400</c:v>
                </c:pt>
                <c:pt idx="6135">
                  <c:v>613500</c:v>
                </c:pt>
                <c:pt idx="6136">
                  <c:v>613600</c:v>
                </c:pt>
                <c:pt idx="6137">
                  <c:v>613700</c:v>
                </c:pt>
                <c:pt idx="6138">
                  <c:v>613800</c:v>
                </c:pt>
                <c:pt idx="6139">
                  <c:v>613900</c:v>
                </c:pt>
                <c:pt idx="6140">
                  <c:v>614000</c:v>
                </c:pt>
                <c:pt idx="6141">
                  <c:v>614100</c:v>
                </c:pt>
                <c:pt idx="6142">
                  <c:v>614200</c:v>
                </c:pt>
                <c:pt idx="6143">
                  <c:v>614300</c:v>
                </c:pt>
                <c:pt idx="6144">
                  <c:v>614400</c:v>
                </c:pt>
                <c:pt idx="6145">
                  <c:v>614500</c:v>
                </c:pt>
                <c:pt idx="6146">
                  <c:v>614600</c:v>
                </c:pt>
                <c:pt idx="6147">
                  <c:v>614700</c:v>
                </c:pt>
                <c:pt idx="6148">
                  <c:v>614800</c:v>
                </c:pt>
                <c:pt idx="6149">
                  <c:v>614900</c:v>
                </c:pt>
                <c:pt idx="6150">
                  <c:v>615000</c:v>
                </c:pt>
                <c:pt idx="6151">
                  <c:v>615100</c:v>
                </c:pt>
                <c:pt idx="6152">
                  <c:v>615200</c:v>
                </c:pt>
                <c:pt idx="6153">
                  <c:v>615300</c:v>
                </c:pt>
                <c:pt idx="6154">
                  <c:v>615400</c:v>
                </c:pt>
                <c:pt idx="6155">
                  <c:v>615500</c:v>
                </c:pt>
                <c:pt idx="6156">
                  <c:v>615600</c:v>
                </c:pt>
                <c:pt idx="6157">
                  <c:v>615700</c:v>
                </c:pt>
                <c:pt idx="6158">
                  <c:v>615800</c:v>
                </c:pt>
                <c:pt idx="6159">
                  <c:v>615900</c:v>
                </c:pt>
                <c:pt idx="6160">
                  <c:v>616000</c:v>
                </c:pt>
                <c:pt idx="6161">
                  <c:v>616100</c:v>
                </c:pt>
                <c:pt idx="6162">
                  <c:v>616200</c:v>
                </c:pt>
                <c:pt idx="6163">
                  <c:v>616300</c:v>
                </c:pt>
                <c:pt idx="6164">
                  <c:v>616400</c:v>
                </c:pt>
                <c:pt idx="6165">
                  <c:v>616500</c:v>
                </c:pt>
                <c:pt idx="6166">
                  <c:v>616600</c:v>
                </c:pt>
                <c:pt idx="6167">
                  <c:v>616700</c:v>
                </c:pt>
                <c:pt idx="6168">
                  <c:v>616800</c:v>
                </c:pt>
                <c:pt idx="6169">
                  <c:v>616900</c:v>
                </c:pt>
                <c:pt idx="6170">
                  <c:v>617000</c:v>
                </c:pt>
                <c:pt idx="6171">
                  <c:v>617100</c:v>
                </c:pt>
                <c:pt idx="6172">
                  <c:v>617200</c:v>
                </c:pt>
                <c:pt idx="6173">
                  <c:v>617300</c:v>
                </c:pt>
                <c:pt idx="6174">
                  <c:v>617400</c:v>
                </c:pt>
                <c:pt idx="6175">
                  <c:v>617500</c:v>
                </c:pt>
                <c:pt idx="6176">
                  <c:v>617600</c:v>
                </c:pt>
                <c:pt idx="6177">
                  <c:v>617700</c:v>
                </c:pt>
                <c:pt idx="6178">
                  <c:v>617800</c:v>
                </c:pt>
                <c:pt idx="6179">
                  <c:v>617900</c:v>
                </c:pt>
                <c:pt idx="6180">
                  <c:v>618000</c:v>
                </c:pt>
                <c:pt idx="6181">
                  <c:v>618100</c:v>
                </c:pt>
                <c:pt idx="6182">
                  <c:v>618200</c:v>
                </c:pt>
                <c:pt idx="6183">
                  <c:v>618300</c:v>
                </c:pt>
                <c:pt idx="6184">
                  <c:v>618400</c:v>
                </c:pt>
                <c:pt idx="6185">
                  <c:v>618500</c:v>
                </c:pt>
                <c:pt idx="6186">
                  <c:v>618600</c:v>
                </c:pt>
                <c:pt idx="6187">
                  <c:v>618700</c:v>
                </c:pt>
                <c:pt idx="6188">
                  <c:v>618800</c:v>
                </c:pt>
                <c:pt idx="6189">
                  <c:v>618900</c:v>
                </c:pt>
                <c:pt idx="6190">
                  <c:v>619000</c:v>
                </c:pt>
                <c:pt idx="6191">
                  <c:v>619100</c:v>
                </c:pt>
                <c:pt idx="6192">
                  <c:v>619200</c:v>
                </c:pt>
                <c:pt idx="6193">
                  <c:v>619300</c:v>
                </c:pt>
                <c:pt idx="6194">
                  <c:v>619400</c:v>
                </c:pt>
                <c:pt idx="6195">
                  <c:v>619500</c:v>
                </c:pt>
                <c:pt idx="6196">
                  <c:v>619600</c:v>
                </c:pt>
                <c:pt idx="6197">
                  <c:v>619700</c:v>
                </c:pt>
                <c:pt idx="6198">
                  <c:v>619800</c:v>
                </c:pt>
                <c:pt idx="6199">
                  <c:v>619900</c:v>
                </c:pt>
                <c:pt idx="6200">
                  <c:v>620000</c:v>
                </c:pt>
                <c:pt idx="6201">
                  <c:v>620100</c:v>
                </c:pt>
                <c:pt idx="6202">
                  <c:v>620200</c:v>
                </c:pt>
                <c:pt idx="6203">
                  <c:v>620300</c:v>
                </c:pt>
                <c:pt idx="6204">
                  <c:v>620400</c:v>
                </c:pt>
                <c:pt idx="6205">
                  <c:v>620500</c:v>
                </c:pt>
                <c:pt idx="6206">
                  <c:v>620600</c:v>
                </c:pt>
                <c:pt idx="6207">
                  <c:v>620700</c:v>
                </c:pt>
                <c:pt idx="6208">
                  <c:v>620800</c:v>
                </c:pt>
                <c:pt idx="6209">
                  <c:v>620900</c:v>
                </c:pt>
                <c:pt idx="6210">
                  <c:v>621000</c:v>
                </c:pt>
                <c:pt idx="6211">
                  <c:v>621100</c:v>
                </c:pt>
                <c:pt idx="6212">
                  <c:v>621200</c:v>
                </c:pt>
                <c:pt idx="6213">
                  <c:v>621300</c:v>
                </c:pt>
                <c:pt idx="6214">
                  <c:v>621400</c:v>
                </c:pt>
                <c:pt idx="6215">
                  <c:v>621500</c:v>
                </c:pt>
                <c:pt idx="6216">
                  <c:v>621600</c:v>
                </c:pt>
                <c:pt idx="6217">
                  <c:v>621700</c:v>
                </c:pt>
                <c:pt idx="6218">
                  <c:v>621800</c:v>
                </c:pt>
                <c:pt idx="6219">
                  <c:v>621900</c:v>
                </c:pt>
                <c:pt idx="6220">
                  <c:v>622000</c:v>
                </c:pt>
                <c:pt idx="6221">
                  <c:v>622100</c:v>
                </c:pt>
                <c:pt idx="6222">
                  <c:v>622200</c:v>
                </c:pt>
                <c:pt idx="6223">
                  <c:v>622300</c:v>
                </c:pt>
                <c:pt idx="6224">
                  <c:v>622400</c:v>
                </c:pt>
                <c:pt idx="6225">
                  <c:v>622500</c:v>
                </c:pt>
                <c:pt idx="6226">
                  <c:v>622600</c:v>
                </c:pt>
                <c:pt idx="6227">
                  <c:v>622700</c:v>
                </c:pt>
                <c:pt idx="6228">
                  <c:v>622800</c:v>
                </c:pt>
                <c:pt idx="6229">
                  <c:v>622900</c:v>
                </c:pt>
                <c:pt idx="6230">
                  <c:v>623000</c:v>
                </c:pt>
                <c:pt idx="6231">
                  <c:v>623100</c:v>
                </c:pt>
                <c:pt idx="6232">
                  <c:v>623200</c:v>
                </c:pt>
                <c:pt idx="6233">
                  <c:v>623300</c:v>
                </c:pt>
                <c:pt idx="6234">
                  <c:v>623400</c:v>
                </c:pt>
                <c:pt idx="6235">
                  <c:v>623500</c:v>
                </c:pt>
                <c:pt idx="6236">
                  <c:v>623600</c:v>
                </c:pt>
                <c:pt idx="6237">
                  <c:v>623700</c:v>
                </c:pt>
                <c:pt idx="6238">
                  <c:v>623800</c:v>
                </c:pt>
                <c:pt idx="6239">
                  <c:v>623900</c:v>
                </c:pt>
                <c:pt idx="6240">
                  <c:v>624000</c:v>
                </c:pt>
                <c:pt idx="6241">
                  <c:v>624100</c:v>
                </c:pt>
                <c:pt idx="6242">
                  <c:v>624200</c:v>
                </c:pt>
                <c:pt idx="6243">
                  <c:v>624300</c:v>
                </c:pt>
                <c:pt idx="6244">
                  <c:v>624400</c:v>
                </c:pt>
                <c:pt idx="6245">
                  <c:v>624500</c:v>
                </c:pt>
                <c:pt idx="6246">
                  <c:v>624600</c:v>
                </c:pt>
                <c:pt idx="6247">
                  <c:v>624700</c:v>
                </c:pt>
                <c:pt idx="6248">
                  <c:v>624800</c:v>
                </c:pt>
                <c:pt idx="6249">
                  <c:v>624900</c:v>
                </c:pt>
                <c:pt idx="6250">
                  <c:v>625000</c:v>
                </c:pt>
                <c:pt idx="6251">
                  <c:v>625100</c:v>
                </c:pt>
                <c:pt idx="6252">
                  <c:v>625200</c:v>
                </c:pt>
                <c:pt idx="6253">
                  <c:v>625300</c:v>
                </c:pt>
                <c:pt idx="6254">
                  <c:v>625400</c:v>
                </c:pt>
                <c:pt idx="6255">
                  <c:v>625500</c:v>
                </c:pt>
                <c:pt idx="6256">
                  <c:v>625600</c:v>
                </c:pt>
                <c:pt idx="6257">
                  <c:v>625700</c:v>
                </c:pt>
                <c:pt idx="6258">
                  <c:v>625800</c:v>
                </c:pt>
                <c:pt idx="6259">
                  <c:v>625900</c:v>
                </c:pt>
                <c:pt idx="6260">
                  <c:v>626000</c:v>
                </c:pt>
                <c:pt idx="6261">
                  <c:v>626100</c:v>
                </c:pt>
                <c:pt idx="6262">
                  <c:v>626200</c:v>
                </c:pt>
                <c:pt idx="6263">
                  <c:v>626300</c:v>
                </c:pt>
                <c:pt idx="6264">
                  <c:v>626400</c:v>
                </c:pt>
                <c:pt idx="6265">
                  <c:v>626500</c:v>
                </c:pt>
                <c:pt idx="6266">
                  <c:v>626600</c:v>
                </c:pt>
                <c:pt idx="6267">
                  <c:v>626700</c:v>
                </c:pt>
                <c:pt idx="6268">
                  <c:v>626800</c:v>
                </c:pt>
                <c:pt idx="6269">
                  <c:v>626900</c:v>
                </c:pt>
                <c:pt idx="6270">
                  <c:v>627000</c:v>
                </c:pt>
                <c:pt idx="6271">
                  <c:v>627100</c:v>
                </c:pt>
                <c:pt idx="6272">
                  <c:v>627200</c:v>
                </c:pt>
                <c:pt idx="6273">
                  <c:v>627300</c:v>
                </c:pt>
                <c:pt idx="6274">
                  <c:v>627400</c:v>
                </c:pt>
                <c:pt idx="6275">
                  <c:v>627500</c:v>
                </c:pt>
                <c:pt idx="6276">
                  <c:v>627600</c:v>
                </c:pt>
                <c:pt idx="6277">
                  <c:v>627700</c:v>
                </c:pt>
                <c:pt idx="6278">
                  <c:v>627800</c:v>
                </c:pt>
                <c:pt idx="6279">
                  <c:v>627900</c:v>
                </c:pt>
                <c:pt idx="6280">
                  <c:v>628000</c:v>
                </c:pt>
                <c:pt idx="6281">
                  <c:v>628100</c:v>
                </c:pt>
                <c:pt idx="6282">
                  <c:v>628200</c:v>
                </c:pt>
                <c:pt idx="6283">
                  <c:v>628300</c:v>
                </c:pt>
                <c:pt idx="6284">
                  <c:v>628400</c:v>
                </c:pt>
                <c:pt idx="6285">
                  <c:v>628500</c:v>
                </c:pt>
                <c:pt idx="6286">
                  <c:v>628600</c:v>
                </c:pt>
                <c:pt idx="6287">
                  <c:v>628700</c:v>
                </c:pt>
                <c:pt idx="6288">
                  <c:v>628800</c:v>
                </c:pt>
                <c:pt idx="6289">
                  <c:v>628900</c:v>
                </c:pt>
                <c:pt idx="6290">
                  <c:v>629000</c:v>
                </c:pt>
                <c:pt idx="6291">
                  <c:v>629100</c:v>
                </c:pt>
                <c:pt idx="6292">
                  <c:v>629200</c:v>
                </c:pt>
                <c:pt idx="6293">
                  <c:v>629300</c:v>
                </c:pt>
                <c:pt idx="6294">
                  <c:v>629400</c:v>
                </c:pt>
                <c:pt idx="6295">
                  <c:v>629500</c:v>
                </c:pt>
                <c:pt idx="6296">
                  <c:v>629600</c:v>
                </c:pt>
                <c:pt idx="6297">
                  <c:v>629700</c:v>
                </c:pt>
                <c:pt idx="6298">
                  <c:v>629800</c:v>
                </c:pt>
                <c:pt idx="6299">
                  <c:v>629900</c:v>
                </c:pt>
                <c:pt idx="6300">
                  <c:v>630000</c:v>
                </c:pt>
                <c:pt idx="6301">
                  <c:v>630100</c:v>
                </c:pt>
                <c:pt idx="6302">
                  <c:v>630200</c:v>
                </c:pt>
                <c:pt idx="6303">
                  <c:v>630300</c:v>
                </c:pt>
                <c:pt idx="6304">
                  <c:v>630400</c:v>
                </c:pt>
                <c:pt idx="6305">
                  <c:v>630500</c:v>
                </c:pt>
                <c:pt idx="6306">
                  <c:v>630600</c:v>
                </c:pt>
                <c:pt idx="6307">
                  <c:v>630700</c:v>
                </c:pt>
                <c:pt idx="6308">
                  <c:v>630800</c:v>
                </c:pt>
                <c:pt idx="6309">
                  <c:v>630900</c:v>
                </c:pt>
                <c:pt idx="6310">
                  <c:v>631000</c:v>
                </c:pt>
                <c:pt idx="6311">
                  <c:v>631100</c:v>
                </c:pt>
                <c:pt idx="6312">
                  <c:v>631200</c:v>
                </c:pt>
                <c:pt idx="6313">
                  <c:v>631300</c:v>
                </c:pt>
                <c:pt idx="6314">
                  <c:v>631400</c:v>
                </c:pt>
                <c:pt idx="6315">
                  <c:v>631500</c:v>
                </c:pt>
                <c:pt idx="6316">
                  <c:v>631600</c:v>
                </c:pt>
                <c:pt idx="6317">
                  <c:v>631700</c:v>
                </c:pt>
                <c:pt idx="6318">
                  <c:v>631800</c:v>
                </c:pt>
                <c:pt idx="6319">
                  <c:v>631900</c:v>
                </c:pt>
                <c:pt idx="6320">
                  <c:v>632000</c:v>
                </c:pt>
                <c:pt idx="6321">
                  <c:v>632100</c:v>
                </c:pt>
                <c:pt idx="6322">
                  <c:v>632200</c:v>
                </c:pt>
                <c:pt idx="6323">
                  <c:v>632300</c:v>
                </c:pt>
                <c:pt idx="6324">
                  <c:v>632400</c:v>
                </c:pt>
                <c:pt idx="6325">
                  <c:v>632500</c:v>
                </c:pt>
                <c:pt idx="6326">
                  <c:v>632600</c:v>
                </c:pt>
                <c:pt idx="6327">
                  <c:v>632700</c:v>
                </c:pt>
                <c:pt idx="6328">
                  <c:v>632800</c:v>
                </c:pt>
                <c:pt idx="6329">
                  <c:v>632900</c:v>
                </c:pt>
                <c:pt idx="6330">
                  <c:v>633000</c:v>
                </c:pt>
                <c:pt idx="6331">
                  <c:v>633100</c:v>
                </c:pt>
                <c:pt idx="6332">
                  <c:v>633200</c:v>
                </c:pt>
                <c:pt idx="6333">
                  <c:v>633300</c:v>
                </c:pt>
                <c:pt idx="6334">
                  <c:v>633400</c:v>
                </c:pt>
                <c:pt idx="6335">
                  <c:v>633500</c:v>
                </c:pt>
                <c:pt idx="6336">
                  <c:v>633600</c:v>
                </c:pt>
                <c:pt idx="6337">
                  <c:v>633700</c:v>
                </c:pt>
                <c:pt idx="6338">
                  <c:v>633800</c:v>
                </c:pt>
                <c:pt idx="6339">
                  <c:v>633900</c:v>
                </c:pt>
                <c:pt idx="6340">
                  <c:v>634000</c:v>
                </c:pt>
                <c:pt idx="6341">
                  <c:v>634100</c:v>
                </c:pt>
                <c:pt idx="6342">
                  <c:v>634200</c:v>
                </c:pt>
                <c:pt idx="6343">
                  <c:v>634300</c:v>
                </c:pt>
                <c:pt idx="6344">
                  <c:v>634400</c:v>
                </c:pt>
                <c:pt idx="6345">
                  <c:v>634500</c:v>
                </c:pt>
                <c:pt idx="6346">
                  <c:v>634600</c:v>
                </c:pt>
                <c:pt idx="6347">
                  <c:v>634700</c:v>
                </c:pt>
                <c:pt idx="6348">
                  <c:v>634800</c:v>
                </c:pt>
                <c:pt idx="6349">
                  <c:v>634900</c:v>
                </c:pt>
                <c:pt idx="6350">
                  <c:v>635000</c:v>
                </c:pt>
                <c:pt idx="6351">
                  <c:v>635100</c:v>
                </c:pt>
                <c:pt idx="6352">
                  <c:v>635200</c:v>
                </c:pt>
                <c:pt idx="6353">
                  <c:v>635300</c:v>
                </c:pt>
                <c:pt idx="6354">
                  <c:v>635400</c:v>
                </c:pt>
                <c:pt idx="6355">
                  <c:v>635500</c:v>
                </c:pt>
                <c:pt idx="6356">
                  <c:v>635600</c:v>
                </c:pt>
                <c:pt idx="6357">
                  <c:v>635700</c:v>
                </c:pt>
                <c:pt idx="6358">
                  <c:v>635800</c:v>
                </c:pt>
                <c:pt idx="6359">
                  <c:v>635900</c:v>
                </c:pt>
                <c:pt idx="6360">
                  <c:v>636000</c:v>
                </c:pt>
                <c:pt idx="6361">
                  <c:v>636100</c:v>
                </c:pt>
                <c:pt idx="6362">
                  <c:v>636200</c:v>
                </c:pt>
                <c:pt idx="6363">
                  <c:v>636300</c:v>
                </c:pt>
                <c:pt idx="6364">
                  <c:v>636400</c:v>
                </c:pt>
                <c:pt idx="6365">
                  <c:v>636500</c:v>
                </c:pt>
                <c:pt idx="6366">
                  <c:v>636600</c:v>
                </c:pt>
                <c:pt idx="6367">
                  <c:v>636700</c:v>
                </c:pt>
                <c:pt idx="6368">
                  <c:v>636800</c:v>
                </c:pt>
                <c:pt idx="6369">
                  <c:v>636900</c:v>
                </c:pt>
                <c:pt idx="6370">
                  <c:v>637000</c:v>
                </c:pt>
                <c:pt idx="6371">
                  <c:v>637100</c:v>
                </c:pt>
                <c:pt idx="6372">
                  <c:v>637200</c:v>
                </c:pt>
                <c:pt idx="6373">
                  <c:v>637300</c:v>
                </c:pt>
                <c:pt idx="6374">
                  <c:v>637400</c:v>
                </c:pt>
                <c:pt idx="6375">
                  <c:v>637500</c:v>
                </c:pt>
                <c:pt idx="6376">
                  <c:v>637600</c:v>
                </c:pt>
                <c:pt idx="6377">
                  <c:v>637700</c:v>
                </c:pt>
                <c:pt idx="6378">
                  <c:v>637800</c:v>
                </c:pt>
                <c:pt idx="6379">
                  <c:v>637900</c:v>
                </c:pt>
                <c:pt idx="6380">
                  <c:v>638000</c:v>
                </c:pt>
                <c:pt idx="6381">
                  <c:v>638100</c:v>
                </c:pt>
                <c:pt idx="6382">
                  <c:v>638200</c:v>
                </c:pt>
                <c:pt idx="6383">
                  <c:v>638300</c:v>
                </c:pt>
                <c:pt idx="6384">
                  <c:v>638400</c:v>
                </c:pt>
                <c:pt idx="6385">
                  <c:v>638500</c:v>
                </c:pt>
                <c:pt idx="6386">
                  <c:v>638600</c:v>
                </c:pt>
                <c:pt idx="6387">
                  <c:v>638700</c:v>
                </c:pt>
                <c:pt idx="6388">
                  <c:v>638800</c:v>
                </c:pt>
                <c:pt idx="6389">
                  <c:v>638900</c:v>
                </c:pt>
                <c:pt idx="6390">
                  <c:v>639000</c:v>
                </c:pt>
                <c:pt idx="6391">
                  <c:v>639100</c:v>
                </c:pt>
                <c:pt idx="6392">
                  <c:v>639200</c:v>
                </c:pt>
                <c:pt idx="6393">
                  <c:v>639300</c:v>
                </c:pt>
                <c:pt idx="6394">
                  <c:v>639400</c:v>
                </c:pt>
                <c:pt idx="6395">
                  <c:v>639500</c:v>
                </c:pt>
                <c:pt idx="6396">
                  <c:v>639600</c:v>
                </c:pt>
                <c:pt idx="6397">
                  <c:v>639700</c:v>
                </c:pt>
                <c:pt idx="6398">
                  <c:v>639800</c:v>
                </c:pt>
                <c:pt idx="6399">
                  <c:v>639900</c:v>
                </c:pt>
                <c:pt idx="6400">
                  <c:v>640000</c:v>
                </c:pt>
                <c:pt idx="6401">
                  <c:v>640100</c:v>
                </c:pt>
                <c:pt idx="6402">
                  <c:v>640200</c:v>
                </c:pt>
                <c:pt idx="6403">
                  <c:v>640300</c:v>
                </c:pt>
                <c:pt idx="6404">
                  <c:v>640400</c:v>
                </c:pt>
                <c:pt idx="6405">
                  <c:v>640500</c:v>
                </c:pt>
                <c:pt idx="6406">
                  <c:v>640600</c:v>
                </c:pt>
                <c:pt idx="6407">
                  <c:v>640700</c:v>
                </c:pt>
                <c:pt idx="6408">
                  <c:v>640800</c:v>
                </c:pt>
                <c:pt idx="6409">
                  <c:v>640900</c:v>
                </c:pt>
                <c:pt idx="6410">
                  <c:v>641000</c:v>
                </c:pt>
                <c:pt idx="6411">
                  <c:v>641100</c:v>
                </c:pt>
                <c:pt idx="6412">
                  <c:v>641200</c:v>
                </c:pt>
                <c:pt idx="6413">
                  <c:v>641300</c:v>
                </c:pt>
                <c:pt idx="6414">
                  <c:v>641400</c:v>
                </c:pt>
                <c:pt idx="6415">
                  <c:v>641500</c:v>
                </c:pt>
                <c:pt idx="6416">
                  <c:v>641600</c:v>
                </c:pt>
                <c:pt idx="6417">
                  <c:v>641700</c:v>
                </c:pt>
                <c:pt idx="6418">
                  <c:v>641800</c:v>
                </c:pt>
                <c:pt idx="6419">
                  <c:v>641900</c:v>
                </c:pt>
                <c:pt idx="6420">
                  <c:v>642000</c:v>
                </c:pt>
                <c:pt idx="6421">
                  <c:v>642100</c:v>
                </c:pt>
                <c:pt idx="6422">
                  <c:v>642200</c:v>
                </c:pt>
                <c:pt idx="6423">
                  <c:v>642300</c:v>
                </c:pt>
                <c:pt idx="6424">
                  <c:v>642400</c:v>
                </c:pt>
                <c:pt idx="6425">
                  <c:v>642500</c:v>
                </c:pt>
                <c:pt idx="6426">
                  <c:v>642600</c:v>
                </c:pt>
                <c:pt idx="6427">
                  <c:v>642700</c:v>
                </c:pt>
                <c:pt idx="6428">
                  <c:v>642800</c:v>
                </c:pt>
                <c:pt idx="6429">
                  <c:v>642900</c:v>
                </c:pt>
                <c:pt idx="6430">
                  <c:v>643000</c:v>
                </c:pt>
                <c:pt idx="6431">
                  <c:v>643100</c:v>
                </c:pt>
                <c:pt idx="6432">
                  <c:v>643200</c:v>
                </c:pt>
                <c:pt idx="6433">
                  <c:v>643300</c:v>
                </c:pt>
                <c:pt idx="6434">
                  <c:v>643400</c:v>
                </c:pt>
                <c:pt idx="6435">
                  <c:v>643500</c:v>
                </c:pt>
                <c:pt idx="6436">
                  <c:v>643600</c:v>
                </c:pt>
                <c:pt idx="6437">
                  <c:v>643700</c:v>
                </c:pt>
                <c:pt idx="6438">
                  <c:v>643800</c:v>
                </c:pt>
                <c:pt idx="6439">
                  <c:v>643900</c:v>
                </c:pt>
                <c:pt idx="6440">
                  <c:v>644000</c:v>
                </c:pt>
                <c:pt idx="6441">
                  <c:v>644100</c:v>
                </c:pt>
                <c:pt idx="6442">
                  <c:v>644200</c:v>
                </c:pt>
                <c:pt idx="6443">
                  <c:v>644300</c:v>
                </c:pt>
                <c:pt idx="6444">
                  <c:v>644400</c:v>
                </c:pt>
                <c:pt idx="6445">
                  <c:v>644500</c:v>
                </c:pt>
                <c:pt idx="6446">
                  <c:v>644600</c:v>
                </c:pt>
                <c:pt idx="6447">
                  <c:v>644700</c:v>
                </c:pt>
                <c:pt idx="6448">
                  <c:v>644800</c:v>
                </c:pt>
                <c:pt idx="6449">
                  <c:v>644900</c:v>
                </c:pt>
                <c:pt idx="6450">
                  <c:v>645000</c:v>
                </c:pt>
                <c:pt idx="6451">
                  <c:v>645100</c:v>
                </c:pt>
                <c:pt idx="6452">
                  <c:v>645200</c:v>
                </c:pt>
                <c:pt idx="6453">
                  <c:v>645300</c:v>
                </c:pt>
                <c:pt idx="6454">
                  <c:v>645400</c:v>
                </c:pt>
                <c:pt idx="6455">
                  <c:v>645500</c:v>
                </c:pt>
                <c:pt idx="6456">
                  <c:v>645600</c:v>
                </c:pt>
                <c:pt idx="6457">
                  <c:v>645700</c:v>
                </c:pt>
                <c:pt idx="6458">
                  <c:v>645800</c:v>
                </c:pt>
                <c:pt idx="6459">
                  <c:v>645900</c:v>
                </c:pt>
                <c:pt idx="6460">
                  <c:v>646000</c:v>
                </c:pt>
                <c:pt idx="6461">
                  <c:v>646100</c:v>
                </c:pt>
                <c:pt idx="6462">
                  <c:v>646200</c:v>
                </c:pt>
                <c:pt idx="6463">
                  <c:v>646300</c:v>
                </c:pt>
                <c:pt idx="6464">
                  <c:v>646400</c:v>
                </c:pt>
                <c:pt idx="6465">
                  <c:v>646500</c:v>
                </c:pt>
                <c:pt idx="6466">
                  <c:v>646600</c:v>
                </c:pt>
                <c:pt idx="6467">
                  <c:v>646700</c:v>
                </c:pt>
                <c:pt idx="6468">
                  <c:v>646800</c:v>
                </c:pt>
                <c:pt idx="6469">
                  <c:v>646900</c:v>
                </c:pt>
                <c:pt idx="6470">
                  <c:v>647000</c:v>
                </c:pt>
                <c:pt idx="6471">
                  <c:v>647100</c:v>
                </c:pt>
                <c:pt idx="6472">
                  <c:v>647200</c:v>
                </c:pt>
                <c:pt idx="6473">
                  <c:v>647300</c:v>
                </c:pt>
                <c:pt idx="6474">
                  <c:v>647400</c:v>
                </c:pt>
                <c:pt idx="6475">
                  <c:v>647500</c:v>
                </c:pt>
                <c:pt idx="6476">
                  <c:v>647600</c:v>
                </c:pt>
                <c:pt idx="6477">
                  <c:v>647700</c:v>
                </c:pt>
                <c:pt idx="6478">
                  <c:v>647800</c:v>
                </c:pt>
                <c:pt idx="6479">
                  <c:v>647900</c:v>
                </c:pt>
                <c:pt idx="6480">
                  <c:v>648000</c:v>
                </c:pt>
                <c:pt idx="6481">
                  <c:v>648100</c:v>
                </c:pt>
                <c:pt idx="6482">
                  <c:v>648200</c:v>
                </c:pt>
                <c:pt idx="6483">
                  <c:v>648300</c:v>
                </c:pt>
                <c:pt idx="6484">
                  <c:v>648400</c:v>
                </c:pt>
                <c:pt idx="6485">
                  <c:v>648500</c:v>
                </c:pt>
                <c:pt idx="6486">
                  <c:v>648600</c:v>
                </c:pt>
                <c:pt idx="6487">
                  <c:v>648700</c:v>
                </c:pt>
                <c:pt idx="6488">
                  <c:v>648800</c:v>
                </c:pt>
                <c:pt idx="6489">
                  <c:v>648900</c:v>
                </c:pt>
                <c:pt idx="6490">
                  <c:v>649000</c:v>
                </c:pt>
                <c:pt idx="6491">
                  <c:v>649100</c:v>
                </c:pt>
                <c:pt idx="6492">
                  <c:v>649200</c:v>
                </c:pt>
                <c:pt idx="6493">
                  <c:v>649300</c:v>
                </c:pt>
                <c:pt idx="6494">
                  <c:v>649400</c:v>
                </c:pt>
                <c:pt idx="6495">
                  <c:v>649500</c:v>
                </c:pt>
                <c:pt idx="6496">
                  <c:v>649600</c:v>
                </c:pt>
                <c:pt idx="6497">
                  <c:v>649700</c:v>
                </c:pt>
                <c:pt idx="6498">
                  <c:v>649800</c:v>
                </c:pt>
                <c:pt idx="6499">
                  <c:v>649900</c:v>
                </c:pt>
                <c:pt idx="6500">
                  <c:v>650000</c:v>
                </c:pt>
                <c:pt idx="6501">
                  <c:v>650100</c:v>
                </c:pt>
                <c:pt idx="6502">
                  <c:v>650200</c:v>
                </c:pt>
                <c:pt idx="6503">
                  <c:v>650300</c:v>
                </c:pt>
                <c:pt idx="6504">
                  <c:v>650400</c:v>
                </c:pt>
                <c:pt idx="6505">
                  <c:v>650500</c:v>
                </c:pt>
                <c:pt idx="6506">
                  <c:v>650600</c:v>
                </c:pt>
                <c:pt idx="6507">
                  <c:v>650700</c:v>
                </c:pt>
                <c:pt idx="6508">
                  <c:v>650800</c:v>
                </c:pt>
                <c:pt idx="6509">
                  <c:v>650900</c:v>
                </c:pt>
                <c:pt idx="6510">
                  <c:v>651000</c:v>
                </c:pt>
                <c:pt idx="6511">
                  <c:v>651100</c:v>
                </c:pt>
                <c:pt idx="6512">
                  <c:v>651200</c:v>
                </c:pt>
                <c:pt idx="6513">
                  <c:v>651300</c:v>
                </c:pt>
                <c:pt idx="6514">
                  <c:v>651400</c:v>
                </c:pt>
                <c:pt idx="6515">
                  <c:v>651500</c:v>
                </c:pt>
                <c:pt idx="6516">
                  <c:v>651600</c:v>
                </c:pt>
                <c:pt idx="6517">
                  <c:v>651700</c:v>
                </c:pt>
                <c:pt idx="6518">
                  <c:v>651800</c:v>
                </c:pt>
                <c:pt idx="6519">
                  <c:v>651900</c:v>
                </c:pt>
                <c:pt idx="6520">
                  <c:v>652000</c:v>
                </c:pt>
                <c:pt idx="6521">
                  <c:v>652100</c:v>
                </c:pt>
                <c:pt idx="6522">
                  <c:v>652200</c:v>
                </c:pt>
                <c:pt idx="6523">
                  <c:v>652300</c:v>
                </c:pt>
                <c:pt idx="6524">
                  <c:v>652400</c:v>
                </c:pt>
                <c:pt idx="6525">
                  <c:v>652500</c:v>
                </c:pt>
                <c:pt idx="6526">
                  <c:v>652600</c:v>
                </c:pt>
                <c:pt idx="6527">
                  <c:v>652700</c:v>
                </c:pt>
                <c:pt idx="6528">
                  <c:v>652800</c:v>
                </c:pt>
                <c:pt idx="6529">
                  <c:v>652900</c:v>
                </c:pt>
                <c:pt idx="6530">
                  <c:v>653000</c:v>
                </c:pt>
                <c:pt idx="6531">
                  <c:v>653100</c:v>
                </c:pt>
                <c:pt idx="6532">
                  <c:v>653200</c:v>
                </c:pt>
                <c:pt idx="6533">
                  <c:v>653300</c:v>
                </c:pt>
                <c:pt idx="6534">
                  <c:v>653400</c:v>
                </c:pt>
                <c:pt idx="6535">
                  <c:v>653500</c:v>
                </c:pt>
                <c:pt idx="6536">
                  <c:v>653600</c:v>
                </c:pt>
                <c:pt idx="6537">
                  <c:v>653700</c:v>
                </c:pt>
                <c:pt idx="6538">
                  <c:v>653800</c:v>
                </c:pt>
                <c:pt idx="6539">
                  <c:v>653900</c:v>
                </c:pt>
                <c:pt idx="6540">
                  <c:v>654000</c:v>
                </c:pt>
                <c:pt idx="6541">
                  <c:v>654100</c:v>
                </c:pt>
                <c:pt idx="6542">
                  <c:v>654200</c:v>
                </c:pt>
                <c:pt idx="6543">
                  <c:v>654300</c:v>
                </c:pt>
                <c:pt idx="6544">
                  <c:v>654400</c:v>
                </c:pt>
                <c:pt idx="6545">
                  <c:v>654500</c:v>
                </c:pt>
                <c:pt idx="6546">
                  <c:v>654600</c:v>
                </c:pt>
                <c:pt idx="6547">
                  <c:v>654700</c:v>
                </c:pt>
                <c:pt idx="6548">
                  <c:v>654800</c:v>
                </c:pt>
                <c:pt idx="6549">
                  <c:v>654900</c:v>
                </c:pt>
                <c:pt idx="6550">
                  <c:v>655000</c:v>
                </c:pt>
                <c:pt idx="6551">
                  <c:v>655100</c:v>
                </c:pt>
                <c:pt idx="6552">
                  <c:v>655200</c:v>
                </c:pt>
                <c:pt idx="6553">
                  <c:v>655300</c:v>
                </c:pt>
                <c:pt idx="6554">
                  <c:v>655400</c:v>
                </c:pt>
                <c:pt idx="6555">
                  <c:v>655500</c:v>
                </c:pt>
                <c:pt idx="6556">
                  <c:v>655600</c:v>
                </c:pt>
                <c:pt idx="6557">
                  <c:v>655700</c:v>
                </c:pt>
                <c:pt idx="6558">
                  <c:v>655800</c:v>
                </c:pt>
                <c:pt idx="6559">
                  <c:v>655900</c:v>
                </c:pt>
                <c:pt idx="6560">
                  <c:v>656000</c:v>
                </c:pt>
                <c:pt idx="6561">
                  <c:v>656100</c:v>
                </c:pt>
                <c:pt idx="6562">
                  <c:v>656200</c:v>
                </c:pt>
                <c:pt idx="6563">
                  <c:v>656300</c:v>
                </c:pt>
                <c:pt idx="6564">
                  <c:v>656400</c:v>
                </c:pt>
                <c:pt idx="6565">
                  <c:v>656500</c:v>
                </c:pt>
                <c:pt idx="6566">
                  <c:v>656600</c:v>
                </c:pt>
                <c:pt idx="6567">
                  <c:v>656700</c:v>
                </c:pt>
                <c:pt idx="6568">
                  <c:v>656800</c:v>
                </c:pt>
                <c:pt idx="6569">
                  <c:v>656900</c:v>
                </c:pt>
                <c:pt idx="6570">
                  <c:v>657000</c:v>
                </c:pt>
                <c:pt idx="6571">
                  <c:v>657100</c:v>
                </c:pt>
                <c:pt idx="6572">
                  <c:v>657200</c:v>
                </c:pt>
                <c:pt idx="6573">
                  <c:v>657300</c:v>
                </c:pt>
                <c:pt idx="6574">
                  <c:v>657400</c:v>
                </c:pt>
                <c:pt idx="6575">
                  <c:v>657500</c:v>
                </c:pt>
                <c:pt idx="6576">
                  <c:v>657600</c:v>
                </c:pt>
                <c:pt idx="6577">
                  <c:v>657700</c:v>
                </c:pt>
                <c:pt idx="6578">
                  <c:v>657800</c:v>
                </c:pt>
                <c:pt idx="6579">
                  <c:v>657900</c:v>
                </c:pt>
                <c:pt idx="6580">
                  <c:v>658000</c:v>
                </c:pt>
                <c:pt idx="6581">
                  <c:v>658100</c:v>
                </c:pt>
                <c:pt idx="6582">
                  <c:v>658200</c:v>
                </c:pt>
                <c:pt idx="6583">
                  <c:v>658300</c:v>
                </c:pt>
                <c:pt idx="6584">
                  <c:v>658400</c:v>
                </c:pt>
                <c:pt idx="6585">
                  <c:v>658500</c:v>
                </c:pt>
                <c:pt idx="6586">
                  <c:v>658600</c:v>
                </c:pt>
                <c:pt idx="6587">
                  <c:v>658700</c:v>
                </c:pt>
                <c:pt idx="6588">
                  <c:v>658800</c:v>
                </c:pt>
                <c:pt idx="6589">
                  <c:v>658900</c:v>
                </c:pt>
                <c:pt idx="6590">
                  <c:v>659000</c:v>
                </c:pt>
                <c:pt idx="6591">
                  <c:v>659100</c:v>
                </c:pt>
                <c:pt idx="6592">
                  <c:v>659200</c:v>
                </c:pt>
                <c:pt idx="6593">
                  <c:v>659300</c:v>
                </c:pt>
                <c:pt idx="6594">
                  <c:v>659400</c:v>
                </c:pt>
                <c:pt idx="6595">
                  <c:v>659500</c:v>
                </c:pt>
                <c:pt idx="6596">
                  <c:v>659600</c:v>
                </c:pt>
                <c:pt idx="6597">
                  <c:v>659700</c:v>
                </c:pt>
                <c:pt idx="6598">
                  <c:v>659800</c:v>
                </c:pt>
                <c:pt idx="6599">
                  <c:v>659900</c:v>
                </c:pt>
                <c:pt idx="6600">
                  <c:v>660000</c:v>
                </c:pt>
                <c:pt idx="6601">
                  <c:v>660100</c:v>
                </c:pt>
                <c:pt idx="6602">
                  <c:v>660200</c:v>
                </c:pt>
                <c:pt idx="6603">
                  <c:v>660300</c:v>
                </c:pt>
                <c:pt idx="6604">
                  <c:v>660400</c:v>
                </c:pt>
                <c:pt idx="6605">
                  <c:v>660500</c:v>
                </c:pt>
                <c:pt idx="6606">
                  <c:v>660600</c:v>
                </c:pt>
                <c:pt idx="6607">
                  <c:v>660700</c:v>
                </c:pt>
                <c:pt idx="6608">
                  <c:v>660800</c:v>
                </c:pt>
                <c:pt idx="6609">
                  <c:v>660900</c:v>
                </c:pt>
                <c:pt idx="6610">
                  <c:v>661000</c:v>
                </c:pt>
                <c:pt idx="6611">
                  <c:v>661100</c:v>
                </c:pt>
                <c:pt idx="6612">
                  <c:v>661200</c:v>
                </c:pt>
                <c:pt idx="6613">
                  <c:v>661300</c:v>
                </c:pt>
                <c:pt idx="6614">
                  <c:v>661400</c:v>
                </c:pt>
                <c:pt idx="6615">
                  <c:v>661500</c:v>
                </c:pt>
                <c:pt idx="6616">
                  <c:v>661600</c:v>
                </c:pt>
                <c:pt idx="6617">
                  <c:v>661700</c:v>
                </c:pt>
                <c:pt idx="6618">
                  <c:v>661800</c:v>
                </c:pt>
                <c:pt idx="6619">
                  <c:v>661900</c:v>
                </c:pt>
                <c:pt idx="6620">
                  <c:v>662000</c:v>
                </c:pt>
                <c:pt idx="6621">
                  <c:v>662100</c:v>
                </c:pt>
                <c:pt idx="6622">
                  <c:v>662200</c:v>
                </c:pt>
                <c:pt idx="6623">
                  <c:v>662300</c:v>
                </c:pt>
                <c:pt idx="6624">
                  <c:v>662400</c:v>
                </c:pt>
                <c:pt idx="6625">
                  <c:v>662500</c:v>
                </c:pt>
                <c:pt idx="6626">
                  <c:v>662600</c:v>
                </c:pt>
                <c:pt idx="6627">
                  <c:v>662700</c:v>
                </c:pt>
                <c:pt idx="6628">
                  <c:v>662800</c:v>
                </c:pt>
                <c:pt idx="6629">
                  <c:v>662900</c:v>
                </c:pt>
                <c:pt idx="6630">
                  <c:v>663000</c:v>
                </c:pt>
                <c:pt idx="6631">
                  <c:v>663100</c:v>
                </c:pt>
                <c:pt idx="6632">
                  <c:v>663200</c:v>
                </c:pt>
                <c:pt idx="6633">
                  <c:v>663300</c:v>
                </c:pt>
                <c:pt idx="6634">
                  <c:v>663400</c:v>
                </c:pt>
                <c:pt idx="6635">
                  <c:v>663500</c:v>
                </c:pt>
                <c:pt idx="6636">
                  <c:v>663600</c:v>
                </c:pt>
                <c:pt idx="6637">
                  <c:v>663700</c:v>
                </c:pt>
                <c:pt idx="6638">
                  <c:v>663800</c:v>
                </c:pt>
                <c:pt idx="6639">
                  <c:v>663900</c:v>
                </c:pt>
                <c:pt idx="6640">
                  <c:v>664000</c:v>
                </c:pt>
                <c:pt idx="6641">
                  <c:v>664100</c:v>
                </c:pt>
                <c:pt idx="6642">
                  <c:v>664200</c:v>
                </c:pt>
                <c:pt idx="6643">
                  <c:v>664300</c:v>
                </c:pt>
                <c:pt idx="6644">
                  <c:v>664400</c:v>
                </c:pt>
                <c:pt idx="6645">
                  <c:v>664500</c:v>
                </c:pt>
                <c:pt idx="6646">
                  <c:v>664600</c:v>
                </c:pt>
                <c:pt idx="6647">
                  <c:v>664700</c:v>
                </c:pt>
                <c:pt idx="6648">
                  <c:v>664800</c:v>
                </c:pt>
                <c:pt idx="6649">
                  <c:v>664900</c:v>
                </c:pt>
                <c:pt idx="6650">
                  <c:v>665000</c:v>
                </c:pt>
                <c:pt idx="6651">
                  <c:v>665100</c:v>
                </c:pt>
                <c:pt idx="6652">
                  <c:v>665200</c:v>
                </c:pt>
                <c:pt idx="6653">
                  <c:v>665300</c:v>
                </c:pt>
                <c:pt idx="6654">
                  <c:v>665400</c:v>
                </c:pt>
                <c:pt idx="6655">
                  <c:v>665500</c:v>
                </c:pt>
                <c:pt idx="6656">
                  <c:v>665600</c:v>
                </c:pt>
                <c:pt idx="6657">
                  <c:v>665700</c:v>
                </c:pt>
                <c:pt idx="6658">
                  <c:v>665800</c:v>
                </c:pt>
                <c:pt idx="6659">
                  <c:v>665900</c:v>
                </c:pt>
                <c:pt idx="6660">
                  <c:v>666000</c:v>
                </c:pt>
                <c:pt idx="6661">
                  <c:v>666100</c:v>
                </c:pt>
                <c:pt idx="6662">
                  <c:v>666200</c:v>
                </c:pt>
                <c:pt idx="6663">
                  <c:v>666300</c:v>
                </c:pt>
                <c:pt idx="6664">
                  <c:v>666400</c:v>
                </c:pt>
                <c:pt idx="6665">
                  <c:v>666500</c:v>
                </c:pt>
                <c:pt idx="6666">
                  <c:v>666600</c:v>
                </c:pt>
                <c:pt idx="6667">
                  <c:v>666700</c:v>
                </c:pt>
                <c:pt idx="6668">
                  <c:v>666800</c:v>
                </c:pt>
                <c:pt idx="6669">
                  <c:v>666900</c:v>
                </c:pt>
                <c:pt idx="6670">
                  <c:v>667000</c:v>
                </c:pt>
                <c:pt idx="6671">
                  <c:v>667100</c:v>
                </c:pt>
                <c:pt idx="6672">
                  <c:v>667200</c:v>
                </c:pt>
                <c:pt idx="6673">
                  <c:v>667300</c:v>
                </c:pt>
                <c:pt idx="6674">
                  <c:v>667400</c:v>
                </c:pt>
                <c:pt idx="6675">
                  <c:v>667500</c:v>
                </c:pt>
                <c:pt idx="6676">
                  <c:v>667600</c:v>
                </c:pt>
                <c:pt idx="6677">
                  <c:v>667700</c:v>
                </c:pt>
                <c:pt idx="6678">
                  <c:v>667800</c:v>
                </c:pt>
                <c:pt idx="6679">
                  <c:v>667900</c:v>
                </c:pt>
                <c:pt idx="6680">
                  <c:v>668000</c:v>
                </c:pt>
                <c:pt idx="6681">
                  <c:v>668100</c:v>
                </c:pt>
                <c:pt idx="6682">
                  <c:v>668200</c:v>
                </c:pt>
                <c:pt idx="6683">
                  <c:v>668300</c:v>
                </c:pt>
                <c:pt idx="6684">
                  <c:v>668400</c:v>
                </c:pt>
                <c:pt idx="6685">
                  <c:v>668500</c:v>
                </c:pt>
                <c:pt idx="6686">
                  <c:v>668600</c:v>
                </c:pt>
                <c:pt idx="6687">
                  <c:v>668700</c:v>
                </c:pt>
                <c:pt idx="6688">
                  <c:v>668800</c:v>
                </c:pt>
                <c:pt idx="6689">
                  <c:v>668900</c:v>
                </c:pt>
                <c:pt idx="6690">
                  <c:v>669000</c:v>
                </c:pt>
                <c:pt idx="6691">
                  <c:v>669100</c:v>
                </c:pt>
                <c:pt idx="6692">
                  <c:v>669200</c:v>
                </c:pt>
                <c:pt idx="6693">
                  <c:v>669300</c:v>
                </c:pt>
                <c:pt idx="6694">
                  <c:v>669400</c:v>
                </c:pt>
                <c:pt idx="6695">
                  <c:v>669500</c:v>
                </c:pt>
                <c:pt idx="6696">
                  <c:v>669600</c:v>
                </c:pt>
                <c:pt idx="6697">
                  <c:v>669700</c:v>
                </c:pt>
                <c:pt idx="6698">
                  <c:v>669800</c:v>
                </c:pt>
                <c:pt idx="6699">
                  <c:v>669900</c:v>
                </c:pt>
                <c:pt idx="6700">
                  <c:v>670000</c:v>
                </c:pt>
                <c:pt idx="6701">
                  <c:v>670100</c:v>
                </c:pt>
                <c:pt idx="6702">
                  <c:v>670200</c:v>
                </c:pt>
                <c:pt idx="6703">
                  <c:v>670300</c:v>
                </c:pt>
                <c:pt idx="6704">
                  <c:v>670400</c:v>
                </c:pt>
                <c:pt idx="6705">
                  <c:v>670500</c:v>
                </c:pt>
                <c:pt idx="6706">
                  <c:v>670600</c:v>
                </c:pt>
                <c:pt idx="6707">
                  <c:v>670700</c:v>
                </c:pt>
                <c:pt idx="6708">
                  <c:v>670800</c:v>
                </c:pt>
                <c:pt idx="6709">
                  <c:v>670900</c:v>
                </c:pt>
                <c:pt idx="6710">
                  <c:v>671000</c:v>
                </c:pt>
                <c:pt idx="6711">
                  <c:v>671100</c:v>
                </c:pt>
                <c:pt idx="6712">
                  <c:v>671200</c:v>
                </c:pt>
                <c:pt idx="6713">
                  <c:v>671300</c:v>
                </c:pt>
                <c:pt idx="6714">
                  <c:v>671400</c:v>
                </c:pt>
                <c:pt idx="6715">
                  <c:v>671500</c:v>
                </c:pt>
                <c:pt idx="6716">
                  <c:v>671600</c:v>
                </c:pt>
                <c:pt idx="6717">
                  <c:v>671700</c:v>
                </c:pt>
                <c:pt idx="6718">
                  <c:v>671800</c:v>
                </c:pt>
                <c:pt idx="6719">
                  <c:v>671900</c:v>
                </c:pt>
                <c:pt idx="6720">
                  <c:v>672000</c:v>
                </c:pt>
                <c:pt idx="6721">
                  <c:v>672100</c:v>
                </c:pt>
                <c:pt idx="6722">
                  <c:v>672200</c:v>
                </c:pt>
                <c:pt idx="6723">
                  <c:v>672300</c:v>
                </c:pt>
                <c:pt idx="6724">
                  <c:v>672400</c:v>
                </c:pt>
                <c:pt idx="6725">
                  <c:v>672500</c:v>
                </c:pt>
                <c:pt idx="6726">
                  <c:v>672600</c:v>
                </c:pt>
                <c:pt idx="6727">
                  <c:v>672700</c:v>
                </c:pt>
                <c:pt idx="6728">
                  <c:v>672800</c:v>
                </c:pt>
                <c:pt idx="6729">
                  <c:v>672900</c:v>
                </c:pt>
                <c:pt idx="6730">
                  <c:v>673000</c:v>
                </c:pt>
                <c:pt idx="6731">
                  <c:v>673100</c:v>
                </c:pt>
                <c:pt idx="6732">
                  <c:v>673200</c:v>
                </c:pt>
                <c:pt idx="6733">
                  <c:v>673300</c:v>
                </c:pt>
                <c:pt idx="6734">
                  <c:v>673400</c:v>
                </c:pt>
                <c:pt idx="6735">
                  <c:v>673500</c:v>
                </c:pt>
                <c:pt idx="6736">
                  <c:v>673600</c:v>
                </c:pt>
                <c:pt idx="6737">
                  <c:v>673700</c:v>
                </c:pt>
                <c:pt idx="6738">
                  <c:v>673800</c:v>
                </c:pt>
                <c:pt idx="6739">
                  <c:v>673900</c:v>
                </c:pt>
                <c:pt idx="6740">
                  <c:v>674000</c:v>
                </c:pt>
                <c:pt idx="6741">
                  <c:v>674100</c:v>
                </c:pt>
                <c:pt idx="6742">
                  <c:v>674200</c:v>
                </c:pt>
                <c:pt idx="6743">
                  <c:v>674300</c:v>
                </c:pt>
                <c:pt idx="6744">
                  <c:v>674400</c:v>
                </c:pt>
                <c:pt idx="6745">
                  <c:v>674500</c:v>
                </c:pt>
                <c:pt idx="6746">
                  <c:v>674600</c:v>
                </c:pt>
                <c:pt idx="6747">
                  <c:v>674700</c:v>
                </c:pt>
                <c:pt idx="6748">
                  <c:v>674800</c:v>
                </c:pt>
                <c:pt idx="6749">
                  <c:v>674900</c:v>
                </c:pt>
                <c:pt idx="6750">
                  <c:v>675000</c:v>
                </c:pt>
                <c:pt idx="6751">
                  <c:v>675100</c:v>
                </c:pt>
                <c:pt idx="6752">
                  <c:v>675200</c:v>
                </c:pt>
                <c:pt idx="6753">
                  <c:v>675300</c:v>
                </c:pt>
                <c:pt idx="6754">
                  <c:v>675400</c:v>
                </c:pt>
                <c:pt idx="6755">
                  <c:v>675500</c:v>
                </c:pt>
                <c:pt idx="6756">
                  <c:v>675600</c:v>
                </c:pt>
                <c:pt idx="6757">
                  <c:v>675700</c:v>
                </c:pt>
                <c:pt idx="6758">
                  <c:v>675800</c:v>
                </c:pt>
                <c:pt idx="6759">
                  <c:v>675900</c:v>
                </c:pt>
                <c:pt idx="6760">
                  <c:v>676000</c:v>
                </c:pt>
                <c:pt idx="6761">
                  <c:v>676100</c:v>
                </c:pt>
                <c:pt idx="6762">
                  <c:v>676200</c:v>
                </c:pt>
                <c:pt idx="6763">
                  <c:v>676300</c:v>
                </c:pt>
                <c:pt idx="6764">
                  <c:v>676400</c:v>
                </c:pt>
                <c:pt idx="6765">
                  <c:v>676500</c:v>
                </c:pt>
                <c:pt idx="6766">
                  <c:v>676600</c:v>
                </c:pt>
                <c:pt idx="6767">
                  <c:v>676700</c:v>
                </c:pt>
                <c:pt idx="6768">
                  <c:v>676800</c:v>
                </c:pt>
                <c:pt idx="6769">
                  <c:v>676900</c:v>
                </c:pt>
                <c:pt idx="6770">
                  <c:v>677000</c:v>
                </c:pt>
                <c:pt idx="6771">
                  <c:v>677100</c:v>
                </c:pt>
                <c:pt idx="6772">
                  <c:v>677200</c:v>
                </c:pt>
                <c:pt idx="6773">
                  <c:v>677300</c:v>
                </c:pt>
                <c:pt idx="6774">
                  <c:v>677400</c:v>
                </c:pt>
                <c:pt idx="6775">
                  <c:v>677500</c:v>
                </c:pt>
                <c:pt idx="6776">
                  <c:v>677600</c:v>
                </c:pt>
                <c:pt idx="6777">
                  <c:v>677700</c:v>
                </c:pt>
                <c:pt idx="6778">
                  <c:v>677800</c:v>
                </c:pt>
                <c:pt idx="6779">
                  <c:v>677900</c:v>
                </c:pt>
                <c:pt idx="6780">
                  <c:v>678000</c:v>
                </c:pt>
                <c:pt idx="6781">
                  <c:v>678100</c:v>
                </c:pt>
                <c:pt idx="6782">
                  <c:v>678200</c:v>
                </c:pt>
                <c:pt idx="6783">
                  <c:v>678300</c:v>
                </c:pt>
                <c:pt idx="6784">
                  <c:v>678400</c:v>
                </c:pt>
                <c:pt idx="6785">
                  <c:v>678500</c:v>
                </c:pt>
                <c:pt idx="6786">
                  <c:v>678600</c:v>
                </c:pt>
                <c:pt idx="6787">
                  <c:v>678700</c:v>
                </c:pt>
                <c:pt idx="6788">
                  <c:v>678800</c:v>
                </c:pt>
                <c:pt idx="6789">
                  <c:v>678900</c:v>
                </c:pt>
                <c:pt idx="6790">
                  <c:v>679000</c:v>
                </c:pt>
                <c:pt idx="6791">
                  <c:v>679100</c:v>
                </c:pt>
                <c:pt idx="6792">
                  <c:v>679200</c:v>
                </c:pt>
                <c:pt idx="6793">
                  <c:v>679300</c:v>
                </c:pt>
                <c:pt idx="6794">
                  <c:v>679400</c:v>
                </c:pt>
                <c:pt idx="6795">
                  <c:v>679500</c:v>
                </c:pt>
                <c:pt idx="6796">
                  <c:v>679600</c:v>
                </c:pt>
                <c:pt idx="6797">
                  <c:v>679700</c:v>
                </c:pt>
                <c:pt idx="6798">
                  <c:v>679800</c:v>
                </c:pt>
                <c:pt idx="6799">
                  <c:v>679900</c:v>
                </c:pt>
                <c:pt idx="6800">
                  <c:v>680000</c:v>
                </c:pt>
                <c:pt idx="6801">
                  <c:v>680100</c:v>
                </c:pt>
                <c:pt idx="6802">
                  <c:v>680200</c:v>
                </c:pt>
                <c:pt idx="6803">
                  <c:v>680300</c:v>
                </c:pt>
                <c:pt idx="6804">
                  <c:v>680400</c:v>
                </c:pt>
                <c:pt idx="6805">
                  <c:v>680500</c:v>
                </c:pt>
                <c:pt idx="6806">
                  <c:v>680600</c:v>
                </c:pt>
                <c:pt idx="6807">
                  <c:v>680700</c:v>
                </c:pt>
                <c:pt idx="6808">
                  <c:v>680800</c:v>
                </c:pt>
                <c:pt idx="6809">
                  <c:v>680900</c:v>
                </c:pt>
                <c:pt idx="6810">
                  <c:v>681000</c:v>
                </c:pt>
                <c:pt idx="6811">
                  <c:v>681100</c:v>
                </c:pt>
                <c:pt idx="6812">
                  <c:v>681200</c:v>
                </c:pt>
                <c:pt idx="6813">
                  <c:v>681300</c:v>
                </c:pt>
                <c:pt idx="6814">
                  <c:v>681400</c:v>
                </c:pt>
                <c:pt idx="6815">
                  <c:v>681500</c:v>
                </c:pt>
                <c:pt idx="6816">
                  <c:v>681600</c:v>
                </c:pt>
                <c:pt idx="6817">
                  <c:v>681700</c:v>
                </c:pt>
                <c:pt idx="6818">
                  <c:v>681800</c:v>
                </c:pt>
                <c:pt idx="6819">
                  <c:v>681900</c:v>
                </c:pt>
                <c:pt idx="6820">
                  <c:v>682000</c:v>
                </c:pt>
                <c:pt idx="6821">
                  <c:v>682100</c:v>
                </c:pt>
                <c:pt idx="6822">
                  <c:v>682200</c:v>
                </c:pt>
                <c:pt idx="6823">
                  <c:v>682300</c:v>
                </c:pt>
                <c:pt idx="6824">
                  <c:v>682400</c:v>
                </c:pt>
                <c:pt idx="6825">
                  <c:v>682500</c:v>
                </c:pt>
                <c:pt idx="6826">
                  <c:v>682600</c:v>
                </c:pt>
                <c:pt idx="6827">
                  <c:v>682700</c:v>
                </c:pt>
                <c:pt idx="6828">
                  <c:v>682800</c:v>
                </c:pt>
                <c:pt idx="6829">
                  <c:v>682900</c:v>
                </c:pt>
                <c:pt idx="6830">
                  <c:v>683000</c:v>
                </c:pt>
                <c:pt idx="6831">
                  <c:v>683100</c:v>
                </c:pt>
                <c:pt idx="6832">
                  <c:v>683200</c:v>
                </c:pt>
                <c:pt idx="6833">
                  <c:v>683300</c:v>
                </c:pt>
                <c:pt idx="6834">
                  <c:v>683400</c:v>
                </c:pt>
                <c:pt idx="6835">
                  <c:v>683500</c:v>
                </c:pt>
                <c:pt idx="6836">
                  <c:v>683600</c:v>
                </c:pt>
                <c:pt idx="6837">
                  <c:v>683700</c:v>
                </c:pt>
                <c:pt idx="6838">
                  <c:v>683800</c:v>
                </c:pt>
                <c:pt idx="6839">
                  <c:v>683900</c:v>
                </c:pt>
                <c:pt idx="6840">
                  <c:v>684000</c:v>
                </c:pt>
                <c:pt idx="6841">
                  <c:v>684100</c:v>
                </c:pt>
                <c:pt idx="6842">
                  <c:v>684200</c:v>
                </c:pt>
                <c:pt idx="6843">
                  <c:v>684300</c:v>
                </c:pt>
                <c:pt idx="6844">
                  <c:v>684400</c:v>
                </c:pt>
                <c:pt idx="6845">
                  <c:v>684500</c:v>
                </c:pt>
                <c:pt idx="6846">
                  <c:v>684600</c:v>
                </c:pt>
                <c:pt idx="6847">
                  <c:v>684700</c:v>
                </c:pt>
                <c:pt idx="6848">
                  <c:v>684800</c:v>
                </c:pt>
                <c:pt idx="6849">
                  <c:v>684900</c:v>
                </c:pt>
                <c:pt idx="6850">
                  <c:v>685000</c:v>
                </c:pt>
                <c:pt idx="6851">
                  <c:v>685100</c:v>
                </c:pt>
                <c:pt idx="6852">
                  <c:v>685200</c:v>
                </c:pt>
                <c:pt idx="6853">
                  <c:v>685300</c:v>
                </c:pt>
                <c:pt idx="6854">
                  <c:v>685400</c:v>
                </c:pt>
                <c:pt idx="6855">
                  <c:v>685500</c:v>
                </c:pt>
                <c:pt idx="6856">
                  <c:v>685600</c:v>
                </c:pt>
                <c:pt idx="6857">
                  <c:v>685700</c:v>
                </c:pt>
                <c:pt idx="6858">
                  <c:v>685800</c:v>
                </c:pt>
                <c:pt idx="6859">
                  <c:v>685900</c:v>
                </c:pt>
                <c:pt idx="6860">
                  <c:v>686000</c:v>
                </c:pt>
                <c:pt idx="6861">
                  <c:v>686100</c:v>
                </c:pt>
                <c:pt idx="6862">
                  <c:v>686200</c:v>
                </c:pt>
                <c:pt idx="6863">
                  <c:v>686300</c:v>
                </c:pt>
                <c:pt idx="6864">
                  <c:v>686400</c:v>
                </c:pt>
                <c:pt idx="6865">
                  <c:v>686500</c:v>
                </c:pt>
                <c:pt idx="6866">
                  <c:v>686600</c:v>
                </c:pt>
                <c:pt idx="6867">
                  <c:v>686700</c:v>
                </c:pt>
                <c:pt idx="6868">
                  <c:v>686800</c:v>
                </c:pt>
                <c:pt idx="6869">
                  <c:v>686900</c:v>
                </c:pt>
                <c:pt idx="6870">
                  <c:v>687000</c:v>
                </c:pt>
                <c:pt idx="6871">
                  <c:v>687100</c:v>
                </c:pt>
                <c:pt idx="6872">
                  <c:v>687200</c:v>
                </c:pt>
                <c:pt idx="6873">
                  <c:v>687300</c:v>
                </c:pt>
                <c:pt idx="6874">
                  <c:v>687400</c:v>
                </c:pt>
                <c:pt idx="6875">
                  <c:v>687500</c:v>
                </c:pt>
                <c:pt idx="6876">
                  <c:v>687600</c:v>
                </c:pt>
                <c:pt idx="6877">
                  <c:v>687700</c:v>
                </c:pt>
                <c:pt idx="6878">
                  <c:v>687800</c:v>
                </c:pt>
                <c:pt idx="6879">
                  <c:v>687900</c:v>
                </c:pt>
                <c:pt idx="6880">
                  <c:v>688000</c:v>
                </c:pt>
                <c:pt idx="6881">
                  <c:v>688100</c:v>
                </c:pt>
                <c:pt idx="6882">
                  <c:v>688200</c:v>
                </c:pt>
                <c:pt idx="6883">
                  <c:v>688300</c:v>
                </c:pt>
                <c:pt idx="6884">
                  <c:v>688400</c:v>
                </c:pt>
                <c:pt idx="6885">
                  <c:v>688500</c:v>
                </c:pt>
                <c:pt idx="6886">
                  <c:v>688600</c:v>
                </c:pt>
                <c:pt idx="6887">
                  <c:v>688700</c:v>
                </c:pt>
                <c:pt idx="6888">
                  <c:v>688800</c:v>
                </c:pt>
                <c:pt idx="6889">
                  <c:v>688900</c:v>
                </c:pt>
                <c:pt idx="6890">
                  <c:v>689000</c:v>
                </c:pt>
                <c:pt idx="6891">
                  <c:v>689100</c:v>
                </c:pt>
                <c:pt idx="6892">
                  <c:v>689200</c:v>
                </c:pt>
                <c:pt idx="6893">
                  <c:v>689300</c:v>
                </c:pt>
                <c:pt idx="6894">
                  <c:v>689400</c:v>
                </c:pt>
                <c:pt idx="6895">
                  <c:v>689500</c:v>
                </c:pt>
                <c:pt idx="6896">
                  <c:v>689600</c:v>
                </c:pt>
                <c:pt idx="6897">
                  <c:v>689700</c:v>
                </c:pt>
                <c:pt idx="6898">
                  <c:v>689800</c:v>
                </c:pt>
                <c:pt idx="6899">
                  <c:v>689900</c:v>
                </c:pt>
                <c:pt idx="6900">
                  <c:v>690000</c:v>
                </c:pt>
                <c:pt idx="6901">
                  <c:v>690100</c:v>
                </c:pt>
                <c:pt idx="6902">
                  <c:v>690200</c:v>
                </c:pt>
                <c:pt idx="6903">
                  <c:v>690300</c:v>
                </c:pt>
                <c:pt idx="6904">
                  <c:v>690400</c:v>
                </c:pt>
                <c:pt idx="6905">
                  <c:v>690500</c:v>
                </c:pt>
                <c:pt idx="6906">
                  <c:v>690600</c:v>
                </c:pt>
                <c:pt idx="6907">
                  <c:v>690700</c:v>
                </c:pt>
                <c:pt idx="6908">
                  <c:v>690800</c:v>
                </c:pt>
                <c:pt idx="6909">
                  <c:v>690900</c:v>
                </c:pt>
                <c:pt idx="6910">
                  <c:v>691000</c:v>
                </c:pt>
                <c:pt idx="6911">
                  <c:v>691100</c:v>
                </c:pt>
                <c:pt idx="6912">
                  <c:v>691200</c:v>
                </c:pt>
                <c:pt idx="6913">
                  <c:v>691300</c:v>
                </c:pt>
                <c:pt idx="6914">
                  <c:v>691400</c:v>
                </c:pt>
                <c:pt idx="6915">
                  <c:v>691500</c:v>
                </c:pt>
                <c:pt idx="6916">
                  <c:v>691600</c:v>
                </c:pt>
                <c:pt idx="6917">
                  <c:v>691700</c:v>
                </c:pt>
                <c:pt idx="6918">
                  <c:v>691800</c:v>
                </c:pt>
                <c:pt idx="6919">
                  <c:v>691900</c:v>
                </c:pt>
                <c:pt idx="6920">
                  <c:v>692000</c:v>
                </c:pt>
                <c:pt idx="6921">
                  <c:v>692100</c:v>
                </c:pt>
                <c:pt idx="6922">
                  <c:v>692200</c:v>
                </c:pt>
                <c:pt idx="6923">
                  <c:v>692300</c:v>
                </c:pt>
                <c:pt idx="6924">
                  <c:v>692400</c:v>
                </c:pt>
                <c:pt idx="6925">
                  <c:v>692500</c:v>
                </c:pt>
                <c:pt idx="6926">
                  <c:v>692600</c:v>
                </c:pt>
                <c:pt idx="6927">
                  <c:v>692700</c:v>
                </c:pt>
                <c:pt idx="6928">
                  <c:v>692800</c:v>
                </c:pt>
                <c:pt idx="6929">
                  <c:v>692900</c:v>
                </c:pt>
                <c:pt idx="6930">
                  <c:v>693000</c:v>
                </c:pt>
                <c:pt idx="6931">
                  <c:v>693100</c:v>
                </c:pt>
                <c:pt idx="6932">
                  <c:v>693200</c:v>
                </c:pt>
                <c:pt idx="6933">
                  <c:v>693300</c:v>
                </c:pt>
                <c:pt idx="6934">
                  <c:v>693400</c:v>
                </c:pt>
                <c:pt idx="6935">
                  <c:v>693500</c:v>
                </c:pt>
                <c:pt idx="6936">
                  <c:v>693600</c:v>
                </c:pt>
                <c:pt idx="6937">
                  <c:v>693700</c:v>
                </c:pt>
                <c:pt idx="6938">
                  <c:v>693800</c:v>
                </c:pt>
                <c:pt idx="6939">
                  <c:v>693900</c:v>
                </c:pt>
                <c:pt idx="6940">
                  <c:v>694000</c:v>
                </c:pt>
                <c:pt idx="6941">
                  <c:v>694100</c:v>
                </c:pt>
                <c:pt idx="6942">
                  <c:v>694200</c:v>
                </c:pt>
                <c:pt idx="6943">
                  <c:v>694300</c:v>
                </c:pt>
                <c:pt idx="6944">
                  <c:v>694400</c:v>
                </c:pt>
                <c:pt idx="6945">
                  <c:v>694500</c:v>
                </c:pt>
                <c:pt idx="6946">
                  <c:v>694600</c:v>
                </c:pt>
                <c:pt idx="6947">
                  <c:v>694700</c:v>
                </c:pt>
                <c:pt idx="6948">
                  <c:v>694800</c:v>
                </c:pt>
                <c:pt idx="6949">
                  <c:v>694900</c:v>
                </c:pt>
                <c:pt idx="6950">
                  <c:v>695000</c:v>
                </c:pt>
                <c:pt idx="6951">
                  <c:v>695100</c:v>
                </c:pt>
                <c:pt idx="6952">
                  <c:v>695200</c:v>
                </c:pt>
                <c:pt idx="6953">
                  <c:v>695300</c:v>
                </c:pt>
                <c:pt idx="6954">
                  <c:v>695400</c:v>
                </c:pt>
                <c:pt idx="6955">
                  <c:v>695500</c:v>
                </c:pt>
                <c:pt idx="6956">
                  <c:v>695600</c:v>
                </c:pt>
                <c:pt idx="6957">
                  <c:v>695700</c:v>
                </c:pt>
                <c:pt idx="6958">
                  <c:v>695800</c:v>
                </c:pt>
                <c:pt idx="6959">
                  <c:v>695900</c:v>
                </c:pt>
                <c:pt idx="6960">
                  <c:v>696000</c:v>
                </c:pt>
                <c:pt idx="6961">
                  <c:v>696100</c:v>
                </c:pt>
                <c:pt idx="6962">
                  <c:v>696200</c:v>
                </c:pt>
                <c:pt idx="6963">
                  <c:v>696300</c:v>
                </c:pt>
                <c:pt idx="6964">
                  <c:v>696400</c:v>
                </c:pt>
                <c:pt idx="6965">
                  <c:v>696500</c:v>
                </c:pt>
                <c:pt idx="6966">
                  <c:v>696600</c:v>
                </c:pt>
                <c:pt idx="6967">
                  <c:v>696700</c:v>
                </c:pt>
                <c:pt idx="6968">
                  <c:v>696800</c:v>
                </c:pt>
                <c:pt idx="6969">
                  <c:v>696900</c:v>
                </c:pt>
                <c:pt idx="6970">
                  <c:v>697000</c:v>
                </c:pt>
                <c:pt idx="6971">
                  <c:v>697100</c:v>
                </c:pt>
                <c:pt idx="6972">
                  <c:v>697200</c:v>
                </c:pt>
                <c:pt idx="6973">
                  <c:v>697300</c:v>
                </c:pt>
                <c:pt idx="6974">
                  <c:v>697400</c:v>
                </c:pt>
                <c:pt idx="6975">
                  <c:v>697500</c:v>
                </c:pt>
                <c:pt idx="6976">
                  <c:v>697600</c:v>
                </c:pt>
                <c:pt idx="6977">
                  <c:v>697700</c:v>
                </c:pt>
                <c:pt idx="6978">
                  <c:v>697800</c:v>
                </c:pt>
                <c:pt idx="6979">
                  <c:v>697900</c:v>
                </c:pt>
                <c:pt idx="6980">
                  <c:v>698000</c:v>
                </c:pt>
                <c:pt idx="6981">
                  <c:v>698100</c:v>
                </c:pt>
                <c:pt idx="6982">
                  <c:v>698200</c:v>
                </c:pt>
                <c:pt idx="6983">
                  <c:v>698300</c:v>
                </c:pt>
                <c:pt idx="6984">
                  <c:v>698400</c:v>
                </c:pt>
                <c:pt idx="6985">
                  <c:v>698500</c:v>
                </c:pt>
                <c:pt idx="6986">
                  <c:v>698600</c:v>
                </c:pt>
                <c:pt idx="6987">
                  <c:v>698700</c:v>
                </c:pt>
                <c:pt idx="6988">
                  <c:v>698800</c:v>
                </c:pt>
                <c:pt idx="6989">
                  <c:v>698900</c:v>
                </c:pt>
                <c:pt idx="6990">
                  <c:v>699000</c:v>
                </c:pt>
                <c:pt idx="6991">
                  <c:v>699100</c:v>
                </c:pt>
                <c:pt idx="6992">
                  <c:v>699200</c:v>
                </c:pt>
                <c:pt idx="6993">
                  <c:v>699300</c:v>
                </c:pt>
                <c:pt idx="6994">
                  <c:v>699400</c:v>
                </c:pt>
                <c:pt idx="6995">
                  <c:v>699500</c:v>
                </c:pt>
                <c:pt idx="6996">
                  <c:v>699600</c:v>
                </c:pt>
                <c:pt idx="6997">
                  <c:v>699700</c:v>
                </c:pt>
                <c:pt idx="6998">
                  <c:v>699800</c:v>
                </c:pt>
                <c:pt idx="6999">
                  <c:v>699900</c:v>
                </c:pt>
                <c:pt idx="7000">
                  <c:v>700000</c:v>
                </c:pt>
              </c:numCache>
            </c:numRef>
          </c:cat>
          <c:val>
            <c:numRef>
              <c:f>'2023'!$B$4:$B$7004</c:f>
              <c:numCache>
                <c:formatCode>0%</c:formatCode>
                <c:ptCount val="7001"/>
                <c:pt idx="0">
                  <c:v>0.1</c:v>
                </c:pt>
                <c:pt idx="1">
                  <c:v>0.1</c:v>
                </c:pt>
                <c:pt idx="2">
                  <c:v>0.1</c:v>
                </c:pt>
                <c:pt idx="3">
                  <c:v>0.1</c:v>
                </c:pt>
                <c:pt idx="4">
                  <c:v>0.1</c:v>
                </c:pt>
                <c:pt idx="5">
                  <c:v>0.1</c:v>
                </c:pt>
                <c:pt idx="6">
                  <c:v>0.1</c:v>
                </c:pt>
                <c:pt idx="7">
                  <c:v>0.1</c:v>
                </c:pt>
                <c:pt idx="8">
                  <c:v>0.1</c:v>
                </c:pt>
                <c:pt idx="9">
                  <c:v>0.1</c:v>
                </c:pt>
                <c:pt idx="10">
                  <c:v>0.1</c:v>
                </c:pt>
                <c:pt idx="11">
                  <c:v>0.1</c:v>
                </c:pt>
                <c:pt idx="12">
                  <c:v>0.1</c:v>
                </c:pt>
                <c:pt idx="13">
                  <c:v>0.1</c:v>
                </c:pt>
                <c:pt idx="14">
                  <c:v>0.1</c:v>
                </c:pt>
                <c:pt idx="15">
                  <c:v>0.1</c:v>
                </c:pt>
                <c:pt idx="16">
                  <c:v>0.1</c:v>
                </c:pt>
                <c:pt idx="17">
                  <c:v>0.1</c:v>
                </c:pt>
                <c:pt idx="18">
                  <c:v>0.1</c:v>
                </c:pt>
                <c:pt idx="19">
                  <c:v>0.1</c:v>
                </c:pt>
                <c:pt idx="20">
                  <c:v>0.1</c:v>
                </c:pt>
                <c:pt idx="21">
                  <c:v>0.1</c:v>
                </c:pt>
                <c:pt idx="22">
                  <c:v>0.1</c:v>
                </c:pt>
                <c:pt idx="23">
                  <c:v>0.1</c:v>
                </c:pt>
                <c:pt idx="24">
                  <c:v>0.1</c:v>
                </c:pt>
                <c:pt idx="25">
                  <c:v>0.1</c:v>
                </c:pt>
                <c:pt idx="26">
                  <c:v>0.1</c:v>
                </c:pt>
                <c:pt idx="27">
                  <c:v>0.1</c:v>
                </c:pt>
                <c:pt idx="28">
                  <c:v>0.1</c:v>
                </c:pt>
                <c:pt idx="29">
                  <c:v>0.1</c:v>
                </c:pt>
                <c:pt idx="30">
                  <c:v>0.1</c:v>
                </c:pt>
                <c:pt idx="31">
                  <c:v>0.1</c:v>
                </c:pt>
                <c:pt idx="32">
                  <c:v>0.1</c:v>
                </c:pt>
                <c:pt idx="33">
                  <c:v>0.1</c:v>
                </c:pt>
                <c:pt idx="34">
                  <c:v>0.1</c:v>
                </c:pt>
                <c:pt idx="35">
                  <c:v>0.1</c:v>
                </c:pt>
                <c:pt idx="36">
                  <c:v>0.1</c:v>
                </c:pt>
                <c:pt idx="37">
                  <c:v>0.1</c:v>
                </c:pt>
                <c:pt idx="38">
                  <c:v>0.1</c:v>
                </c:pt>
                <c:pt idx="39">
                  <c:v>0.1</c:v>
                </c:pt>
                <c:pt idx="40">
                  <c:v>0.1</c:v>
                </c:pt>
                <c:pt idx="41">
                  <c:v>0.1</c:v>
                </c:pt>
                <c:pt idx="42">
                  <c:v>0.1</c:v>
                </c:pt>
                <c:pt idx="43">
                  <c:v>0.1</c:v>
                </c:pt>
                <c:pt idx="44">
                  <c:v>0.1</c:v>
                </c:pt>
                <c:pt idx="45">
                  <c:v>0.1</c:v>
                </c:pt>
                <c:pt idx="46">
                  <c:v>0.1</c:v>
                </c:pt>
                <c:pt idx="47">
                  <c:v>0.1</c:v>
                </c:pt>
                <c:pt idx="48">
                  <c:v>0.1</c:v>
                </c:pt>
                <c:pt idx="49">
                  <c:v>0.1</c:v>
                </c:pt>
                <c:pt idx="50">
                  <c:v>0.1</c:v>
                </c:pt>
                <c:pt idx="51">
                  <c:v>0.1</c:v>
                </c:pt>
                <c:pt idx="52">
                  <c:v>0.1</c:v>
                </c:pt>
                <c:pt idx="53">
                  <c:v>0.1</c:v>
                </c:pt>
                <c:pt idx="54">
                  <c:v>0.1</c:v>
                </c:pt>
                <c:pt idx="55">
                  <c:v>0.1</c:v>
                </c:pt>
                <c:pt idx="56">
                  <c:v>0.1</c:v>
                </c:pt>
                <c:pt idx="57">
                  <c:v>0.1</c:v>
                </c:pt>
                <c:pt idx="58">
                  <c:v>0.1</c:v>
                </c:pt>
                <c:pt idx="59">
                  <c:v>0.1</c:v>
                </c:pt>
                <c:pt idx="60">
                  <c:v>0.1</c:v>
                </c:pt>
                <c:pt idx="61">
                  <c:v>0.1</c:v>
                </c:pt>
                <c:pt idx="62">
                  <c:v>0.1</c:v>
                </c:pt>
                <c:pt idx="63">
                  <c:v>0.1</c:v>
                </c:pt>
                <c:pt idx="64">
                  <c:v>0.1</c:v>
                </c:pt>
                <c:pt idx="65">
                  <c:v>0.1</c:v>
                </c:pt>
                <c:pt idx="66">
                  <c:v>0.1</c:v>
                </c:pt>
                <c:pt idx="67">
                  <c:v>0.1</c:v>
                </c:pt>
                <c:pt idx="68">
                  <c:v>0.1</c:v>
                </c:pt>
                <c:pt idx="69">
                  <c:v>0.1</c:v>
                </c:pt>
                <c:pt idx="70">
                  <c:v>0.1</c:v>
                </c:pt>
                <c:pt idx="71">
                  <c:v>0.1</c:v>
                </c:pt>
                <c:pt idx="72">
                  <c:v>0.1</c:v>
                </c:pt>
                <c:pt idx="73">
                  <c:v>0.1</c:v>
                </c:pt>
                <c:pt idx="74">
                  <c:v>0.1</c:v>
                </c:pt>
                <c:pt idx="75">
                  <c:v>0.1</c:v>
                </c:pt>
                <c:pt idx="76">
                  <c:v>0.1</c:v>
                </c:pt>
                <c:pt idx="77">
                  <c:v>0.1</c:v>
                </c:pt>
                <c:pt idx="78">
                  <c:v>0.1</c:v>
                </c:pt>
                <c:pt idx="79">
                  <c:v>0.1</c:v>
                </c:pt>
                <c:pt idx="80">
                  <c:v>0.1</c:v>
                </c:pt>
                <c:pt idx="81">
                  <c:v>0.1</c:v>
                </c:pt>
                <c:pt idx="82">
                  <c:v>0.1</c:v>
                </c:pt>
                <c:pt idx="83">
                  <c:v>0.1</c:v>
                </c:pt>
                <c:pt idx="84">
                  <c:v>0.1</c:v>
                </c:pt>
                <c:pt idx="85">
                  <c:v>0.1</c:v>
                </c:pt>
                <c:pt idx="86">
                  <c:v>0.1</c:v>
                </c:pt>
                <c:pt idx="87">
                  <c:v>0.1</c:v>
                </c:pt>
                <c:pt idx="88">
                  <c:v>0.1</c:v>
                </c:pt>
                <c:pt idx="89">
                  <c:v>0.1</c:v>
                </c:pt>
                <c:pt idx="90">
                  <c:v>0.1</c:v>
                </c:pt>
                <c:pt idx="91">
                  <c:v>0.1</c:v>
                </c:pt>
                <c:pt idx="92">
                  <c:v>0.1</c:v>
                </c:pt>
                <c:pt idx="93">
                  <c:v>0.1</c:v>
                </c:pt>
                <c:pt idx="94">
                  <c:v>0.1</c:v>
                </c:pt>
                <c:pt idx="95">
                  <c:v>0.1</c:v>
                </c:pt>
                <c:pt idx="96">
                  <c:v>0.1</c:v>
                </c:pt>
                <c:pt idx="97">
                  <c:v>0.1</c:v>
                </c:pt>
                <c:pt idx="98">
                  <c:v>0.1</c:v>
                </c:pt>
                <c:pt idx="99">
                  <c:v>0.1</c:v>
                </c:pt>
                <c:pt idx="100">
                  <c:v>0.1</c:v>
                </c:pt>
                <c:pt idx="101">
                  <c:v>0.1</c:v>
                </c:pt>
                <c:pt idx="102">
                  <c:v>0.1</c:v>
                </c:pt>
                <c:pt idx="103">
                  <c:v>0.1</c:v>
                </c:pt>
                <c:pt idx="104">
                  <c:v>0.1</c:v>
                </c:pt>
                <c:pt idx="105">
                  <c:v>0.1</c:v>
                </c:pt>
                <c:pt idx="106">
                  <c:v>0.1</c:v>
                </c:pt>
                <c:pt idx="107">
                  <c:v>0.1</c:v>
                </c:pt>
                <c:pt idx="108">
                  <c:v>0.1</c:v>
                </c:pt>
                <c:pt idx="109">
                  <c:v>0.1</c:v>
                </c:pt>
                <c:pt idx="110">
                  <c:v>0.12</c:v>
                </c:pt>
                <c:pt idx="111">
                  <c:v>0.12</c:v>
                </c:pt>
                <c:pt idx="112">
                  <c:v>0.12</c:v>
                </c:pt>
                <c:pt idx="113">
                  <c:v>0.12</c:v>
                </c:pt>
                <c:pt idx="114">
                  <c:v>0.12</c:v>
                </c:pt>
                <c:pt idx="115">
                  <c:v>0.12</c:v>
                </c:pt>
                <c:pt idx="116">
                  <c:v>0.12</c:v>
                </c:pt>
                <c:pt idx="117">
                  <c:v>0.12</c:v>
                </c:pt>
                <c:pt idx="118">
                  <c:v>0.12</c:v>
                </c:pt>
                <c:pt idx="119">
                  <c:v>0.12</c:v>
                </c:pt>
                <c:pt idx="120">
                  <c:v>0.12</c:v>
                </c:pt>
                <c:pt idx="121">
                  <c:v>0.12</c:v>
                </c:pt>
                <c:pt idx="122">
                  <c:v>0.12</c:v>
                </c:pt>
                <c:pt idx="123">
                  <c:v>0.12</c:v>
                </c:pt>
                <c:pt idx="124">
                  <c:v>0.12</c:v>
                </c:pt>
                <c:pt idx="125">
                  <c:v>0.12</c:v>
                </c:pt>
                <c:pt idx="126">
                  <c:v>0.12</c:v>
                </c:pt>
                <c:pt idx="127">
                  <c:v>0.12</c:v>
                </c:pt>
                <c:pt idx="128">
                  <c:v>0.12</c:v>
                </c:pt>
                <c:pt idx="129">
                  <c:v>0.12</c:v>
                </c:pt>
                <c:pt idx="130">
                  <c:v>0.12</c:v>
                </c:pt>
                <c:pt idx="131">
                  <c:v>0.12</c:v>
                </c:pt>
                <c:pt idx="132">
                  <c:v>0.12</c:v>
                </c:pt>
                <c:pt idx="133">
                  <c:v>0.12</c:v>
                </c:pt>
                <c:pt idx="134">
                  <c:v>0.12</c:v>
                </c:pt>
                <c:pt idx="135">
                  <c:v>0.12</c:v>
                </c:pt>
                <c:pt idx="136">
                  <c:v>0.12</c:v>
                </c:pt>
                <c:pt idx="137">
                  <c:v>0.12</c:v>
                </c:pt>
                <c:pt idx="138">
                  <c:v>0.12</c:v>
                </c:pt>
                <c:pt idx="139">
                  <c:v>0.12</c:v>
                </c:pt>
                <c:pt idx="140">
                  <c:v>0.12</c:v>
                </c:pt>
                <c:pt idx="141">
                  <c:v>0.12</c:v>
                </c:pt>
                <c:pt idx="142">
                  <c:v>0.12</c:v>
                </c:pt>
                <c:pt idx="143">
                  <c:v>0.12</c:v>
                </c:pt>
                <c:pt idx="144">
                  <c:v>0.12</c:v>
                </c:pt>
                <c:pt idx="145">
                  <c:v>0.12</c:v>
                </c:pt>
                <c:pt idx="146">
                  <c:v>0.12</c:v>
                </c:pt>
                <c:pt idx="147">
                  <c:v>0.12</c:v>
                </c:pt>
                <c:pt idx="148">
                  <c:v>0.12</c:v>
                </c:pt>
                <c:pt idx="149">
                  <c:v>0.12</c:v>
                </c:pt>
                <c:pt idx="150">
                  <c:v>0.12</c:v>
                </c:pt>
                <c:pt idx="151">
                  <c:v>0.12</c:v>
                </c:pt>
                <c:pt idx="152">
                  <c:v>0.12</c:v>
                </c:pt>
                <c:pt idx="153">
                  <c:v>0.12</c:v>
                </c:pt>
                <c:pt idx="154">
                  <c:v>0.12</c:v>
                </c:pt>
                <c:pt idx="155">
                  <c:v>0.12</c:v>
                </c:pt>
                <c:pt idx="156">
                  <c:v>0.12</c:v>
                </c:pt>
                <c:pt idx="157">
                  <c:v>0.12</c:v>
                </c:pt>
                <c:pt idx="158">
                  <c:v>0.12</c:v>
                </c:pt>
                <c:pt idx="159">
                  <c:v>0.12</c:v>
                </c:pt>
                <c:pt idx="160">
                  <c:v>0.12</c:v>
                </c:pt>
                <c:pt idx="161">
                  <c:v>0.12</c:v>
                </c:pt>
                <c:pt idx="162">
                  <c:v>0.12</c:v>
                </c:pt>
                <c:pt idx="163">
                  <c:v>0.12</c:v>
                </c:pt>
                <c:pt idx="164">
                  <c:v>0.12</c:v>
                </c:pt>
                <c:pt idx="165">
                  <c:v>0.12</c:v>
                </c:pt>
                <c:pt idx="166">
                  <c:v>0.12</c:v>
                </c:pt>
                <c:pt idx="167">
                  <c:v>0.12</c:v>
                </c:pt>
                <c:pt idx="168">
                  <c:v>0.12</c:v>
                </c:pt>
                <c:pt idx="169">
                  <c:v>0.12</c:v>
                </c:pt>
                <c:pt idx="170">
                  <c:v>0.12</c:v>
                </c:pt>
                <c:pt idx="171">
                  <c:v>0.12</c:v>
                </c:pt>
                <c:pt idx="172">
                  <c:v>0.12</c:v>
                </c:pt>
                <c:pt idx="173">
                  <c:v>0.12</c:v>
                </c:pt>
                <c:pt idx="174">
                  <c:v>0.12</c:v>
                </c:pt>
                <c:pt idx="175">
                  <c:v>0.12</c:v>
                </c:pt>
                <c:pt idx="176">
                  <c:v>0.12</c:v>
                </c:pt>
                <c:pt idx="177">
                  <c:v>0.12</c:v>
                </c:pt>
                <c:pt idx="178">
                  <c:v>0.12</c:v>
                </c:pt>
                <c:pt idx="179">
                  <c:v>0.12</c:v>
                </c:pt>
                <c:pt idx="180">
                  <c:v>0.12</c:v>
                </c:pt>
                <c:pt idx="181">
                  <c:v>0.12</c:v>
                </c:pt>
                <c:pt idx="182">
                  <c:v>0.12</c:v>
                </c:pt>
                <c:pt idx="183">
                  <c:v>0.12</c:v>
                </c:pt>
                <c:pt idx="184">
                  <c:v>0.12</c:v>
                </c:pt>
                <c:pt idx="185">
                  <c:v>0.12</c:v>
                </c:pt>
                <c:pt idx="186">
                  <c:v>0.12</c:v>
                </c:pt>
                <c:pt idx="187">
                  <c:v>0.12</c:v>
                </c:pt>
                <c:pt idx="188">
                  <c:v>0.12</c:v>
                </c:pt>
                <c:pt idx="189">
                  <c:v>0.12</c:v>
                </c:pt>
                <c:pt idx="190">
                  <c:v>0.12</c:v>
                </c:pt>
                <c:pt idx="191">
                  <c:v>0.12</c:v>
                </c:pt>
                <c:pt idx="192">
                  <c:v>0.12</c:v>
                </c:pt>
                <c:pt idx="193">
                  <c:v>0.12</c:v>
                </c:pt>
                <c:pt idx="194">
                  <c:v>0.12</c:v>
                </c:pt>
                <c:pt idx="195">
                  <c:v>0.12</c:v>
                </c:pt>
                <c:pt idx="196">
                  <c:v>0.12</c:v>
                </c:pt>
                <c:pt idx="197">
                  <c:v>0.12</c:v>
                </c:pt>
                <c:pt idx="198">
                  <c:v>0.12</c:v>
                </c:pt>
                <c:pt idx="199">
                  <c:v>0.12</c:v>
                </c:pt>
                <c:pt idx="200">
                  <c:v>0.12</c:v>
                </c:pt>
                <c:pt idx="201">
                  <c:v>0.12</c:v>
                </c:pt>
                <c:pt idx="202">
                  <c:v>0.12</c:v>
                </c:pt>
                <c:pt idx="203">
                  <c:v>0.12</c:v>
                </c:pt>
                <c:pt idx="204">
                  <c:v>0.12</c:v>
                </c:pt>
                <c:pt idx="205">
                  <c:v>0.12</c:v>
                </c:pt>
                <c:pt idx="206">
                  <c:v>0.12</c:v>
                </c:pt>
                <c:pt idx="207">
                  <c:v>0.12</c:v>
                </c:pt>
                <c:pt idx="208">
                  <c:v>0.12</c:v>
                </c:pt>
                <c:pt idx="209">
                  <c:v>0.12</c:v>
                </c:pt>
                <c:pt idx="210">
                  <c:v>0.12</c:v>
                </c:pt>
                <c:pt idx="211">
                  <c:v>0.12</c:v>
                </c:pt>
                <c:pt idx="212">
                  <c:v>0.12</c:v>
                </c:pt>
                <c:pt idx="213">
                  <c:v>0.12</c:v>
                </c:pt>
                <c:pt idx="214">
                  <c:v>0.12</c:v>
                </c:pt>
                <c:pt idx="215">
                  <c:v>0.12</c:v>
                </c:pt>
                <c:pt idx="216">
                  <c:v>0.12</c:v>
                </c:pt>
                <c:pt idx="217">
                  <c:v>0.12</c:v>
                </c:pt>
                <c:pt idx="218">
                  <c:v>0.12</c:v>
                </c:pt>
                <c:pt idx="219">
                  <c:v>0.12</c:v>
                </c:pt>
                <c:pt idx="220">
                  <c:v>0.12</c:v>
                </c:pt>
                <c:pt idx="221">
                  <c:v>0.12</c:v>
                </c:pt>
                <c:pt idx="222">
                  <c:v>0.12</c:v>
                </c:pt>
                <c:pt idx="223">
                  <c:v>0.12</c:v>
                </c:pt>
                <c:pt idx="224">
                  <c:v>0.12</c:v>
                </c:pt>
                <c:pt idx="225">
                  <c:v>0.12</c:v>
                </c:pt>
                <c:pt idx="226">
                  <c:v>0.12</c:v>
                </c:pt>
                <c:pt idx="227">
                  <c:v>0.12</c:v>
                </c:pt>
                <c:pt idx="228">
                  <c:v>0.12</c:v>
                </c:pt>
                <c:pt idx="229">
                  <c:v>0.12</c:v>
                </c:pt>
                <c:pt idx="230">
                  <c:v>0.12</c:v>
                </c:pt>
                <c:pt idx="231">
                  <c:v>0.12</c:v>
                </c:pt>
                <c:pt idx="232">
                  <c:v>0.12</c:v>
                </c:pt>
                <c:pt idx="233">
                  <c:v>0.12</c:v>
                </c:pt>
                <c:pt idx="234">
                  <c:v>0.12</c:v>
                </c:pt>
                <c:pt idx="235">
                  <c:v>0.12</c:v>
                </c:pt>
                <c:pt idx="236">
                  <c:v>0.12</c:v>
                </c:pt>
                <c:pt idx="237">
                  <c:v>0.12</c:v>
                </c:pt>
                <c:pt idx="238">
                  <c:v>0.12</c:v>
                </c:pt>
                <c:pt idx="239">
                  <c:v>0.12</c:v>
                </c:pt>
                <c:pt idx="240">
                  <c:v>0.12</c:v>
                </c:pt>
                <c:pt idx="241">
                  <c:v>0.12</c:v>
                </c:pt>
                <c:pt idx="242">
                  <c:v>0.12</c:v>
                </c:pt>
                <c:pt idx="243">
                  <c:v>0.12</c:v>
                </c:pt>
                <c:pt idx="244">
                  <c:v>0.12</c:v>
                </c:pt>
                <c:pt idx="245">
                  <c:v>0.12</c:v>
                </c:pt>
                <c:pt idx="246">
                  <c:v>0.12</c:v>
                </c:pt>
                <c:pt idx="247">
                  <c:v>0.12</c:v>
                </c:pt>
                <c:pt idx="248">
                  <c:v>0.12</c:v>
                </c:pt>
                <c:pt idx="249">
                  <c:v>0.12</c:v>
                </c:pt>
                <c:pt idx="250">
                  <c:v>0.12</c:v>
                </c:pt>
                <c:pt idx="251">
                  <c:v>0.12</c:v>
                </c:pt>
                <c:pt idx="252">
                  <c:v>0.12</c:v>
                </c:pt>
                <c:pt idx="253">
                  <c:v>0.12</c:v>
                </c:pt>
                <c:pt idx="254">
                  <c:v>0.12</c:v>
                </c:pt>
                <c:pt idx="255">
                  <c:v>0.12</c:v>
                </c:pt>
                <c:pt idx="256">
                  <c:v>0.12</c:v>
                </c:pt>
                <c:pt idx="257">
                  <c:v>0.12</c:v>
                </c:pt>
                <c:pt idx="258">
                  <c:v>0.12</c:v>
                </c:pt>
                <c:pt idx="259">
                  <c:v>0.12</c:v>
                </c:pt>
                <c:pt idx="260">
                  <c:v>0.12</c:v>
                </c:pt>
                <c:pt idx="261">
                  <c:v>0.12</c:v>
                </c:pt>
                <c:pt idx="262">
                  <c:v>0.12</c:v>
                </c:pt>
                <c:pt idx="263">
                  <c:v>0.12</c:v>
                </c:pt>
                <c:pt idx="264">
                  <c:v>0.12</c:v>
                </c:pt>
                <c:pt idx="265">
                  <c:v>0.12</c:v>
                </c:pt>
                <c:pt idx="266">
                  <c:v>0.12</c:v>
                </c:pt>
                <c:pt idx="267">
                  <c:v>0.12</c:v>
                </c:pt>
                <c:pt idx="268">
                  <c:v>0.12</c:v>
                </c:pt>
                <c:pt idx="269">
                  <c:v>0.12</c:v>
                </c:pt>
                <c:pt idx="270">
                  <c:v>0.12</c:v>
                </c:pt>
                <c:pt idx="271">
                  <c:v>0.12</c:v>
                </c:pt>
                <c:pt idx="272">
                  <c:v>0.12</c:v>
                </c:pt>
                <c:pt idx="273">
                  <c:v>0.12</c:v>
                </c:pt>
                <c:pt idx="274">
                  <c:v>0.12</c:v>
                </c:pt>
                <c:pt idx="275">
                  <c:v>0.12</c:v>
                </c:pt>
                <c:pt idx="276">
                  <c:v>0.12</c:v>
                </c:pt>
                <c:pt idx="277">
                  <c:v>0.12</c:v>
                </c:pt>
                <c:pt idx="278">
                  <c:v>0.12</c:v>
                </c:pt>
                <c:pt idx="279">
                  <c:v>0.12</c:v>
                </c:pt>
                <c:pt idx="280">
                  <c:v>0.12</c:v>
                </c:pt>
                <c:pt idx="281">
                  <c:v>0.12</c:v>
                </c:pt>
                <c:pt idx="282">
                  <c:v>0.12</c:v>
                </c:pt>
                <c:pt idx="283">
                  <c:v>0.12</c:v>
                </c:pt>
                <c:pt idx="284">
                  <c:v>0.12</c:v>
                </c:pt>
                <c:pt idx="285">
                  <c:v>0.12</c:v>
                </c:pt>
                <c:pt idx="286">
                  <c:v>0.12</c:v>
                </c:pt>
                <c:pt idx="287">
                  <c:v>0.12</c:v>
                </c:pt>
                <c:pt idx="288">
                  <c:v>0.12</c:v>
                </c:pt>
                <c:pt idx="289">
                  <c:v>0.12</c:v>
                </c:pt>
                <c:pt idx="290">
                  <c:v>0.12</c:v>
                </c:pt>
                <c:pt idx="291">
                  <c:v>0.12</c:v>
                </c:pt>
                <c:pt idx="292">
                  <c:v>0.12</c:v>
                </c:pt>
                <c:pt idx="293">
                  <c:v>0.12</c:v>
                </c:pt>
                <c:pt idx="294">
                  <c:v>0.12</c:v>
                </c:pt>
                <c:pt idx="295">
                  <c:v>0.12</c:v>
                </c:pt>
                <c:pt idx="296">
                  <c:v>0.12</c:v>
                </c:pt>
                <c:pt idx="297">
                  <c:v>0.12</c:v>
                </c:pt>
                <c:pt idx="298">
                  <c:v>0.12</c:v>
                </c:pt>
                <c:pt idx="299">
                  <c:v>0.12</c:v>
                </c:pt>
                <c:pt idx="300">
                  <c:v>0.12</c:v>
                </c:pt>
                <c:pt idx="301">
                  <c:v>0.12</c:v>
                </c:pt>
                <c:pt idx="302">
                  <c:v>0.12</c:v>
                </c:pt>
                <c:pt idx="303">
                  <c:v>0.12</c:v>
                </c:pt>
                <c:pt idx="304">
                  <c:v>0.12</c:v>
                </c:pt>
                <c:pt idx="305">
                  <c:v>0.12</c:v>
                </c:pt>
                <c:pt idx="306">
                  <c:v>0.12</c:v>
                </c:pt>
                <c:pt idx="307">
                  <c:v>0.12</c:v>
                </c:pt>
                <c:pt idx="308">
                  <c:v>0.12</c:v>
                </c:pt>
                <c:pt idx="309">
                  <c:v>0.12</c:v>
                </c:pt>
                <c:pt idx="310">
                  <c:v>0.12</c:v>
                </c:pt>
                <c:pt idx="311">
                  <c:v>0.12</c:v>
                </c:pt>
                <c:pt idx="312">
                  <c:v>0.12</c:v>
                </c:pt>
                <c:pt idx="313">
                  <c:v>0.12</c:v>
                </c:pt>
                <c:pt idx="314">
                  <c:v>0.12</c:v>
                </c:pt>
                <c:pt idx="315">
                  <c:v>0.12</c:v>
                </c:pt>
                <c:pt idx="316">
                  <c:v>0.12</c:v>
                </c:pt>
                <c:pt idx="317">
                  <c:v>0.12</c:v>
                </c:pt>
                <c:pt idx="318">
                  <c:v>0.12</c:v>
                </c:pt>
                <c:pt idx="319">
                  <c:v>0.12</c:v>
                </c:pt>
                <c:pt idx="320">
                  <c:v>0.12</c:v>
                </c:pt>
                <c:pt idx="321">
                  <c:v>0.12</c:v>
                </c:pt>
                <c:pt idx="322">
                  <c:v>0.12</c:v>
                </c:pt>
                <c:pt idx="323">
                  <c:v>0.12</c:v>
                </c:pt>
                <c:pt idx="324">
                  <c:v>0.12</c:v>
                </c:pt>
                <c:pt idx="325">
                  <c:v>0.12</c:v>
                </c:pt>
                <c:pt idx="326">
                  <c:v>0.12</c:v>
                </c:pt>
                <c:pt idx="327">
                  <c:v>0.12</c:v>
                </c:pt>
                <c:pt idx="328">
                  <c:v>0.12</c:v>
                </c:pt>
                <c:pt idx="329">
                  <c:v>0.12</c:v>
                </c:pt>
                <c:pt idx="330">
                  <c:v>0.12</c:v>
                </c:pt>
                <c:pt idx="331">
                  <c:v>0.12</c:v>
                </c:pt>
                <c:pt idx="332">
                  <c:v>0.12</c:v>
                </c:pt>
                <c:pt idx="333">
                  <c:v>0.12</c:v>
                </c:pt>
                <c:pt idx="334">
                  <c:v>0.12</c:v>
                </c:pt>
                <c:pt idx="335">
                  <c:v>0.12</c:v>
                </c:pt>
                <c:pt idx="336">
                  <c:v>0.12</c:v>
                </c:pt>
                <c:pt idx="337">
                  <c:v>0.12</c:v>
                </c:pt>
                <c:pt idx="338">
                  <c:v>0.12</c:v>
                </c:pt>
                <c:pt idx="339">
                  <c:v>0.12</c:v>
                </c:pt>
                <c:pt idx="340">
                  <c:v>0.12</c:v>
                </c:pt>
                <c:pt idx="341">
                  <c:v>0.12</c:v>
                </c:pt>
                <c:pt idx="342">
                  <c:v>0.12</c:v>
                </c:pt>
                <c:pt idx="343">
                  <c:v>0.12</c:v>
                </c:pt>
                <c:pt idx="344">
                  <c:v>0.12</c:v>
                </c:pt>
                <c:pt idx="345">
                  <c:v>0.12</c:v>
                </c:pt>
                <c:pt idx="346">
                  <c:v>0.12</c:v>
                </c:pt>
                <c:pt idx="347">
                  <c:v>0.12</c:v>
                </c:pt>
                <c:pt idx="348">
                  <c:v>0.12</c:v>
                </c:pt>
                <c:pt idx="349">
                  <c:v>0.12</c:v>
                </c:pt>
                <c:pt idx="350">
                  <c:v>0.12</c:v>
                </c:pt>
                <c:pt idx="351">
                  <c:v>0.12</c:v>
                </c:pt>
                <c:pt idx="352">
                  <c:v>0.12</c:v>
                </c:pt>
                <c:pt idx="353">
                  <c:v>0.12</c:v>
                </c:pt>
                <c:pt idx="354">
                  <c:v>0.12</c:v>
                </c:pt>
                <c:pt idx="355">
                  <c:v>0.12</c:v>
                </c:pt>
                <c:pt idx="356">
                  <c:v>0.12</c:v>
                </c:pt>
                <c:pt idx="357">
                  <c:v>0.12</c:v>
                </c:pt>
                <c:pt idx="358">
                  <c:v>0.12</c:v>
                </c:pt>
                <c:pt idx="359">
                  <c:v>0.12</c:v>
                </c:pt>
                <c:pt idx="360">
                  <c:v>0.12</c:v>
                </c:pt>
                <c:pt idx="361">
                  <c:v>0.12</c:v>
                </c:pt>
                <c:pt idx="362">
                  <c:v>0.12</c:v>
                </c:pt>
                <c:pt idx="363">
                  <c:v>0.12</c:v>
                </c:pt>
                <c:pt idx="364">
                  <c:v>0.12</c:v>
                </c:pt>
                <c:pt idx="365">
                  <c:v>0.12</c:v>
                </c:pt>
                <c:pt idx="366">
                  <c:v>0.12</c:v>
                </c:pt>
                <c:pt idx="367">
                  <c:v>0.12</c:v>
                </c:pt>
                <c:pt idx="368">
                  <c:v>0.12</c:v>
                </c:pt>
                <c:pt idx="369">
                  <c:v>0.12</c:v>
                </c:pt>
                <c:pt idx="370">
                  <c:v>0.12</c:v>
                </c:pt>
                <c:pt idx="371">
                  <c:v>0.12</c:v>
                </c:pt>
                <c:pt idx="372">
                  <c:v>0.12</c:v>
                </c:pt>
                <c:pt idx="373">
                  <c:v>0.12</c:v>
                </c:pt>
                <c:pt idx="374">
                  <c:v>0.12</c:v>
                </c:pt>
                <c:pt idx="375">
                  <c:v>0.12</c:v>
                </c:pt>
                <c:pt idx="376">
                  <c:v>0.12</c:v>
                </c:pt>
                <c:pt idx="377">
                  <c:v>0.12</c:v>
                </c:pt>
                <c:pt idx="378">
                  <c:v>0.12</c:v>
                </c:pt>
                <c:pt idx="379">
                  <c:v>0.12</c:v>
                </c:pt>
                <c:pt idx="380">
                  <c:v>0.12</c:v>
                </c:pt>
                <c:pt idx="381">
                  <c:v>0.12</c:v>
                </c:pt>
                <c:pt idx="382">
                  <c:v>0.12</c:v>
                </c:pt>
                <c:pt idx="383">
                  <c:v>0.12</c:v>
                </c:pt>
                <c:pt idx="384">
                  <c:v>0.12</c:v>
                </c:pt>
                <c:pt idx="385">
                  <c:v>0.12</c:v>
                </c:pt>
                <c:pt idx="386">
                  <c:v>0.12</c:v>
                </c:pt>
                <c:pt idx="387">
                  <c:v>0.12</c:v>
                </c:pt>
                <c:pt idx="388">
                  <c:v>0.12</c:v>
                </c:pt>
                <c:pt idx="389">
                  <c:v>0.12</c:v>
                </c:pt>
                <c:pt idx="390">
                  <c:v>0.12</c:v>
                </c:pt>
                <c:pt idx="391">
                  <c:v>0.12</c:v>
                </c:pt>
                <c:pt idx="392">
                  <c:v>0.12</c:v>
                </c:pt>
                <c:pt idx="393">
                  <c:v>0.12</c:v>
                </c:pt>
                <c:pt idx="394">
                  <c:v>0.12</c:v>
                </c:pt>
                <c:pt idx="395">
                  <c:v>0.12</c:v>
                </c:pt>
                <c:pt idx="396">
                  <c:v>0.12</c:v>
                </c:pt>
                <c:pt idx="397">
                  <c:v>0.12</c:v>
                </c:pt>
                <c:pt idx="398">
                  <c:v>0.12</c:v>
                </c:pt>
                <c:pt idx="399">
                  <c:v>0.12</c:v>
                </c:pt>
                <c:pt idx="400">
                  <c:v>0.12</c:v>
                </c:pt>
                <c:pt idx="401">
                  <c:v>0.12</c:v>
                </c:pt>
                <c:pt idx="402">
                  <c:v>0.12</c:v>
                </c:pt>
                <c:pt idx="403">
                  <c:v>0.12</c:v>
                </c:pt>
                <c:pt idx="404">
                  <c:v>0.12</c:v>
                </c:pt>
                <c:pt idx="405">
                  <c:v>0.12</c:v>
                </c:pt>
                <c:pt idx="406">
                  <c:v>0.12</c:v>
                </c:pt>
                <c:pt idx="407">
                  <c:v>0.12</c:v>
                </c:pt>
                <c:pt idx="408">
                  <c:v>0.12</c:v>
                </c:pt>
                <c:pt idx="409">
                  <c:v>0.12</c:v>
                </c:pt>
                <c:pt idx="410">
                  <c:v>0.12</c:v>
                </c:pt>
                <c:pt idx="411">
                  <c:v>0.12</c:v>
                </c:pt>
                <c:pt idx="412">
                  <c:v>0.12</c:v>
                </c:pt>
                <c:pt idx="413">
                  <c:v>0.12</c:v>
                </c:pt>
                <c:pt idx="414">
                  <c:v>0.12</c:v>
                </c:pt>
                <c:pt idx="415">
                  <c:v>0.12</c:v>
                </c:pt>
                <c:pt idx="416">
                  <c:v>0.12</c:v>
                </c:pt>
                <c:pt idx="417">
                  <c:v>0.12</c:v>
                </c:pt>
                <c:pt idx="418">
                  <c:v>0.12</c:v>
                </c:pt>
                <c:pt idx="419">
                  <c:v>0.12</c:v>
                </c:pt>
                <c:pt idx="420">
                  <c:v>0.12</c:v>
                </c:pt>
                <c:pt idx="421">
                  <c:v>0.12</c:v>
                </c:pt>
                <c:pt idx="422">
                  <c:v>0.12</c:v>
                </c:pt>
                <c:pt idx="423">
                  <c:v>0.12</c:v>
                </c:pt>
                <c:pt idx="424">
                  <c:v>0.12</c:v>
                </c:pt>
                <c:pt idx="425">
                  <c:v>0.12</c:v>
                </c:pt>
                <c:pt idx="426">
                  <c:v>0.12</c:v>
                </c:pt>
                <c:pt idx="427">
                  <c:v>0.12</c:v>
                </c:pt>
                <c:pt idx="428">
                  <c:v>0.12</c:v>
                </c:pt>
                <c:pt idx="429">
                  <c:v>0.12</c:v>
                </c:pt>
                <c:pt idx="430">
                  <c:v>0.12</c:v>
                </c:pt>
                <c:pt idx="431">
                  <c:v>0.12</c:v>
                </c:pt>
                <c:pt idx="432">
                  <c:v>0.12</c:v>
                </c:pt>
                <c:pt idx="433">
                  <c:v>0.12</c:v>
                </c:pt>
                <c:pt idx="434">
                  <c:v>0.12</c:v>
                </c:pt>
                <c:pt idx="435">
                  <c:v>0.12</c:v>
                </c:pt>
                <c:pt idx="436">
                  <c:v>0.12</c:v>
                </c:pt>
                <c:pt idx="437">
                  <c:v>0.12</c:v>
                </c:pt>
                <c:pt idx="438">
                  <c:v>0.12</c:v>
                </c:pt>
                <c:pt idx="439">
                  <c:v>0.12</c:v>
                </c:pt>
                <c:pt idx="440">
                  <c:v>0.12</c:v>
                </c:pt>
                <c:pt idx="441">
                  <c:v>0.12</c:v>
                </c:pt>
                <c:pt idx="442">
                  <c:v>0.12</c:v>
                </c:pt>
                <c:pt idx="443">
                  <c:v>0.12</c:v>
                </c:pt>
                <c:pt idx="444">
                  <c:v>0.12</c:v>
                </c:pt>
                <c:pt idx="445">
                  <c:v>0.12</c:v>
                </c:pt>
                <c:pt idx="446">
                  <c:v>0.12</c:v>
                </c:pt>
                <c:pt idx="447">
                  <c:v>0.12</c:v>
                </c:pt>
                <c:pt idx="448">
                  <c:v>0.22</c:v>
                </c:pt>
                <c:pt idx="449">
                  <c:v>0.22</c:v>
                </c:pt>
                <c:pt idx="450">
                  <c:v>0.22</c:v>
                </c:pt>
                <c:pt idx="451">
                  <c:v>0.22</c:v>
                </c:pt>
                <c:pt idx="452">
                  <c:v>0.22</c:v>
                </c:pt>
                <c:pt idx="453">
                  <c:v>0.22</c:v>
                </c:pt>
                <c:pt idx="454">
                  <c:v>0.22</c:v>
                </c:pt>
                <c:pt idx="455">
                  <c:v>0.22</c:v>
                </c:pt>
                <c:pt idx="456">
                  <c:v>0.22</c:v>
                </c:pt>
                <c:pt idx="457">
                  <c:v>0.22</c:v>
                </c:pt>
                <c:pt idx="458">
                  <c:v>0.22</c:v>
                </c:pt>
                <c:pt idx="459">
                  <c:v>0.22</c:v>
                </c:pt>
                <c:pt idx="460">
                  <c:v>0.22</c:v>
                </c:pt>
                <c:pt idx="461">
                  <c:v>0.22</c:v>
                </c:pt>
                <c:pt idx="462">
                  <c:v>0.22</c:v>
                </c:pt>
                <c:pt idx="463">
                  <c:v>0.22</c:v>
                </c:pt>
                <c:pt idx="464">
                  <c:v>0.22</c:v>
                </c:pt>
                <c:pt idx="465">
                  <c:v>0.22</c:v>
                </c:pt>
                <c:pt idx="466">
                  <c:v>0.22</c:v>
                </c:pt>
                <c:pt idx="467">
                  <c:v>0.22</c:v>
                </c:pt>
                <c:pt idx="468">
                  <c:v>0.22</c:v>
                </c:pt>
                <c:pt idx="469">
                  <c:v>0.22</c:v>
                </c:pt>
                <c:pt idx="470">
                  <c:v>0.22</c:v>
                </c:pt>
                <c:pt idx="471">
                  <c:v>0.22</c:v>
                </c:pt>
                <c:pt idx="472">
                  <c:v>0.22</c:v>
                </c:pt>
                <c:pt idx="473">
                  <c:v>0.22</c:v>
                </c:pt>
                <c:pt idx="474">
                  <c:v>0.22</c:v>
                </c:pt>
                <c:pt idx="475">
                  <c:v>0.22</c:v>
                </c:pt>
                <c:pt idx="476">
                  <c:v>0.22</c:v>
                </c:pt>
                <c:pt idx="477">
                  <c:v>0.22</c:v>
                </c:pt>
                <c:pt idx="478">
                  <c:v>0.22</c:v>
                </c:pt>
                <c:pt idx="479">
                  <c:v>0.22</c:v>
                </c:pt>
                <c:pt idx="480">
                  <c:v>0.22</c:v>
                </c:pt>
                <c:pt idx="481">
                  <c:v>0.22</c:v>
                </c:pt>
                <c:pt idx="482">
                  <c:v>0.22</c:v>
                </c:pt>
                <c:pt idx="483">
                  <c:v>0.22</c:v>
                </c:pt>
                <c:pt idx="484">
                  <c:v>0.22</c:v>
                </c:pt>
                <c:pt idx="485">
                  <c:v>0.22</c:v>
                </c:pt>
                <c:pt idx="486">
                  <c:v>0.22</c:v>
                </c:pt>
                <c:pt idx="487">
                  <c:v>0.22</c:v>
                </c:pt>
                <c:pt idx="488">
                  <c:v>0.22</c:v>
                </c:pt>
                <c:pt idx="489">
                  <c:v>0.22</c:v>
                </c:pt>
                <c:pt idx="490">
                  <c:v>0.22</c:v>
                </c:pt>
                <c:pt idx="491">
                  <c:v>0.22</c:v>
                </c:pt>
                <c:pt idx="492">
                  <c:v>0.22</c:v>
                </c:pt>
                <c:pt idx="493">
                  <c:v>0.22</c:v>
                </c:pt>
                <c:pt idx="494">
                  <c:v>0.22</c:v>
                </c:pt>
                <c:pt idx="495">
                  <c:v>0.22</c:v>
                </c:pt>
                <c:pt idx="496">
                  <c:v>0.22</c:v>
                </c:pt>
                <c:pt idx="497">
                  <c:v>0.22</c:v>
                </c:pt>
                <c:pt idx="498">
                  <c:v>0.22</c:v>
                </c:pt>
                <c:pt idx="499">
                  <c:v>0.22</c:v>
                </c:pt>
                <c:pt idx="500">
                  <c:v>0.22</c:v>
                </c:pt>
                <c:pt idx="501">
                  <c:v>0.22</c:v>
                </c:pt>
                <c:pt idx="502">
                  <c:v>0.22</c:v>
                </c:pt>
                <c:pt idx="503">
                  <c:v>0.22</c:v>
                </c:pt>
                <c:pt idx="504">
                  <c:v>0.22</c:v>
                </c:pt>
                <c:pt idx="505">
                  <c:v>0.22</c:v>
                </c:pt>
                <c:pt idx="506">
                  <c:v>0.22</c:v>
                </c:pt>
                <c:pt idx="507">
                  <c:v>0.22</c:v>
                </c:pt>
                <c:pt idx="508">
                  <c:v>0.22</c:v>
                </c:pt>
                <c:pt idx="509">
                  <c:v>0.22</c:v>
                </c:pt>
                <c:pt idx="510">
                  <c:v>0.22</c:v>
                </c:pt>
                <c:pt idx="511">
                  <c:v>0.22</c:v>
                </c:pt>
                <c:pt idx="512">
                  <c:v>0.22</c:v>
                </c:pt>
                <c:pt idx="513">
                  <c:v>0.22</c:v>
                </c:pt>
                <c:pt idx="514">
                  <c:v>0.22</c:v>
                </c:pt>
                <c:pt idx="515">
                  <c:v>0.22</c:v>
                </c:pt>
                <c:pt idx="516">
                  <c:v>0.22</c:v>
                </c:pt>
                <c:pt idx="517">
                  <c:v>0.22</c:v>
                </c:pt>
                <c:pt idx="518">
                  <c:v>0.22</c:v>
                </c:pt>
                <c:pt idx="519">
                  <c:v>0.22</c:v>
                </c:pt>
                <c:pt idx="520">
                  <c:v>0.22</c:v>
                </c:pt>
                <c:pt idx="521">
                  <c:v>0.22</c:v>
                </c:pt>
                <c:pt idx="522">
                  <c:v>0.22</c:v>
                </c:pt>
                <c:pt idx="523">
                  <c:v>0.22</c:v>
                </c:pt>
                <c:pt idx="524">
                  <c:v>0.22</c:v>
                </c:pt>
                <c:pt idx="525">
                  <c:v>0.22</c:v>
                </c:pt>
                <c:pt idx="526">
                  <c:v>0.22</c:v>
                </c:pt>
                <c:pt idx="527">
                  <c:v>0.22</c:v>
                </c:pt>
                <c:pt idx="528">
                  <c:v>0.22</c:v>
                </c:pt>
                <c:pt idx="529">
                  <c:v>0.22</c:v>
                </c:pt>
                <c:pt idx="530">
                  <c:v>0.22</c:v>
                </c:pt>
                <c:pt idx="531">
                  <c:v>0.22</c:v>
                </c:pt>
                <c:pt idx="532">
                  <c:v>0.22</c:v>
                </c:pt>
                <c:pt idx="533">
                  <c:v>0.22</c:v>
                </c:pt>
                <c:pt idx="534">
                  <c:v>0.22</c:v>
                </c:pt>
                <c:pt idx="535">
                  <c:v>0.22</c:v>
                </c:pt>
                <c:pt idx="536">
                  <c:v>0.22</c:v>
                </c:pt>
                <c:pt idx="537">
                  <c:v>0.22</c:v>
                </c:pt>
                <c:pt idx="538">
                  <c:v>0.22</c:v>
                </c:pt>
                <c:pt idx="539">
                  <c:v>0.22</c:v>
                </c:pt>
                <c:pt idx="540">
                  <c:v>0.22</c:v>
                </c:pt>
                <c:pt idx="541">
                  <c:v>0.22</c:v>
                </c:pt>
                <c:pt idx="542">
                  <c:v>0.22</c:v>
                </c:pt>
                <c:pt idx="543">
                  <c:v>0.22</c:v>
                </c:pt>
                <c:pt idx="544">
                  <c:v>0.22</c:v>
                </c:pt>
                <c:pt idx="545">
                  <c:v>0.22</c:v>
                </c:pt>
                <c:pt idx="546">
                  <c:v>0.22</c:v>
                </c:pt>
                <c:pt idx="547">
                  <c:v>0.22</c:v>
                </c:pt>
                <c:pt idx="548">
                  <c:v>0.22</c:v>
                </c:pt>
                <c:pt idx="549">
                  <c:v>0.22</c:v>
                </c:pt>
                <c:pt idx="550">
                  <c:v>0.22</c:v>
                </c:pt>
                <c:pt idx="551">
                  <c:v>0.22</c:v>
                </c:pt>
                <c:pt idx="552">
                  <c:v>0.22</c:v>
                </c:pt>
                <c:pt idx="553">
                  <c:v>0.22</c:v>
                </c:pt>
                <c:pt idx="554">
                  <c:v>0.22</c:v>
                </c:pt>
                <c:pt idx="555">
                  <c:v>0.22</c:v>
                </c:pt>
                <c:pt idx="556">
                  <c:v>0.22</c:v>
                </c:pt>
                <c:pt idx="557">
                  <c:v>0.22</c:v>
                </c:pt>
                <c:pt idx="558">
                  <c:v>0.22</c:v>
                </c:pt>
                <c:pt idx="559">
                  <c:v>0.22</c:v>
                </c:pt>
                <c:pt idx="560">
                  <c:v>0.22</c:v>
                </c:pt>
                <c:pt idx="561">
                  <c:v>0.22</c:v>
                </c:pt>
                <c:pt idx="562">
                  <c:v>0.22</c:v>
                </c:pt>
                <c:pt idx="563">
                  <c:v>0.22</c:v>
                </c:pt>
                <c:pt idx="564">
                  <c:v>0.22</c:v>
                </c:pt>
                <c:pt idx="565">
                  <c:v>0.22</c:v>
                </c:pt>
                <c:pt idx="566">
                  <c:v>0.22</c:v>
                </c:pt>
                <c:pt idx="567">
                  <c:v>0.22</c:v>
                </c:pt>
                <c:pt idx="568">
                  <c:v>0.22</c:v>
                </c:pt>
                <c:pt idx="569">
                  <c:v>0.22</c:v>
                </c:pt>
                <c:pt idx="570">
                  <c:v>0.22</c:v>
                </c:pt>
                <c:pt idx="571">
                  <c:v>0.22</c:v>
                </c:pt>
                <c:pt idx="572">
                  <c:v>0.22</c:v>
                </c:pt>
                <c:pt idx="573">
                  <c:v>0.22</c:v>
                </c:pt>
                <c:pt idx="574">
                  <c:v>0.22</c:v>
                </c:pt>
                <c:pt idx="575">
                  <c:v>0.22</c:v>
                </c:pt>
                <c:pt idx="576">
                  <c:v>0.22</c:v>
                </c:pt>
                <c:pt idx="577">
                  <c:v>0.22</c:v>
                </c:pt>
                <c:pt idx="578">
                  <c:v>0.22</c:v>
                </c:pt>
                <c:pt idx="579">
                  <c:v>0.22</c:v>
                </c:pt>
                <c:pt idx="580">
                  <c:v>0.22</c:v>
                </c:pt>
                <c:pt idx="581">
                  <c:v>0.22</c:v>
                </c:pt>
                <c:pt idx="582">
                  <c:v>0.22</c:v>
                </c:pt>
                <c:pt idx="583">
                  <c:v>0.22</c:v>
                </c:pt>
                <c:pt idx="584">
                  <c:v>0.22</c:v>
                </c:pt>
                <c:pt idx="585">
                  <c:v>0.22</c:v>
                </c:pt>
                <c:pt idx="586">
                  <c:v>0.22</c:v>
                </c:pt>
                <c:pt idx="587">
                  <c:v>0.22</c:v>
                </c:pt>
                <c:pt idx="588">
                  <c:v>0.22</c:v>
                </c:pt>
                <c:pt idx="589">
                  <c:v>0.22</c:v>
                </c:pt>
                <c:pt idx="590">
                  <c:v>0.22</c:v>
                </c:pt>
                <c:pt idx="591">
                  <c:v>0.22</c:v>
                </c:pt>
                <c:pt idx="592">
                  <c:v>0.22</c:v>
                </c:pt>
                <c:pt idx="593">
                  <c:v>0.22</c:v>
                </c:pt>
                <c:pt idx="594">
                  <c:v>0.22</c:v>
                </c:pt>
                <c:pt idx="595">
                  <c:v>0.22</c:v>
                </c:pt>
                <c:pt idx="596">
                  <c:v>0.22</c:v>
                </c:pt>
                <c:pt idx="597">
                  <c:v>0.22</c:v>
                </c:pt>
                <c:pt idx="598">
                  <c:v>0.22</c:v>
                </c:pt>
                <c:pt idx="599">
                  <c:v>0.22</c:v>
                </c:pt>
                <c:pt idx="600">
                  <c:v>0.22</c:v>
                </c:pt>
                <c:pt idx="601">
                  <c:v>0.22</c:v>
                </c:pt>
                <c:pt idx="602">
                  <c:v>0.22</c:v>
                </c:pt>
                <c:pt idx="603">
                  <c:v>0.22</c:v>
                </c:pt>
                <c:pt idx="604">
                  <c:v>0.22</c:v>
                </c:pt>
                <c:pt idx="605">
                  <c:v>0.22</c:v>
                </c:pt>
                <c:pt idx="606">
                  <c:v>0.22</c:v>
                </c:pt>
                <c:pt idx="607">
                  <c:v>0.22</c:v>
                </c:pt>
                <c:pt idx="608">
                  <c:v>0.22</c:v>
                </c:pt>
                <c:pt idx="609">
                  <c:v>0.22</c:v>
                </c:pt>
                <c:pt idx="610">
                  <c:v>0.22</c:v>
                </c:pt>
                <c:pt idx="611">
                  <c:v>0.22</c:v>
                </c:pt>
                <c:pt idx="612">
                  <c:v>0.22</c:v>
                </c:pt>
                <c:pt idx="613">
                  <c:v>0.22</c:v>
                </c:pt>
                <c:pt idx="614">
                  <c:v>0.22</c:v>
                </c:pt>
                <c:pt idx="615">
                  <c:v>0.22</c:v>
                </c:pt>
                <c:pt idx="616">
                  <c:v>0.22</c:v>
                </c:pt>
                <c:pt idx="617">
                  <c:v>0.22</c:v>
                </c:pt>
                <c:pt idx="618">
                  <c:v>0.22</c:v>
                </c:pt>
                <c:pt idx="619">
                  <c:v>0.22</c:v>
                </c:pt>
                <c:pt idx="620">
                  <c:v>0.22</c:v>
                </c:pt>
                <c:pt idx="621">
                  <c:v>0.22</c:v>
                </c:pt>
                <c:pt idx="622">
                  <c:v>0.22</c:v>
                </c:pt>
                <c:pt idx="623">
                  <c:v>0.22</c:v>
                </c:pt>
                <c:pt idx="624">
                  <c:v>0.22</c:v>
                </c:pt>
                <c:pt idx="625">
                  <c:v>0.22</c:v>
                </c:pt>
                <c:pt idx="626">
                  <c:v>0.22</c:v>
                </c:pt>
                <c:pt idx="627">
                  <c:v>0.22</c:v>
                </c:pt>
                <c:pt idx="628">
                  <c:v>0.22</c:v>
                </c:pt>
                <c:pt idx="629">
                  <c:v>0.22</c:v>
                </c:pt>
                <c:pt idx="630">
                  <c:v>0.22</c:v>
                </c:pt>
                <c:pt idx="631">
                  <c:v>0.22</c:v>
                </c:pt>
                <c:pt idx="632">
                  <c:v>0.22</c:v>
                </c:pt>
                <c:pt idx="633">
                  <c:v>0.22</c:v>
                </c:pt>
                <c:pt idx="634">
                  <c:v>0.22</c:v>
                </c:pt>
                <c:pt idx="635">
                  <c:v>0.22</c:v>
                </c:pt>
                <c:pt idx="636">
                  <c:v>0.22</c:v>
                </c:pt>
                <c:pt idx="637">
                  <c:v>0.22</c:v>
                </c:pt>
                <c:pt idx="638">
                  <c:v>0.22</c:v>
                </c:pt>
                <c:pt idx="639">
                  <c:v>0.22</c:v>
                </c:pt>
                <c:pt idx="640">
                  <c:v>0.22</c:v>
                </c:pt>
                <c:pt idx="641">
                  <c:v>0.22</c:v>
                </c:pt>
                <c:pt idx="642">
                  <c:v>0.22</c:v>
                </c:pt>
                <c:pt idx="643">
                  <c:v>0.22</c:v>
                </c:pt>
                <c:pt idx="644">
                  <c:v>0.22</c:v>
                </c:pt>
                <c:pt idx="645">
                  <c:v>0.22</c:v>
                </c:pt>
                <c:pt idx="646">
                  <c:v>0.22</c:v>
                </c:pt>
                <c:pt idx="647">
                  <c:v>0.22</c:v>
                </c:pt>
                <c:pt idx="648">
                  <c:v>0.22</c:v>
                </c:pt>
                <c:pt idx="649">
                  <c:v>0.22</c:v>
                </c:pt>
                <c:pt idx="650">
                  <c:v>0.22</c:v>
                </c:pt>
                <c:pt idx="651">
                  <c:v>0.22</c:v>
                </c:pt>
                <c:pt idx="652">
                  <c:v>0.22</c:v>
                </c:pt>
                <c:pt idx="653">
                  <c:v>0.22</c:v>
                </c:pt>
                <c:pt idx="654">
                  <c:v>0.22</c:v>
                </c:pt>
                <c:pt idx="655">
                  <c:v>0.22</c:v>
                </c:pt>
                <c:pt idx="656">
                  <c:v>0.22</c:v>
                </c:pt>
                <c:pt idx="657">
                  <c:v>0.22</c:v>
                </c:pt>
                <c:pt idx="658">
                  <c:v>0.22</c:v>
                </c:pt>
                <c:pt idx="659">
                  <c:v>0.22</c:v>
                </c:pt>
                <c:pt idx="660">
                  <c:v>0.22</c:v>
                </c:pt>
                <c:pt idx="661">
                  <c:v>0.22</c:v>
                </c:pt>
                <c:pt idx="662">
                  <c:v>0.22</c:v>
                </c:pt>
                <c:pt idx="663">
                  <c:v>0.22</c:v>
                </c:pt>
                <c:pt idx="664">
                  <c:v>0.22</c:v>
                </c:pt>
                <c:pt idx="665">
                  <c:v>0.22</c:v>
                </c:pt>
                <c:pt idx="666">
                  <c:v>0.22</c:v>
                </c:pt>
                <c:pt idx="667">
                  <c:v>0.22</c:v>
                </c:pt>
                <c:pt idx="668">
                  <c:v>0.22</c:v>
                </c:pt>
                <c:pt idx="669">
                  <c:v>0.22</c:v>
                </c:pt>
                <c:pt idx="670">
                  <c:v>0.22</c:v>
                </c:pt>
                <c:pt idx="671">
                  <c:v>0.22</c:v>
                </c:pt>
                <c:pt idx="672">
                  <c:v>0.22</c:v>
                </c:pt>
                <c:pt idx="673">
                  <c:v>0.22</c:v>
                </c:pt>
                <c:pt idx="674">
                  <c:v>0.22</c:v>
                </c:pt>
                <c:pt idx="675">
                  <c:v>0.22</c:v>
                </c:pt>
                <c:pt idx="676">
                  <c:v>0.22</c:v>
                </c:pt>
                <c:pt idx="677">
                  <c:v>0.22</c:v>
                </c:pt>
                <c:pt idx="678">
                  <c:v>0.22</c:v>
                </c:pt>
                <c:pt idx="679">
                  <c:v>0.22</c:v>
                </c:pt>
                <c:pt idx="680">
                  <c:v>0.22</c:v>
                </c:pt>
                <c:pt idx="681">
                  <c:v>0.22</c:v>
                </c:pt>
                <c:pt idx="682">
                  <c:v>0.22</c:v>
                </c:pt>
                <c:pt idx="683">
                  <c:v>0.22</c:v>
                </c:pt>
                <c:pt idx="684">
                  <c:v>0.22</c:v>
                </c:pt>
                <c:pt idx="685">
                  <c:v>0.22</c:v>
                </c:pt>
                <c:pt idx="686">
                  <c:v>0.22</c:v>
                </c:pt>
                <c:pt idx="687">
                  <c:v>0.22</c:v>
                </c:pt>
                <c:pt idx="688">
                  <c:v>0.22</c:v>
                </c:pt>
                <c:pt idx="689">
                  <c:v>0.22</c:v>
                </c:pt>
                <c:pt idx="690">
                  <c:v>0.22</c:v>
                </c:pt>
                <c:pt idx="691">
                  <c:v>0.22</c:v>
                </c:pt>
                <c:pt idx="692">
                  <c:v>0.22</c:v>
                </c:pt>
                <c:pt idx="693">
                  <c:v>0.22</c:v>
                </c:pt>
                <c:pt idx="694">
                  <c:v>0.22</c:v>
                </c:pt>
                <c:pt idx="695">
                  <c:v>0.22</c:v>
                </c:pt>
                <c:pt idx="696">
                  <c:v>0.22</c:v>
                </c:pt>
                <c:pt idx="697">
                  <c:v>0.22</c:v>
                </c:pt>
                <c:pt idx="698">
                  <c:v>0.22</c:v>
                </c:pt>
                <c:pt idx="699">
                  <c:v>0.22</c:v>
                </c:pt>
                <c:pt idx="700">
                  <c:v>0.22</c:v>
                </c:pt>
                <c:pt idx="701">
                  <c:v>0.22</c:v>
                </c:pt>
                <c:pt idx="702">
                  <c:v>0.22</c:v>
                </c:pt>
                <c:pt idx="703">
                  <c:v>0.22</c:v>
                </c:pt>
                <c:pt idx="704">
                  <c:v>0.22</c:v>
                </c:pt>
                <c:pt idx="705">
                  <c:v>0.22</c:v>
                </c:pt>
                <c:pt idx="706">
                  <c:v>0.22</c:v>
                </c:pt>
                <c:pt idx="707">
                  <c:v>0.22</c:v>
                </c:pt>
                <c:pt idx="708">
                  <c:v>0.22</c:v>
                </c:pt>
                <c:pt idx="709">
                  <c:v>0.22</c:v>
                </c:pt>
                <c:pt idx="710">
                  <c:v>0.22</c:v>
                </c:pt>
                <c:pt idx="711">
                  <c:v>0.22</c:v>
                </c:pt>
                <c:pt idx="712">
                  <c:v>0.22</c:v>
                </c:pt>
                <c:pt idx="713">
                  <c:v>0.22</c:v>
                </c:pt>
                <c:pt idx="714">
                  <c:v>0.22</c:v>
                </c:pt>
                <c:pt idx="715">
                  <c:v>0.22</c:v>
                </c:pt>
                <c:pt idx="716">
                  <c:v>0.22</c:v>
                </c:pt>
                <c:pt idx="717">
                  <c:v>0.22</c:v>
                </c:pt>
                <c:pt idx="718">
                  <c:v>0.22</c:v>
                </c:pt>
                <c:pt idx="719">
                  <c:v>0.22</c:v>
                </c:pt>
                <c:pt idx="720">
                  <c:v>0.22</c:v>
                </c:pt>
                <c:pt idx="721">
                  <c:v>0.22</c:v>
                </c:pt>
                <c:pt idx="722">
                  <c:v>0.22</c:v>
                </c:pt>
                <c:pt idx="723">
                  <c:v>0.22</c:v>
                </c:pt>
                <c:pt idx="724">
                  <c:v>0.22</c:v>
                </c:pt>
                <c:pt idx="725">
                  <c:v>0.22</c:v>
                </c:pt>
                <c:pt idx="726">
                  <c:v>0.22</c:v>
                </c:pt>
                <c:pt idx="727">
                  <c:v>0.22</c:v>
                </c:pt>
                <c:pt idx="728">
                  <c:v>0.22</c:v>
                </c:pt>
                <c:pt idx="729">
                  <c:v>0.22</c:v>
                </c:pt>
                <c:pt idx="730">
                  <c:v>0.22</c:v>
                </c:pt>
                <c:pt idx="731">
                  <c:v>0.22</c:v>
                </c:pt>
                <c:pt idx="732">
                  <c:v>0.22</c:v>
                </c:pt>
                <c:pt idx="733">
                  <c:v>0.22</c:v>
                </c:pt>
                <c:pt idx="734">
                  <c:v>0.22</c:v>
                </c:pt>
                <c:pt idx="735">
                  <c:v>0.22</c:v>
                </c:pt>
                <c:pt idx="736">
                  <c:v>0.22</c:v>
                </c:pt>
                <c:pt idx="737">
                  <c:v>0.22</c:v>
                </c:pt>
                <c:pt idx="738">
                  <c:v>0.22</c:v>
                </c:pt>
                <c:pt idx="739">
                  <c:v>0.22</c:v>
                </c:pt>
                <c:pt idx="740">
                  <c:v>0.22</c:v>
                </c:pt>
                <c:pt idx="741">
                  <c:v>0.22</c:v>
                </c:pt>
                <c:pt idx="742">
                  <c:v>0.22</c:v>
                </c:pt>
                <c:pt idx="743">
                  <c:v>0.22</c:v>
                </c:pt>
                <c:pt idx="744">
                  <c:v>0.22</c:v>
                </c:pt>
                <c:pt idx="745">
                  <c:v>0.22</c:v>
                </c:pt>
                <c:pt idx="746">
                  <c:v>0.22</c:v>
                </c:pt>
                <c:pt idx="747">
                  <c:v>0.22</c:v>
                </c:pt>
                <c:pt idx="748">
                  <c:v>0.22</c:v>
                </c:pt>
                <c:pt idx="749">
                  <c:v>0.22</c:v>
                </c:pt>
                <c:pt idx="750">
                  <c:v>0.22</c:v>
                </c:pt>
                <c:pt idx="751">
                  <c:v>0.22</c:v>
                </c:pt>
                <c:pt idx="752">
                  <c:v>0.22</c:v>
                </c:pt>
                <c:pt idx="753">
                  <c:v>0.22</c:v>
                </c:pt>
                <c:pt idx="754">
                  <c:v>0.22</c:v>
                </c:pt>
                <c:pt idx="755">
                  <c:v>0.22</c:v>
                </c:pt>
                <c:pt idx="756">
                  <c:v>0.22</c:v>
                </c:pt>
                <c:pt idx="757">
                  <c:v>0.22</c:v>
                </c:pt>
                <c:pt idx="758">
                  <c:v>0.22</c:v>
                </c:pt>
                <c:pt idx="759">
                  <c:v>0.22</c:v>
                </c:pt>
                <c:pt idx="760">
                  <c:v>0.22</c:v>
                </c:pt>
                <c:pt idx="761">
                  <c:v>0.22</c:v>
                </c:pt>
                <c:pt idx="762">
                  <c:v>0.22</c:v>
                </c:pt>
                <c:pt idx="763">
                  <c:v>0.22</c:v>
                </c:pt>
                <c:pt idx="764">
                  <c:v>0.22</c:v>
                </c:pt>
                <c:pt idx="765">
                  <c:v>0.22</c:v>
                </c:pt>
                <c:pt idx="766">
                  <c:v>0.22</c:v>
                </c:pt>
                <c:pt idx="767">
                  <c:v>0.22</c:v>
                </c:pt>
                <c:pt idx="768">
                  <c:v>0.22</c:v>
                </c:pt>
                <c:pt idx="769">
                  <c:v>0.22</c:v>
                </c:pt>
                <c:pt idx="770">
                  <c:v>0.22</c:v>
                </c:pt>
                <c:pt idx="771">
                  <c:v>0.22</c:v>
                </c:pt>
                <c:pt idx="772">
                  <c:v>0.22</c:v>
                </c:pt>
                <c:pt idx="773">
                  <c:v>0.22</c:v>
                </c:pt>
                <c:pt idx="774">
                  <c:v>0.22</c:v>
                </c:pt>
                <c:pt idx="775">
                  <c:v>0.22</c:v>
                </c:pt>
                <c:pt idx="776">
                  <c:v>0.22</c:v>
                </c:pt>
                <c:pt idx="777">
                  <c:v>0.22</c:v>
                </c:pt>
                <c:pt idx="778">
                  <c:v>0.22</c:v>
                </c:pt>
                <c:pt idx="779">
                  <c:v>0.22</c:v>
                </c:pt>
                <c:pt idx="780">
                  <c:v>0.22</c:v>
                </c:pt>
                <c:pt idx="781">
                  <c:v>0.22</c:v>
                </c:pt>
                <c:pt idx="782">
                  <c:v>0.22</c:v>
                </c:pt>
                <c:pt idx="783">
                  <c:v>0.22</c:v>
                </c:pt>
                <c:pt idx="784">
                  <c:v>0.22</c:v>
                </c:pt>
                <c:pt idx="785">
                  <c:v>0.22</c:v>
                </c:pt>
                <c:pt idx="786">
                  <c:v>0.22</c:v>
                </c:pt>
                <c:pt idx="787">
                  <c:v>0.22</c:v>
                </c:pt>
                <c:pt idx="788">
                  <c:v>0.22</c:v>
                </c:pt>
                <c:pt idx="789">
                  <c:v>0.22</c:v>
                </c:pt>
                <c:pt idx="790">
                  <c:v>0.22</c:v>
                </c:pt>
                <c:pt idx="791">
                  <c:v>0.22</c:v>
                </c:pt>
                <c:pt idx="792">
                  <c:v>0.22</c:v>
                </c:pt>
                <c:pt idx="793">
                  <c:v>0.22</c:v>
                </c:pt>
                <c:pt idx="794">
                  <c:v>0.22</c:v>
                </c:pt>
                <c:pt idx="795">
                  <c:v>0.22</c:v>
                </c:pt>
                <c:pt idx="796">
                  <c:v>0.22</c:v>
                </c:pt>
                <c:pt idx="797">
                  <c:v>0.22</c:v>
                </c:pt>
                <c:pt idx="798">
                  <c:v>0.22</c:v>
                </c:pt>
                <c:pt idx="799">
                  <c:v>0.22</c:v>
                </c:pt>
                <c:pt idx="800">
                  <c:v>0.22</c:v>
                </c:pt>
                <c:pt idx="801">
                  <c:v>0.22</c:v>
                </c:pt>
                <c:pt idx="802">
                  <c:v>0.22</c:v>
                </c:pt>
                <c:pt idx="803">
                  <c:v>0.22</c:v>
                </c:pt>
                <c:pt idx="804">
                  <c:v>0.22</c:v>
                </c:pt>
                <c:pt idx="805">
                  <c:v>0.22</c:v>
                </c:pt>
                <c:pt idx="806">
                  <c:v>0.22</c:v>
                </c:pt>
                <c:pt idx="807">
                  <c:v>0.22</c:v>
                </c:pt>
                <c:pt idx="808">
                  <c:v>0.22</c:v>
                </c:pt>
                <c:pt idx="809">
                  <c:v>0.22</c:v>
                </c:pt>
                <c:pt idx="810">
                  <c:v>0.22</c:v>
                </c:pt>
                <c:pt idx="811">
                  <c:v>0.22</c:v>
                </c:pt>
                <c:pt idx="812">
                  <c:v>0.22</c:v>
                </c:pt>
                <c:pt idx="813">
                  <c:v>0.22</c:v>
                </c:pt>
                <c:pt idx="814">
                  <c:v>0.22</c:v>
                </c:pt>
                <c:pt idx="815">
                  <c:v>0.22</c:v>
                </c:pt>
                <c:pt idx="816">
                  <c:v>0.22</c:v>
                </c:pt>
                <c:pt idx="817">
                  <c:v>0.22</c:v>
                </c:pt>
                <c:pt idx="818">
                  <c:v>0.22</c:v>
                </c:pt>
                <c:pt idx="819">
                  <c:v>0.22</c:v>
                </c:pt>
                <c:pt idx="820">
                  <c:v>0.22</c:v>
                </c:pt>
                <c:pt idx="821">
                  <c:v>0.22</c:v>
                </c:pt>
                <c:pt idx="822">
                  <c:v>0.22</c:v>
                </c:pt>
                <c:pt idx="823">
                  <c:v>0.22</c:v>
                </c:pt>
                <c:pt idx="824">
                  <c:v>0.22</c:v>
                </c:pt>
                <c:pt idx="825">
                  <c:v>0.22</c:v>
                </c:pt>
                <c:pt idx="826">
                  <c:v>0.22</c:v>
                </c:pt>
                <c:pt idx="827">
                  <c:v>0.22</c:v>
                </c:pt>
                <c:pt idx="828">
                  <c:v>0.22</c:v>
                </c:pt>
                <c:pt idx="829">
                  <c:v>0.22</c:v>
                </c:pt>
                <c:pt idx="830">
                  <c:v>0.22</c:v>
                </c:pt>
                <c:pt idx="831">
                  <c:v>0.22</c:v>
                </c:pt>
                <c:pt idx="832">
                  <c:v>0.22</c:v>
                </c:pt>
                <c:pt idx="833">
                  <c:v>0.22</c:v>
                </c:pt>
                <c:pt idx="834">
                  <c:v>0.22</c:v>
                </c:pt>
                <c:pt idx="835">
                  <c:v>0.22</c:v>
                </c:pt>
                <c:pt idx="836">
                  <c:v>0.22</c:v>
                </c:pt>
                <c:pt idx="837">
                  <c:v>0.22</c:v>
                </c:pt>
                <c:pt idx="838">
                  <c:v>0.22</c:v>
                </c:pt>
                <c:pt idx="839">
                  <c:v>0.22</c:v>
                </c:pt>
                <c:pt idx="840">
                  <c:v>0.22</c:v>
                </c:pt>
                <c:pt idx="841">
                  <c:v>0.22</c:v>
                </c:pt>
                <c:pt idx="842">
                  <c:v>0.22</c:v>
                </c:pt>
                <c:pt idx="843">
                  <c:v>0.22</c:v>
                </c:pt>
                <c:pt idx="844">
                  <c:v>0.22</c:v>
                </c:pt>
                <c:pt idx="845">
                  <c:v>0.22</c:v>
                </c:pt>
                <c:pt idx="846">
                  <c:v>0.22</c:v>
                </c:pt>
                <c:pt idx="847">
                  <c:v>0.22</c:v>
                </c:pt>
                <c:pt idx="848">
                  <c:v>0.22</c:v>
                </c:pt>
                <c:pt idx="849">
                  <c:v>0.22</c:v>
                </c:pt>
                <c:pt idx="850">
                  <c:v>0.22</c:v>
                </c:pt>
                <c:pt idx="851">
                  <c:v>0.22</c:v>
                </c:pt>
                <c:pt idx="852">
                  <c:v>0.22</c:v>
                </c:pt>
                <c:pt idx="853">
                  <c:v>0.22</c:v>
                </c:pt>
                <c:pt idx="854">
                  <c:v>0.22</c:v>
                </c:pt>
                <c:pt idx="855">
                  <c:v>0.22</c:v>
                </c:pt>
                <c:pt idx="856">
                  <c:v>0.22</c:v>
                </c:pt>
                <c:pt idx="857">
                  <c:v>0.22</c:v>
                </c:pt>
                <c:pt idx="858">
                  <c:v>0.22</c:v>
                </c:pt>
                <c:pt idx="859">
                  <c:v>0.22</c:v>
                </c:pt>
                <c:pt idx="860">
                  <c:v>0.22</c:v>
                </c:pt>
                <c:pt idx="861">
                  <c:v>0.22</c:v>
                </c:pt>
                <c:pt idx="862">
                  <c:v>0.22</c:v>
                </c:pt>
                <c:pt idx="863">
                  <c:v>0.22</c:v>
                </c:pt>
                <c:pt idx="864">
                  <c:v>0.22</c:v>
                </c:pt>
                <c:pt idx="865">
                  <c:v>0.22</c:v>
                </c:pt>
                <c:pt idx="866">
                  <c:v>0.22</c:v>
                </c:pt>
                <c:pt idx="867">
                  <c:v>0.22</c:v>
                </c:pt>
                <c:pt idx="868">
                  <c:v>0.22</c:v>
                </c:pt>
                <c:pt idx="869">
                  <c:v>0.22</c:v>
                </c:pt>
                <c:pt idx="870">
                  <c:v>0.22</c:v>
                </c:pt>
                <c:pt idx="871">
                  <c:v>0.22</c:v>
                </c:pt>
                <c:pt idx="872">
                  <c:v>0.22</c:v>
                </c:pt>
                <c:pt idx="873">
                  <c:v>0.22</c:v>
                </c:pt>
                <c:pt idx="874">
                  <c:v>0.22</c:v>
                </c:pt>
                <c:pt idx="875">
                  <c:v>0.22</c:v>
                </c:pt>
                <c:pt idx="876">
                  <c:v>0.22</c:v>
                </c:pt>
                <c:pt idx="877">
                  <c:v>0.22</c:v>
                </c:pt>
                <c:pt idx="878">
                  <c:v>0.22</c:v>
                </c:pt>
                <c:pt idx="879">
                  <c:v>0.22</c:v>
                </c:pt>
                <c:pt idx="880">
                  <c:v>0.22</c:v>
                </c:pt>
                <c:pt idx="881">
                  <c:v>0.22</c:v>
                </c:pt>
                <c:pt idx="882">
                  <c:v>0.22</c:v>
                </c:pt>
                <c:pt idx="883">
                  <c:v>0.22</c:v>
                </c:pt>
                <c:pt idx="884">
                  <c:v>0.22</c:v>
                </c:pt>
                <c:pt idx="885">
                  <c:v>0.22</c:v>
                </c:pt>
                <c:pt idx="886">
                  <c:v>0.22</c:v>
                </c:pt>
                <c:pt idx="887">
                  <c:v>0.22</c:v>
                </c:pt>
                <c:pt idx="888">
                  <c:v>0.22</c:v>
                </c:pt>
                <c:pt idx="889">
                  <c:v>0.22</c:v>
                </c:pt>
                <c:pt idx="890">
                  <c:v>0.22</c:v>
                </c:pt>
                <c:pt idx="891">
                  <c:v>0.22</c:v>
                </c:pt>
                <c:pt idx="892">
                  <c:v>0.22</c:v>
                </c:pt>
                <c:pt idx="893">
                  <c:v>0.22</c:v>
                </c:pt>
                <c:pt idx="894">
                  <c:v>0.22</c:v>
                </c:pt>
                <c:pt idx="895">
                  <c:v>0.22</c:v>
                </c:pt>
                <c:pt idx="896">
                  <c:v>0.22</c:v>
                </c:pt>
                <c:pt idx="897">
                  <c:v>0.22</c:v>
                </c:pt>
                <c:pt idx="898">
                  <c:v>0.22</c:v>
                </c:pt>
                <c:pt idx="899">
                  <c:v>0.22</c:v>
                </c:pt>
                <c:pt idx="900">
                  <c:v>0.22</c:v>
                </c:pt>
                <c:pt idx="901">
                  <c:v>0.22</c:v>
                </c:pt>
                <c:pt idx="902">
                  <c:v>0.22</c:v>
                </c:pt>
                <c:pt idx="903">
                  <c:v>0.22</c:v>
                </c:pt>
                <c:pt idx="904">
                  <c:v>0.22</c:v>
                </c:pt>
                <c:pt idx="905">
                  <c:v>0.22</c:v>
                </c:pt>
                <c:pt idx="906">
                  <c:v>0.22</c:v>
                </c:pt>
                <c:pt idx="907">
                  <c:v>0.22</c:v>
                </c:pt>
                <c:pt idx="908">
                  <c:v>0.22</c:v>
                </c:pt>
                <c:pt idx="909">
                  <c:v>0.22</c:v>
                </c:pt>
                <c:pt idx="910">
                  <c:v>0.22</c:v>
                </c:pt>
                <c:pt idx="911">
                  <c:v>0.22</c:v>
                </c:pt>
                <c:pt idx="912">
                  <c:v>0.22</c:v>
                </c:pt>
                <c:pt idx="913">
                  <c:v>0.22</c:v>
                </c:pt>
                <c:pt idx="914">
                  <c:v>0.22</c:v>
                </c:pt>
                <c:pt idx="915">
                  <c:v>0.22</c:v>
                </c:pt>
                <c:pt idx="916">
                  <c:v>0.22</c:v>
                </c:pt>
                <c:pt idx="917">
                  <c:v>0.22</c:v>
                </c:pt>
                <c:pt idx="918">
                  <c:v>0.22</c:v>
                </c:pt>
                <c:pt idx="919">
                  <c:v>0.22</c:v>
                </c:pt>
                <c:pt idx="920">
                  <c:v>0.22</c:v>
                </c:pt>
                <c:pt idx="921">
                  <c:v>0.22</c:v>
                </c:pt>
                <c:pt idx="922">
                  <c:v>0.22</c:v>
                </c:pt>
                <c:pt idx="923">
                  <c:v>0.22</c:v>
                </c:pt>
                <c:pt idx="924">
                  <c:v>0.22</c:v>
                </c:pt>
                <c:pt idx="925">
                  <c:v>0.22</c:v>
                </c:pt>
                <c:pt idx="926">
                  <c:v>0.22</c:v>
                </c:pt>
                <c:pt idx="927">
                  <c:v>0.22</c:v>
                </c:pt>
                <c:pt idx="928">
                  <c:v>0.22</c:v>
                </c:pt>
                <c:pt idx="929">
                  <c:v>0.22</c:v>
                </c:pt>
                <c:pt idx="930">
                  <c:v>0.22</c:v>
                </c:pt>
                <c:pt idx="931">
                  <c:v>0.22</c:v>
                </c:pt>
                <c:pt idx="932">
                  <c:v>0.22</c:v>
                </c:pt>
                <c:pt idx="933">
                  <c:v>0.22</c:v>
                </c:pt>
                <c:pt idx="934">
                  <c:v>0.22</c:v>
                </c:pt>
                <c:pt idx="935">
                  <c:v>0.22</c:v>
                </c:pt>
                <c:pt idx="936">
                  <c:v>0.22</c:v>
                </c:pt>
                <c:pt idx="937">
                  <c:v>0.22</c:v>
                </c:pt>
                <c:pt idx="938">
                  <c:v>0.22</c:v>
                </c:pt>
                <c:pt idx="939">
                  <c:v>0.22</c:v>
                </c:pt>
                <c:pt idx="940">
                  <c:v>0.22</c:v>
                </c:pt>
                <c:pt idx="941">
                  <c:v>0.22</c:v>
                </c:pt>
                <c:pt idx="942">
                  <c:v>0.22</c:v>
                </c:pt>
                <c:pt idx="943">
                  <c:v>0.22</c:v>
                </c:pt>
                <c:pt idx="944">
                  <c:v>0.22</c:v>
                </c:pt>
                <c:pt idx="945">
                  <c:v>0.22</c:v>
                </c:pt>
                <c:pt idx="946">
                  <c:v>0.22</c:v>
                </c:pt>
                <c:pt idx="947">
                  <c:v>0.22</c:v>
                </c:pt>
                <c:pt idx="948">
                  <c:v>0.22</c:v>
                </c:pt>
                <c:pt idx="949">
                  <c:v>0.22</c:v>
                </c:pt>
                <c:pt idx="950">
                  <c:v>0.22</c:v>
                </c:pt>
                <c:pt idx="951">
                  <c:v>0.22</c:v>
                </c:pt>
                <c:pt idx="952">
                  <c:v>0.22</c:v>
                </c:pt>
                <c:pt idx="953">
                  <c:v>0.22</c:v>
                </c:pt>
                <c:pt idx="954">
                  <c:v>0.24</c:v>
                </c:pt>
                <c:pt idx="955">
                  <c:v>0.24</c:v>
                </c:pt>
                <c:pt idx="956">
                  <c:v>0.24</c:v>
                </c:pt>
                <c:pt idx="957">
                  <c:v>0.24</c:v>
                </c:pt>
                <c:pt idx="958">
                  <c:v>0.24</c:v>
                </c:pt>
                <c:pt idx="959">
                  <c:v>0.24</c:v>
                </c:pt>
                <c:pt idx="960">
                  <c:v>0.24</c:v>
                </c:pt>
                <c:pt idx="961">
                  <c:v>0.24</c:v>
                </c:pt>
                <c:pt idx="962">
                  <c:v>0.24</c:v>
                </c:pt>
                <c:pt idx="963">
                  <c:v>0.24</c:v>
                </c:pt>
                <c:pt idx="964">
                  <c:v>0.24</c:v>
                </c:pt>
                <c:pt idx="965">
                  <c:v>0.24</c:v>
                </c:pt>
                <c:pt idx="966">
                  <c:v>0.24</c:v>
                </c:pt>
                <c:pt idx="967">
                  <c:v>0.24</c:v>
                </c:pt>
                <c:pt idx="968">
                  <c:v>0.24</c:v>
                </c:pt>
                <c:pt idx="969">
                  <c:v>0.24</c:v>
                </c:pt>
                <c:pt idx="970">
                  <c:v>0.24</c:v>
                </c:pt>
                <c:pt idx="971">
                  <c:v>0.24</c:v>
                </c:pt>
                <c:pt idx="972">
                  <c:v>0.24</c:v>
                </c:pt>
                <c:pt idx="973">
                  <c:v>0.24</c:v>
                </c:pt>
                <c:pt idx="974">
                  <c:v>0.24</c:v>
                </c:pt>
                <c:pt idx="975">
                  <c:v>0.24</c:v>
                </c:pt>
                <c:pt idx="976">
                  <c:v>0.24</c:v>
                </c:pt>
                <c:pt idx="977">
                  <c:v>0.24</c:v>
                </c:pt>
                <c:pt idx="978">
                  <c:v>0.24</c:v>
                </c:pt>
                <c:pt idx="979">
                  <c:v>0.24</c:v>
                </c:pt>
                <c:pt idx="980">
                  <c:v>0.24</c:v>
                </c:pt>
                <c:pt idx="981">
                  <c:v>0.24</c:v>
                </c:pt>
                <c:pt idx="982">
                  <c:v>0.24</c:v>
                </c:pt>
                <c:pt idx="983">
                  <c:v>0.24</c:v>
                </c:pt>
                <c:pt idx="984">
                  <c:v>0.24</c:v>
                </c:pt>
                <c:pt idx="985">
                  <c:v>0.24</c:v>
                </c:pt>
                <c:pt idx="986">
                  <c:v>0.24</c:v>
                </c:pt>
                <c:pt idx="987">
                  <c:v>0.24</c:v>
                </c:pt>
                <c:pt idx="988">
                  <c:v>0.24</c:v>
                </c:pt>
                <c:pt idx="989">
                  <c:v>0.24</c:v>
                </c:pt>
                <c:pt idx="990">
                  <c:v>0.24</c:v>
                </c:pt>
                <c:pt idx="991">
                  <c:v>0.24</c:v>
                </c:pt>
                <c:pt idx="992">
                  <c:v>0.24</c:v>
                </c:pt>
                <c:pt idx="993">
                  <c:v>0.24</c:v>
                </c:pt>
                <c:pt idx="994">
                  <c:v>0.24</c:v>
                </c:pt>
                <c:pt idx="995">
                  <c:v>0.24</c:v>
                </c:pt>
                <c:pt idx="996">
                  <c:v>0.24</c:v>
                </c:pt>
                <c:pt idx="997">
                  <c:v>0.24</c:v>
                </c:pt>
                <c:pt idx="998">
                  <c:v>0.24</c:v>
                </c:pt>
                <c:pt idx="999">
                  <c:v>0.24</c:v>
                </c:pt>
                <c:pt idx="1000">
                  <c:v>0.24</c:v>
                </c:pt>
                <c:pt idx="1001">
                  <c:v>0.24</c:v>
                </c:pt>
                <c:pt idx="1002">
                  <c:v>0.24</c:v>
                </c:pt>
                <c:pt idx="1003">
                  <c:v>0.24</c:v>
                </c:pt>
                <c:pt idx="1004">
                  <c:v>0.24</c:v>
                </c:pt>
                <c:pt idx="1005">
                  <c:v>0.24</c:v>
                </c:pt>
                <c:pt idx="1006">
                  <c:v>0.24</c:v>
                </c:pt>
                <c:pt idx="1007">
                  <c:v>0.24</c:v>
                </c:pt>
                <c:pt idx="1008">
                  <c:v>0.24</c:v>
                </c:pt>
                <c:pt idx="1009">
                  <c:v>0.24</c:v>
                </c:pt>
                <c:pt idx="1010">
                  <c:v>0.24</c:v>
                </c:pt>
                <c:pt idx="1011">
                  <c:v>0.24</c:v>
                </c:pt>
                <c:pt idx="1012">
                  <c:v>0.24</c:v>
                </c:pt>
                <c:pt idx="1013">
                  <c:v>0.24</c:v>
                </c:pt>
                <c:pt idx="1014">
                  <c:v>0.24</c:v>
                </c:pt>
                <c:pt idx="1015">
                  <c:v>0.24</c:v>
                </c:pt>
                <c:pt idx="1016">
                  <c:v>0.24</c:v>
                </c:pt>
                <c:pt idx="1017">
                  <c:v>0.24</c:v>
                </c:pt>
                <c:pt idx="1018">
                  <c:v>0.24</c:v>
                </c:pt>
                <c:pt idx="1019">
                  <c:v>0.24</c:v>
                </c:pt>
                <c:pt idx="1020">
                  <c:v>0.24</c:v>
                </c:pt>
                <c:pt idx="1021">
                  <c:v>0.24</c:v>
                </c:pt>
                <c:pt idx="1022">
                  <c:v>0.24</c:v>
                </c:pt>
                <c:pt idx="1023">
                  <c:v>0.24</c:v>
                </c:pt>
                <c:pt idx="1024">
                  <c:v>0.24</c:v>
                </c:pt>
                <c:pt idx="1025">
                  <c:v>0.24</c:v>
                </c:pt>
                <c:pt idx="1026">
                  <c:v>0.24</c:v>
                </c:pt>
                <c:pt idx="1027">
                  <c:v>0.24</c:v>
                </c:pt>
                <c:pt idx="1028">
                  <c:v>0.24</c:v>
                </c:pt>
                <c:pt idx="1029">
                  <c:v>0.24</c:v>
                </c:pt>
                <c:pt idx="1030">
                  <c:v>0.24</c:v>
                </c:pt>
                <c:pt idx="1031">
                  <c:v>0.24</c:v>
                </c:pt>
                <c:pt idx="1032">
                  <c:v>0.24</c:v>
                </c:pt>
                <c:pt idx="1033">
                  <c:v>0.24</c:v>
                </c:pt>
                <c:pt idx="1034">
                  <c:v>0.24</c:v>
                </c:pt>
                <c:pt idx="1035">
                  <c:v>0.24</c:v>
                </c:pt>
                <c:pt idx="1036">
                  <c:v>0.24</c:v>
                </c:pt>
                <c:pt idx="1037">
                  <c:v>0.24</c:v>
                </c:pt>
                <c:pt idx="1038">
                  <c:v>0.24</c:v>
                </c:pt>
                <c:pt idx="1039">
                  <c:v>0.24</c:v>
                </c:pt>
                <c:pt idx="1040">
                  <c:v>0.24</c:v>
                </c:pt>
                <c:pt idx="1041">
                  <c:v>0.24</c:v>
                </c:pt>
                <c:pt idx="1042">
                  <c:v>0.24</c:v>
                </c:pt>
                <c:pt idx="1043">
                  <c:v>0.24</c:v>
                </c:pt>
                <c:pt idx="1044">
                  <c:v>0.24</c:v>
                </c:pt>
                <c:pt idx="1045">
                  <c:v>0.24</c:v>
                </c:pt>
                <c:pt idx="1046">
                  <c:v>0.24</c:v>
                </c:pt>
                <c:pt idx="1047">
                  <c:v>0.24</c:v>
                </c:pt>
                <c:pt idx="1048">
                  <c:v>0.24</c:v>
                </c:pt>
                <c:pt idx="1049">
                  <c:v>0.24</c:v>
                </c:pt>
                <c:pt idx="1050">
                  <c:v>0.24</c:v>
                </c:pt>
                <c:pt idx="1051">
                  <c:v>0.24</c:v>
                </c:pt>
                <c:pt idx="1052">
                  <c:v>0.24</c:v>
                </c:pt>
                <c:pt idx="1053">
                  <c:v>0.24</c:v>
                </c:pt>
                <c:pt idx="1054">
                  <c:v>0.24</c:v>
                </c:pt>
                <c:pt idx="1055">
                  <c:v>0.24</c:v>
                </c:pt>
                <c:pt idx="1056">
                  <c:v>0.24</c:v>
                </c:pt>
                <c:pt idx="1057">
                  <c:v>0.24</c:v>
                </c:pt>
                <c:pt idx="1058">
                  <c:v>0.24</c:v>
                </c:pt>
                <c:pt idx="1059">
                  <c:v>0.24</c:v>
                </c:pt>
                <c:pt idx="1060">
                  <c:v>0.24</c:v>
                </c:pt>
                <c:pt idx="1061">
                  <c:v>0.24</c:v>
                </c:pt>
                <c:pt idx="1062">
                  <c:v>0.24</c:v>
                </c:pt>
                <c:pt idx="1063">
                  <c:v>0.24</c:v>
                </c:pt>
                <c:pt idx="1064">
                  <c:v>0.24</c:v>
                </c:pt>
                <c:pt idx="1065">
                  <c:v>0.24</c:v>
                </c:pt>
                <c:pt idx="1066">
                  <c:v>0.24</c:v>
                </c:pt>
                <c:pt idx="1067">
                  <c:v>0.24</c:v>
                </c:pt>
                <c:pt idx="1068">
                  <c:v>0.24</c:v>
                </c:pt>
                <c:pt idx="1069">
                  <c:v>0.24</c:v>
                </c:pt>
                <c:pt idx="1070">
                  <c:v>0.24</c:v>
                </c:pt>
                <c:pt idx="1071">
                  <c:v>0.24</c:v>
                </c:pt>
                <c:pt idx="1072">
                  <c:v>0.24</c:v>
                </c:pt>
                <c:pt idx="1073">
                  <c:v>0.24</c:v>
                </c:pt>
                <c:pt idx="1074">
                  <c:v>0.24</c:v>
                </c:pt>
                <c:pt idx="1075">
                  <c:v>0.24</c:v>
                </c:pt>
                <c:pt idx="1076">
                  <c:v>0.24</c:v>
                </c:pt>
                <c:pt idx="1077">
                  <c:v>0.24</c:v>
                </c:pt>
                <c:pt idx="1078">
                  <c:v>0.24</c:v>
                </c:pt>
                <c:pt idx="1079">
                  <c:v>0.24</c:v>
                </c:pt>
                <c:pt idx="1080">
                  <c:v>0.24</c:v>
                </c:pt>
                <c:pt idx="1081">
                  <c:v>0.24</c:v>
                </c:pt>
                <c:pt idx="1082">
                  <c:v>0.24</c:v>
                </c:pt>
                <c:pt idx="1083">
                  <c:v>0.24</c:v>
                </c:pt>
                <c:pt idx="1084">
                  <c:v>0.24</c:v>
                </c:pt>
                <c:pt idx="1085">
                  <c:v>0.24</c:v>
                </c:pt>
                <c:pt idx="1086">
                  <c:v>0.24</c:v>
                </c:pt>
                <c:pt idx="1087">
                  <c:v>0.24</c:v>
                </c:pt>
                <c:pt idx="1088">
                  <c:v>0.24</c:v>
                </c:pt>
                <c:pt idx="1089">
                  <c:v>0.24</c:v>
                </c:pt>
                <c:pt idx="1090">
                  <c:v>0.24</c:v>
                </c:pt>
                <c:pt idx="1091">
                  <c:v>0.24</c:v>
                </c:pt>
                <c:pt idx="1092">
                  <c:v>0.24</c:v>
                </c:pt>
                <c:pt idx="1093">
                  <c:v>0.24</c:v>
                </c:pt>
                <c:pt idx="1094">
                  <c:v>0.24</c:v>
                </c:pt>
                <c:pt idx="1095">
                  <c:v>0.24</c:v>
                </c:pt>
                <c:pt idx="1096">
                  <c:v>0.24</c:v>
                </c:pt>
                <c:pt idx="1097">
                  <c:v>0.24</c:v>
                </c:pt>
                <c:pt idx="1098">
                  <c:v>0.24</c:v>
                </c:pt>
                <c:pt idx="1099">
                  <c:v>0.24</c:v>
                </c:pt>
                <c:pt idx="1100">
                  <c:v>0.24</c:v>
                </c:pt>
                <c:pt idx="1101">
                  <c:v>0.24</c:v>
                </c:pt>
                <c:pt idx="1102">
                  <c:v>0.24</c:v>
                </c:pt>
                <c:pt idx="1103">
                  <c:v>0.24</c:v>
                </c:pt>
                <c:pt idx="1104">
                  <c:v>0.24</c:v>
                </c:pt>
                <c:pt idx="1105">
                  <c:v>0.24</c:v>
                </c:pt>
                <c:pt idx="1106">
                  <c:v>0.24</c:v>
                </c:pt>
                <c:pt idx="1107">
                  <c:v>0.24</c:v>
                </c:pt>
                <c:pt idx="1108">
                  <c:v>0.24</c:v>
                </c:pt>
                <c:pt idx="1109">
                  <c:v>0.24</c:v>
                </c:pt>
                <c:pt idx="1110">
                  <c:v>0.24</c:v>
                </c:pt>
                <c:pt idx="1111">
                  <c:v>0.24</c:v>
                </c:pt>
                <c:pt idx="1112">
                  <c:v>0.24</c:v>
                </c:pt>
                <c:pt idx="1113">
                  <c:v>0.24</c:v>
                </c:pt>
                <c:pt idx="1114">
                  <c:v>0.24</c:v>
                </c:pt>
                <c:pt idx="1115">
                  <c:v>0.24</c:v>
                </c:pt>
                <c:pt idx="1116">
                  <c:v>0.24</c:v>
                </c:pt>
                <c:pt idx="1117">
                  <c:v>0.24</c:v>
                </c:pt>
                <c:pt idx="1118">
                  <c:v>0.24</c:v>
                </c:pt>
                <c:pt idx="1119">
                  <c:v>0.24</c:v>
                </c:pt>
                <c:pt idx="1120">
                  <c:v>0.24</c:v>
                </c:pt>
                <c:pt idx="1121">
                  <c:v>0.24</c:v>
                </c:pt>
                <c:pt idx="1122">
                  <c:v>0.24</c:v>
                </c:pt>
                <c:pt idx="1123">
                  <c:v>0.24</c:v>
                </c:pt>
                <c:pt idx="1124">
                  <c:v>0.24</c:v>
                </c:pt>
                <c:pt idx="1125">
                  <c:v>0.24</c:v>
                </c:pt>
                <c:pt idx="1126">
                  <c:v>0.24</c:v>
                </c:pt>
                <c:pt idx="1127">
                  <c:v>0.24</c:v>
                </c:pt>
                <c:pt idx="1128">
                  <c:v>0.24</c:v>
                </c:pt>
                <c:pt idx="1129">
                  <c:v>0.24</c:v>
                </c:pt>
                <c:pt idx="1130">
                  <c:v>0.24</c:v>
                </c:pt>
                <c:pt idx="1131">
                  <c:v>0.24</c:v>
                </c:pt>
                <c:pt idx="1132">
                  <c:v>0.24</c:v>
                </c:pt>
                <c:pt idx="1133">
                  <c:v>0.24</c:v>
                </c:pt>
                <c:pt idx="1134">
                  <c:v>0.24</c:v>
                </c:pt>
                <c:pt idx="1135">
                  <c:v>0.24</c:v>
                </c:pt>
                <c:pt idx="1136">
                  <c:v>0.24</c:v>
                </c:pt>
                <c:pt idx="1137">
                  <c:v>0.24</c:v>
                </c:pt>
                <c:pt idx="1138">
                  <c:v>0.24</c:v>
                </c:pt>
                <c:pt idx="1139">
                  <c:v>0.24</c:v>
                </c:pt>
                <c:pt idx="1140">
                  <c:v>0.24</c:v>
                </c:pt>
                <c:pt idx="1141">
                  <c:v>0.24</c:v>
                </c:pt>
                <c:pt idx="1142">
                  <c:v>0.24</c:v>
                </c:pt>
                <c:pt idx="1143">
                  <c:v>0.24</c:v>
                </c:pt>
                <c:pt idx="1144">
                  <c:v>0.24</c:v>
                </c:pt>
                <c:pt idx="1145">
                  <c:v>0.24</c:v>
                </c:pt>
                <c:pt idx="1146">
                  <c:v>0.24</c:v>
                </c:pt>
                <c:pt idx="1147">
                  <c:v>0.24</c:v>
                </c:pt>
                <c:pt idx="1148">
                  <c:v>0.24</c:v>
                </c:pt>
                <c:pt idx="1149">
                  <c:v>0.24</c:v>
                </c:pt>
                <c:pt idx="1150">
                  <c:v>0.24</c:v>
                </c:pt>
                <c:pt idx="1151">
                  <c:v>0.24</c:v>
                </c:pt>
                <c:pt idx="1152">
                  <c:v>0.24</c:v>
                </c:pt>
                <c:pt idx="1153">
                  <c:v>0.24</c:v>
                </c:pt>
                <c:pt idx="1154">
                  <c:v>0.24</c:v>
                </c:pt>
                <c:pt idx="1155">
                  <c:v>0.24</c:v>
                </c:pt>
                <c:pt idx="1156">
                  <c:v>0.24</c:v>
                </c:pt>
                <c:pt idx="1157">
                  <c:v>0.24</c:v>
                </c:pt>
                <c:pt idx="1158">
                  <c:v>0.24</c:v>
                </c:pt>
                <c:pt idx="1159">
                  <c:v>0.24</c:v>
                </c:pt>
                <c:pt idx="1160">
                  <c:v>0.24</c:v>
                </c:pt>
                <c:pt idx="1161">
                  <c:v>0.24</c:v>
                </c:pt>
                <c:pt idx="1162">
                  <c:v>0.24</c:v>
                </c:pt>
                <c:pt idx="1163">
                  <c:v>0.24</c:v>
                </c:pt>
                <c:pt idx="1164">
                  <c:v>0.24</c:v>
                </c:pt>
                <c:pt idx="1165">
                  <c:v>0.24</c:v>
                </c:pt>
                <c:pt idx="1166">
                  <c:v>0.24</c:v>
                </c:pt>
                <c:pt idx="1167">
                  <c:v>0.24</c:v>
                </c:pt>
                <c:pt idx="1168">
                  <c:v>0.24</c:v>
                </c:pt>
                <c:pt idx="1169">
                  <c:v>0.24</c:v>
                </c:pt>
                <c:pt idx="1170">
                  <c:v>0.24</c:v>
                </c:pt>
                <c:pt idx="1171">
                  <c:v>0.24</c:v>
                </c:pt>
                <c:pt idx="1172">
                  <c:v>0.24</c:v>
                </c:pt>
                <c:pt idx="1173">
                  <c:v>0.24</c:v>
                </c:pt>
                <c:pt idx="1174">
                  <c:v>0.24</c:v>
                </c:pt>
                <c:pt idx="1175">
                  <c:v>0.24</c:v>
                </c:pt>
                <c:pt idx="1176">
                  <c:v>0.24</c:v>
                </c:pt>
                <c:pt idx="1177">
                  <c:v>0.24</c:v>
                </c:pt>
                <c:pt idx="1178">
                  <c:v>0.24</c:v>
                </c:pt>
                <c:pt idx="1179">
                  <c:v>0.24</c:v>
                </c:pt>
                <c:pt idx="1180">
                  <c:v>0.24</c:v>
                </c:pt>
                <c:pt idx="1181">
                  <c:v>0.24</c:v>
                </c:pt>
                <c:pt idx="1182">
                  <c:v>0.24</c:v>
                </c:pt>
                <c:pt idx="1183">
                  <c:v>0.24</c:v>
                </c:pt>
                <c:pt idx="1184">
                  <c:v>0.24</c:v>
                </c:pt>
                <c:pt idx="1185">
                  <c:v>0.24</c:v>
                </c:pt>
                <c:pt idx="1186">
                  <c:v>0.24</c:v>
                </c:pt>
                <c:pt idx="1187">
                  <c:v>0.24</c:v>
                </c:pt>
                <c:pt idx="1188">
                  <c:v>0.24</c:v>
                </c:pt>
                <c:pt idx="1189">
                  <c:v>0.24</c:v>
                </c:pt>
                <c:pt idx="1190">
                  <c:v>0.24</c:v>
                </c:pt>
                <c:pt idx="1191">
                  <c:v>0.24</c:v>
                </c:pt>
                <c:pt idx="1192">
                  <c:v>0.24</c:v>
                </c:pt>
                <c:pt idx="1193">
                  <c:v>0.24</c:v>
                </c:pt>
                <c:pt idx="1194">
                  <c:v>0.24</c:v>
                </c:pt>
                <c:pt idx="1195">
                  <c:v>0.24</c:v>
                </c:pt>
                <c:pt idx="1196">
                  <c:v>0.24</c:v>
                </c:pt>
                <c:pt idx="1197">
                  <c:v>0.24</c:v>
                </c:pt>
                <c:pt idx="1198">
                  <c:v>0.24</c:v>
                </c:pt>
                <c:pt idx="1199">
                  <c:v>0.24</c:v>
                </c:pt>
                <c:pt idx="1200">
                  <c:v>0.24</c:v>
                </c:pt>
                <c:pt idx="1201">
                  <c:v>0.24</c:v>
                </c:pt>
                <c:pt idx="1202">
                  <c:v>0.24</c:v>
                </c:pt>
                <c:pt idx="1203">
                  <c:v>0.24</c:v>
                </c:pt>
                <c:pt idx="1204">
                  <c:v>0.24</c:v>
                </c:pt>
                <c:pt idx="1205">
                  <c:v>0.24</c:v>
                </c:pt>
                <c:pt idx="1206">
                  <c:v>0.24</c:v>
                </c:pt>
                <c:pt idx="1207">
                  <c:v>0.24</c:v>
                </c:pt>
                <c:pt idx="1208">
                  <c:v>0.24</c:v>
                </c:pt>
                <c:pt idx="1209">
                  <c:v>0.24</c:v>
                </c:pt>
                <c:pt idx="1210">
                  <c:v>0.24</c:v>
                </c:pt>
                <c:pt idx="1211">
                  <c:v>0.24</c:v>
                </c:pt>
                <c:pt idx="1212">
                  <c:v>0.24</c:v>
                </c:pt>
                <c:pt idx="1213">
                  <c:v>0.24</c:v>
                </c:pt>
                <c:pt idx="1214">
                  <c:v>0.24</c:v>
                </c:pt>
                <c:pt idx="1215">
                  <c:v>0.24</c:v>
                </c:pt>
                <c:pt idx="1216">
                  <c:v>0.24</c:v>
                </c:pt>
                <c:pt idx="1217">
                  <c:v>0.24</c:v>
                </c:pt>
                <c:pt idx="1218">
                  <c:v>0.24</c:v>
                </c:pt>
                <c:pt idx="1219">
                  <c:v>0.24</c:v>
                </c:pt>
                <c:pt idx="1220">
                  <c:v>0.24</c:v>
                </c:pt>
                <c:pt idx="1221">
                  <c:v>0.24</c:v>
                </c:pt>
                <c:pt idx="1222">
                  <c:v>0.24</c:v>
                </c:pt>
                <c:pt idx="1223">
                  <c:v>0.24</c:v>
                </c:pt>
                <c:pt idx="1224">
                  <c:v>0.24</c:v>
                </c:pt>
                <c:pt idx="1225">
                  <c:v>0.24</c:v>
                </c:pt>
                <c:pt idx="1226">
                  <c:v>0.24</c:v>
                </c:pt>
                <c:pt idx="1227">
                  <c:v>0.24</c:v>
                </c:pt>
                <c:pt idx="1228">
                  <c:v>0.24</c:v>
                </c:pt>
                <c:pt idx="1229">
                  <c:v>0.24</c:v>
                </c:pt>
                <c:pt idx="1230">
                  <c:v>0.24</c:v>
                </c:pt>
                <c:pt idx="1231">
                  <c:v>0.24</c:v>
                </c:pt>
                <c:pt idx="1232">
                  <c:v>0.24</c:v>
                </c:pt>
                <c:pt idx="1233">
                  <c:v>0.24</c:v>
                </c:pt>
                <c:pt idx="1234">
                  <c:v>0.24</c:v>
                </c:pt>
                <c:pt idx="1235">
                  <c:v>0.24</c:v>
                </c:pt>
                <c:pt idx="1236">
                  <c:v>0.24</c:v>
                </c:pt>
                <c:pt idx="1237">
                  <c:v>0.24</c:v>
                </c:pt>
                <c:pt idx="1238">
                  <c:v>0.24</c:v>
                </c:pt>
                <c:pt idx="1239">
                  <c:v>0.24</c:v>
                </c:pt>
                <c:pt idx="1240">
                  <c:v>0.24</c:v>
                </c:pt>
                <c:pt idx="1241">
                  <c:v>0.24</c:v>
                </c:pt>
                <c:pt idx="1242">
                  <c:v>0.24</c:v>
                </c:pt>
                <c:pt idx="1243">
                  <c:v>0.24</c:v>
                </c:pt>
                <c:pt idx="1244">
                  <c:v>0.24</c:v>
                </c:pt>
                <c:pt idx="1245">
                  <c:v>0.24</c:v>
                </c:pt>
                <c:pt idx="1246">
                  <c:v>0.24</c:v>
                </c:pt>
                <c:pt idx="1247">
                  <c:v>0.24</c:v>
                </c:pt>
                <c:pt idx="1248">
                  <c:v>0.24</c:v>
                </c:pt>
                <c:pt idx="1249">
                  <c:v>0.24</c:v>
                </c:pt>
                <c:pt idx="1250">
                  <c:v>0.24</c:v>
                </c:pt>
                <c:pt idx="1251">
                  <c:v>0.24</c:v>
                </c:pt>
                <c:pt idx="1252">
                  <c:v>0.24</c:v>
                </c:pt>
                <c:pt idx="1253">
                  <c:v>0.24</c:v>
                </c:pt>
                <c:pt idx="1254">
                  <c:v>0.24</c:v>
                </c:pt>
                <c:pt idx="1255">
                  <c:v>0.24</c:v>
                </c:pt>
                <c:pt idx="1256">
                  <c:v>0.24</c:v>
                </c:pt>
                <c:pt idx="1257">
                  <c:v>0.24</c:v>
                </c:pt>
                <c:pt idx="1258">
                  <c:v>0.24</c:v>
                </c:pt>
                <c:pt idx="1259">
                  <c:v>0.24</c:v>
                </c:pt>
                <c:pt idx="1260">
                  <c:v>0.24</c:v>
                </c:pt>
                <c:pt idx="1261">
                  <c:v>0.24</c:v>
                </c:pt>
                <c:pt idx="1262">
                  <c:v>0.24</c:v>
                </c:pt>
                <c:pt idx="1263">
                  <c:v>0.24</c:v>
                </c:pt>
                <c:pt idx="1264">
                  <c:v>0.24</c:v>
                </c:pt>
                <c:pt idx="1265">
                  <c:v>0.24</c:v>
                </c:pt>
                <c:pt idx="1266">
                  <c:v>0.24</c:v>
                </c:pt>
                <c:pt idx="1267">
                  <c:v>0.24</c:v>
                </c:pt>
                <c:pt idx="1268">
                  <c:v>0.24</c:v>
                </c:pt>
                <c:pt idx="1269">
                  <c:v>0.24</c:v>
                </c:pt>
                <c:pt idx="1270">
                  <c:v>0.24</c:v>
                </c:pt>
                <c:pt idx="1271">
                  <c:v>0.24</c:v>
                </c:pt>
                <c:pt idx="1272">
                  <c:v>0.24</c:v>
                </c:pt>
                <c:pt idx="1273">
                  <c:v>0.24</c:v>
                </c:pt>
                <c:pt idx="1274">
                  <c:v>0.24</c:v>
                </c:pt>
                <c:pt idx="1275">
                  <c:v>0.24</c:v>
                </c:pt>
                <c:pt idx="1276">
                  <c:v>0.24</c:v>
                </c:pt>
                <c:pt idx="1277">
                  <c:v>0.24</c:v>
                </c:pt>
                <c:pt idx="1278">
                  <c:v>0.24</c:v>
                </c:pt>
                <c:pt idx="1279">
                  <c:v>0.24</c:v>
                </c:pt>
                <c:pt idx="1280">
                  <c:v>0.24</c:v>
                </c:pt>
                <c:pt idx="1281">
                  <c:v>0.24</c:v>
                </c:pt>
                <c:pt idx="1282">
                  <c:v>0.24</c:v>
                </c:pt>
                <c:pt idx="1283">
                  <c:v>0.24</c:v>
                </c:pt>
                <c:pt idx="1284">
                  <c:v>0.24</c:v>
                </c:pt>
                <c:pt idx="1285">
                  <c:v>0.24</c:v>
                </c:pt>
                <c:pt idx="1286">
                  <c:v>0.24</c:v>
                </c:pt>
                <c:pt idx="1287">
                  <c:v>0.24</c:v>
                </c:pt>
                <c:pt idx="1288">
                  <c:v>0.24</c:v>
                </c:pt>
                <c:pt idx="1289">
                  <c:v>0.24</c:v>
                </c:pt>
                <c:pt idx="1290">
                  <c:v>0.24</c:v>
                </c:pt>
                <c:pt idx="1291">
                  <c:v>0.24</c:v>
                </c:pt>
                <c:pt idx="1292">
                  <c:v>0.24</c:v>
                </c:pt>
                <c:pt idx="1293">
                  <c:v>0.24</c:v>
                </c:pt>
                <c:pt idx="1294">
                  <c:v>0.24</c:v>
                </c:pt>
                <c:pt idx="1295">
                  <c:v>0.24</c:v>
                </c:pt>
                <c:pt idx="1296">
                  <c:v>0.24</c:v>
                </c:pt>
                <c:pt idx="1297">
                  <c:v>0.24</c:v>
                </c:pt>
                <c:pt idx="1298">
                  <c:v>0.24</c:v>
                </c:pt>
                <c:pt idx="1299">
                  <c:v>0.24</c:v>
                </c:pt>
                <c:pt idx="1300">
                  <c:v>0.24</c:v>
                </c:pt>
                <c:pt idx="1301">
                  <c:v>0.24</c:v>
                </c:pt>
                <c:pt idx="1302">
                  <c:v>0.24</c:v>
                </c:pt>
                <c:pt idx="1303">
                  <c:v>0.24</c:v>
                </c:pt>
                <c:pt idx="1304">
                  <c:v>0.24</c:v>
                </c:pt>
                <c:pt idx="1305">
                  <c:v>0.24</c:v>
                </c:pt>
                <c:pt idx="1306">
                  <c:v>0.24</c:v>
                </c:pt>
                <c:pt idx="1307">
                  <c:v>0.24</c:v>
                </c:pt>
                <c:pt idx="1308">
                  <c:v>0.24</c:v>
                </c:pt>
                <c:pt idx="1309">
                  <c:v>0.24</c:v>
                </c:pt>
                <c:pt idx="1310">
                  <c:v>0.24</c:v>
                </c:pt>
                <c:pt idx="1311">
                  <c:v>0.24</c:v>
                </c:pt>
                <c:pt idx="1312">
                  <c:v>0.24</c:v>
                </c:pt>
                <c:pt idx="1313">
                  <c:v>0.24</c:v>
                </c:pt>
                <c:pt idx="1314">
                  <c:v>0.24</c:v>
                </c:pt>
                <c:pt idx="1315">
                  <c:v>0.24</c:v>
                </c:pt>
                <c:pt idx="1316">
                  <c:v>0.24</c:v>
                </c:pt>
                <c:pt idx="1317">
                  <c:v>0.24</c:v>
                </c:pt>
                <c:pt idx="1318">
                  <c:v>0.24</c:v>
                </c:pt>
                <c:pt idx="1319">
                  <c:v>0.24</c:v>
                </c:pt>
                <c:pt idx="1320">
                  <c:v>0.24</c:v>
                </c:pt>
                <c:pt idx="1321">
                  <c:v>0.24</c:v>
                </c:pt>
                <c:pt idx="1322">
                  <c:v>0.24</c:v>
                </c:pt>
                <c:pt idx="1323">
                  <c:v>0.24</c:v>
                </c:pt>
                <c:pt idx="1324">
                  <c:v>0.24</c:v>
                </c:pt>
                <c:pt idx="1325">
                  <c:v>0.24</c:v>
                </c:pt>
                <c:pt idx="1326">
                  <c:v>0.24</c:v>
                </c:pt>
                <c:pt idx="1327">
                  <c:v>0.24</c:v>
                </c:pt>
                <c:pt idx="1328">
                  <c:v>0.24</c:v>
                </c:pt>
                <c:pt idx="1329">
                  <c:v>0.24</c:v>
                </c:pt>
                <c:pt idx="1330">
                  <c:v>0.24</c:v>
                </c:pt>
                <c:pt idx="1331">
                  <c:v>0.24</c:v>
                </c:pt>
                <c:pt idx="1332">
                  <c:v>0.24</c:v>
                </c:pt>
                <c:pt idx="1333">
                  <c:v>0.24</c:v>
                </c:pt>
                <c:pt idx="1334">
                  <c:v>0.24</c:v>
                </c:pt>
                <c:pt idx="1335">
                  <c:v>0.24</c:v>
                </c:pt>
                <c:pt idx="1336">
                  <c:v>0.24</c:v>
                </c:pt>
                <c:pt idx="1337">
                  <c:v>0.24</c:v>
                </c:pt>
                <c:pt idx="1338">
                  <c:v>0.24</c:v>
                </c:pt>
                <c:pt idx="1339">
                  <c:v>0.24</c:v>
                </c:pt>
                <c:pt idx="1340">
                  <c:v>0.24</c:v>
                </c:pt>
                <c:pt idx="1341">
                  <c:v>0.24</c:v>
                </c:pt>
                <c:pt idx="1342">
                  <c:v>0.24</c:v>
                </c:pt>
                <c:pt idx="1343">
                  <c:v>0.24</c:v>
                </c:pt>
                <c:pt idx="1344">
                  <c:v>0.24</c:v>
                </c:pt>
                <c:pt idx="1345">
                  <c:v>0.24</c:v>
                </c:pt>
                <c:pt idx="1346">
                  <c:v>0.24</c:v>
                </c:pt>
                <c:pt idx="1347">
                  <c:v>0.24</c:v>
                </c:pt>
                <c:pt idx="1348">
                  <c:v>0.24</c:v>
                </c:pt>
                <c:pt idx="1349">
                  <c:v>0.24</c:v>
                </c:pt>
                <c:pt idx="1350">
                  <c:v>0.24</c:v>
                </c:pt>
                <c:pt idx="1351">
                  <c:v>0.24</c:v>
                </c:pt>
                <c:pt idx="1352">
                  <c:v>0.24</c:v>
                </c:pt>
                <c:pt idx="1353">
                  <c:v>0.24</c:v>
                </c:pt>
                <c:pt idx="1354">
                  <c:v>0.24</c:v>
                </c:pt>
                <c:pt idx="1355">
                  <c:v>0.24</c:v>
                </c:pt>
                <c:pt idx="1356">
                  <c:v>0.24</c:v>
                </c:pt>
                <c:pt idx="1357">
                  <c:v>0.24</c:v>
                </c:pt>
                <c:pt idx="1358">
                  <c:v>0.24</c:v>
                </c:pt>
                <c:pt idx="1359">
                  <c:v>0.24</c:v>
                </c:pt>
                <c:pt idx="1360">
                  <c:v>0.24</c:v>
                </c:pt>
                <c:pt idx="1361">
                  <c:v>0.24</c:v>
                </c:pt>
                <c:pt idx="1362">
                  <c:v>0.24</c:v>
                </c:pt>
                <c:pt idx="1363">
                  <c:v>0.24</c:v>
                </c:pt>
                <c:pt idx="1364">
                  <c:v>0.24</c:v>
                </c:pt>
                <c:pt idx="1365">
                  <c:v>0.24</c:v>
                </c:pt>
                <c:pt idx="1366">
                  <c:v>0.24</c:v>
                </c:pt>
                <c:pt idx="1367">
                  <c:v>0.24</c:v>
                </c:pt>
                <c:pt idx="1368">
                  <c:v>0.24</c:v>
                </c:pt>
                <c:pt idx="1369">
                  <c:v>0.24</c:v>
                </c:pt>
                <c:pt idx="1370">
                  <c:v>0.24</c:v>
                </c:pt>
                <c:pt idx="1371">
                  <c:v>0.24</c:v>
                </c:pt>
                <c:pt idx="1372">
                  <c:v>0.24</c:v>
                </c:pt>
                <c:pt idx="1373">
                  <c:v>0.24</c:v>
                </c:pt>
                <c:pt idx="1374">
                  <c:v>0.24</c:v>
                </c:pt>
                <c:pt idx="1375">
                  <c:v>0.24</c:v>
                </c:pt>
                <c:pt idx="1376">
                  <c:v>0.24</c:v>
                </c:pt>
                <c:pt idx="1377">
                  <c:v>0.24</c:v>
                </c:pt>
                <c:pt idx="1378">
                  <c:v>0.24</c:v>
                </c:pt>
                <c:pt idx="1379">
                  <c:v>0.24</c:v>
                </c:pt>
                <c:pt idx="1380">
                  <c:v>0.24</c:v>
                </c:pt>
                <c:pt idx="1381">
                  <c:v>0.24</c:v>
                </c:pt>
                <c:pt idx="1382">
                  <c:v>0.24</c:v>
                </c:pt>
                <c:pt idx="1383">
                  <c:v>0.24</c:v>
                </c:pt>
                <c:pt idx="1384">
                  <c:v>0.24</c:v>
                </c:pt>
                <c:pt idx="1385">
                  <c:v>0.24</c:v>
                </c:pt>
                <c:pt idx="1386">
                  <c:v>0.24</c:v>
                </c:pt>
                <c:pt idx="1387">
                  <c:v>0.24</c:v>
                </c:pt>
                <c:pt idx="1388">
                  <c:v>0.24</c:v>
                </c:pt>
                <c:pt idx="1389">
                  <c:v>0.24</c:v>
                </c:pt>
                <c:pt idx="1390">
                  <c:v>0.24</c:v>
                </c:pt>
                <c:pt idx="1391">
                  <c:v>0.24</c:v>
                </c:pt>
                <c:pt idx="1392">
                  <c:v>0.24</c:v>
                </c:pt>
                <c:pt idx="1393">
                  <c:v>0.24</c:v>
                </c:pt>
                <c:pt idx="1394">
                  <c:v>0.24</c:v>
                </c:pt>
                <c:pt idx="1395">
                  <c:v>0.24</c:v>
                </c:pt>
                <c:pt idx="1396">
                  <c:v>0.24</c:v>
                </c:pt>
                <c:pt idx="1397">
                  <c:v>0.24</c:v>
                </c:pt>
                <c:pt idx="1398">
                  <c:v>0.24</c:v>
                </c:pt>
                <c:pt idx="1399">
                  <c:v>0.24</c:v>
                </c:pt>
                <c:pt idx="1400">
                  <c:v>0.24</c:v>
                </c:pt>
                <c:pt idx="1401">
                  <c:v>0.24</c:v>
                </c:pt>
                <c:pt idx="1402">
                  <c:v>0.24</c:v>
                </c:pt>
                <c:pt idx="1403">
                  <c:v>0.24</c:v>
                </c:pt>
                <c:pt idx="1404">
                  <c:v>0.24</c:v>
                </c:pt>
                <c:pt idx="1405">
                  <c:v>0.24</c:v>
                </c:pt>
                <c:pt idx="1406">
                  <c:v>0.24</c:v>
                </c:pt>
                <c:pt idx="1407">
                  <c:v>0.24</c:v>
                </c:pt>
                <c:pt idx="1408">
                  <c:v>0.24</c:v>
                </c:pt>
                <c:pt idx="1409">
                  <c:v>0.24</c:v>
                </c:pt>
                <c:pt idx="1410">
                  <c:v>0.24</c:v>
                </c:pt>
                <c:pt idx="1411">
                  <c:v>0.24</c:v>
                </c:pt>
                <c:pt idx="1412">
                  <c:v>0.24</c:v>
                </c:pt>
                <c:pt idx="1413">
                  <c:v>0.24</c:v>
                </c:pt>
                <c:pt idx="1414">
                  <c:v>0.24</c:v>
                </c:pt>
                <c:pt idx="1415">
                  <c:v>0.24</c:v>
                </c:pt>
                <c:pt idx="1416">
                  <c:v>0.24</c:v>
                </c:pt>
                <c:pt idx="1417">
                  <c:v>0.24</c:v>
                </c:pt>
                <c:pt idx="1418">
                  <c:v>0.24</c:v>
                </c:pt>
                <c:pt idx="1419">
                  <c:v>0.24</c:v>
                </c:pt>
                <c:pt idx="1420">
                  <c:v>0.24</c:v>
                </c:pt>
                <c:pt idx="1421">
                  <c:v>0.24</c:v>
                </c:pt>
                <c:pt idx="1422">
                  <c:v>0.24</c:v>
                </c:pt>
                <c:pt idx="1423">
                  <c:v>0.24</c:v>
                </c:pt>
                <c:pt idx="1424">
                  <c:v>0.24</c:v>
                </c:pt>
                <c:pt idx="1425">
                  <c:v>0.24</c:v>
                </c:pt>
                <c:pt idx="1426">
                  <c:v>0.24</c:v>
                </c:pt>
                <c:pt idx="1427">
                  <c:v>0.24</c:v>
                </c:pt>
                <c:pt idx="1428">
                  <c:v>0.24</c:v>
                </c:pt>
                <c:pt idx="1429">
                  <c:v>0.24</c:v>
                </c:pt>
                <c:pt idx="1430">
                  <c:v>0.24</c:v>
                </c:pt>
                <c:pt idx="1431">
                  <c:v>0.24</c:v>
                </c:pt>
                <c:pt idx="1432">
                  <c:v>0.24</c:v>
                </c:pt>
                <c:pt idx="1433">
                  <c:v>0.24</c:v>
                </c:pt>
                <c:pt idx="1434">
                  <c:v>0.24</c:v>
                </c:pt>
                <c:pt idx="1435">
                  <c:v>0.24</c:v>
                </c:pt>
                <c:pt idx="1436">
                  <c:v>0.24</c:v>
                </c:pt>
                <c:pt idx="1437">
                  <c:v>0.24</c:v>
                </c:pt>
                <c:pt idx="1438">
                  <c:v>0.24</c:v>
                </c:pt>
                <c:pt idx="1439">
                  <c:v>0.24</c:v>
                </c:pt>
                <c:pt idx="1440">
                  <c:v>0.24</c:v>
                </c:pt>
                <c:pt idx="1441">
                  <c:v>0.24</c:v>
                </c:pt>
                <c:pt idx="1442">
                  <c:v>0.24</c:v>
                </c:pt>
                <c:pt idx="1443">
                  <c:v>0.24</c:v>
                </c:pt>
                <c:pt idx="1444">
                  <c:v>0.24</c:v>
                </c:pt>
                <c:pt idx="1445">
                  <c:v>0.24</c:v>
                </c:pt>
                <c:pt idx="1446">
                  <c:v>0.24</c:v>
                </c:pt>
                <c:pt idx="1447">
                  <c:v>0.24</c:v>
                </c:pt>
                <c:pt idx="1448">
                  <c:v>0.24</c:v>
                </c:pt>
                <c:pt idx="1449">
                  <c:v>0.24</c:v>
                </c:pt>
                <c:pt idx="1450">
                  <c:v>0.24</c:v>
                </c:pt>
                <c:pt idx="1451">
                  <c:v>0.24</c:v>
                </c:pt>
                <c:pt idx="1452">
                  <c:v>0.24</c:v>
                </c:pt>
                <c:pt idx="1453">
                  <c:v>0.24</c:v>
                </c:pt>
                <c:pt idx="1454">
                  <c:v>0.24</c:v>
                </c:pt>
                <c:pt idx="1455">
                  <c:v>0.24</c:v>
                </c:pt>
                <c:pt idx="1456">
                  <c:v>0.24</c:v>
                </c:pt>
                <c:pt idx="1457">
                  <c:v>0.24</c:v>
                </c:pt>
                <c:pt idx="1458">
                  <c:v>0.24</c:v>
                </c:pt>
                <c:pt idx="1459">
                  <c:v>0.24</c:v>
                </c:pt>
                <c:pt idx="1460">
                  <c:v>0.24</c:v>
                </c:pt>
                <c:pt idx="1461">
                  <c:v>0.24</c:v>
                </c:pt>
                <c:pt idx="1462">
                  <c:v>0.24</c:v>
                </c:pt>
                <c:pt idx="1463">
                  <c:v>0.24</c:v>
                </c:pt>
                <c:pt idx="1464">
                  <c:v>0.24</c:v>
                </c:pt>
                <c:pt idx="1465">
                  <c:v>0.24</c:v>
                </c:pt>
                <c:pt idx="1466">
                  <c:v>0.24</c:v>
                </c:pt>
                <c:pt idx="1467">
                  <c:v>0.24</c:v>
                </c:pt>
                <c:pt idx="1468">
                  <c:v>0.24</c:v>
                </c:pt>
                <c:pt idx="1469">
                  <c:v>0.24</c:v>
                </c:pt>
                <c:pt idx="1470">
                  <c:v>0.24</c:v>
                </c:pt>
                <c:pt idx="1471">
                  <c:v>0.24</c:v>
                </c:pt>
                <c:pt idx="1472">
                  <c:v>0.24</c:v>
                </c:pt>
                <c:pt idx="1473">
                  <c:v>0.24</c:v>
                </c:pt>
                <c:pt idx="1474">
                  <c:v>0.24</c:v>
                </c:pt>
                <c:pt idx="1475">
                  <c:v>0.24</c:v>
                </c:pt>
                <c:pt idx="1476">
                  <c:v>0.24</c:v>
                </c:pt>
                <c:pt idx="1477">
                  <c:v>0.24</c:v>
                </c:pt>
                <c:pt idx="1478">
                  <c:v>0.24</c:v>
                </c:pt>
                <c:pt idx="1479">
                  <c:v>0.24</c:v>
                </c:pt>
                <c:pt idx="1480">
                  <c:v>0.24</c:v>
                </c:pt>
                <c:pt idx="1481">
                  <c:v>0.24</c:v>
                </c:pt>
                <c:pt idx="1482">
                  <c:v>0.24</c:v>
                </c:pt>
                <c:pt idx="1483">
                  <c:v>0.24</c:v>
                </c:pt>
                <c:pt idx="1484">
                  <c:v>0.24</c:v>
                </c:pt>
                <c:pt idx="1485">
                  <c:v>0.24</c:v>
                </c:pt>
                <c:pt idx="1486">
                  <c:v>0.24</c:v>
                </c:pt>
                <c:pt idx="1487">
                  <c:v>0.24</c:v>
                </c:pt>
                <c:pt idx="1488">
                  <c:v>0.24</c:v>
                </c:pt>
                <c:pt idx="1489">
                  <c:v>0.24</c:v>
                </c:pt>
                <c:pt idx="1490">
                  <c:v>0.24</c:v>
                </c:pt>
                <c:pt idx="1491">
                  <c:v>0.24</c:v>
                </c:pt>
                <c:pt idx="1492">
                  <c:v>0.24</c:v>
                </c:pt>
                <c:pt idx="1493">
                  <c:v>0.24</c:v>
                </c:pt>
                <c:pt idx="1494">
                  <c:v>0.24</c:v>
                </c:pt>
                <c:pt idx="1495">
                  <c:v>0.24</c:v>
                </c:pt>
                <c:pt idx="1496">
                  <c:v>0.24</c:v>
                </c:pt>
                <c:pt idx="1497">
                  <c:v>0.24</c:v>
                </c:pt>
                <c:pt idx="1498">
                  <c:v>0.24</c:v>
                </c:pt>
                <c:pt idx="1499">
                  <c:v>0.24</c:v>
                </c:pt>
                <c:pt idx="1500">
                  <c:v>0.24</c:v>
                </c:pt>
                <c:pt idx="1501">
                  <c:v>0.24</c:v>
                </c:pt>
                <c:pt idx="1502">
                  <c:v>0.24</c:v>
                </c:pt>
                <c:pt idx="1503">
                  <c:v>0.24</c:v>
                </c:pt>
                <c:pt idx="1504">
                  <c:v>0.24</c:v>
                </c:pt>
                <c:pt idx="1505">
                  <c:v>0.24</c:v>
                </c:pt>
                <c:pt idx="1506">
                  <c:v>0.24</c:v>
                </c:pt>
                <c:pt idx="1507">
                  <c:v>0.24</c:v>
                </c:pt>
                <c:pt idx="1508">
                  <c:v>0.24</c:v>
                </c:pt>
                <c:pt idx="1509">
                  <c:v>0.24</c:v>
                </c:pt>
                <c:pt idx="1510">
                  <c:v>0.24</c:v>
                </c:pt>
                <c:pt idx="1511">
                  <c:v>0.24</c:v>
                </c:pt>
                <c:pt idx="1512">
                  <c:v>0.24</c:v>
                </c:pt>
                <c:pt idx="1513">
                  <c:v>0.24</c:v>
                </c:pt>
                <c:pt idx="1514">
                  <c:v>0.24</c:v>
                </c:pt>
                <c:pt idx="1515">
                  <c:v>0.24</c:v>
                </c:pt>
                <c:pt idx="1516">
                  <c:v>0.24</c:v>
                </c:pt>
                <c:pt idx="1517">
                  <c:v>0.24</c:v>
                </c:pt>
                <c:pt idx="1518">
                  <c:v>0.24</c:v>
                </c:pt>
                <c:pt idx="1519">
                  <c:v>0.24</c:v>
                </c:pt>
                <c:pt idx="1520">
                  <c:v>0.24</c:v>
                </c:pt>
                <c:pt idx="1521">
                  <c:v>0.24</c:v>
                </c:pt>
                <c:pt idx="1522">
                  <c:v>0.24</c:v>
                </c:pt>
                <c:pt idx="1523">
                  <c:v>0.24</c:v>
                </c:pt>
                <c:pt idx="1524">
                  <c:v>0.24</c:v>
                </c:pt>
                <c:pt idx="1525">
                  <c:v>0.24</c:v>
                </c:pt>
                <c:pt idx="1526">
                  <c:v>0.24</c:v>
                </c:pt>
                <c:pt idx="1527">
                  <c:v>0.24</c:v>
                </c:pt>
                <c:pt idx="1528">
                  <c:v>0.24</c:v>
                </c:pt>
                <c:pt idx="1529">
                  <c:v>0.24</c:v>
                </c:pt>
                <c:pt idx="1530">
                  <c:v>0.24</c:v>
                </c:pt>
                <c:pt idx="1531">
                  <c:v>0.24</c:v>
                </c:pt>
                <c:pt idx="1532">
                  <c:v>0.24</c:v>
                </c:pt>
                <c:pt idx="1533">
                  <c:v>0.24</c:v>
                </c:pt>
                <c:pt idx="1534">
                  <c:v>0.24</c:v>
                </c:pt>
                <c:pt idx="1535">
                  <c:v>0.24</c:v>
                </c:pt>
                <c:pt idx="1536">
                  <c:v>0.24</c:v>
                </c:pt>
                <c:pt idx="1537">
                  <c:v>0.24</c:v>
                </c:pt>
                <c:pt idx="1538">
                  <c:v>0.24</c:v>
                </c:pt>
                <c:pt idx="1539">
                  <c:v>0.24</c:v>
                </c:pt>
                <c:pt idx="1540">
                  <c:v>0.24</c:v>
                </c:pt>
                <c:pt idx="1541">
                  <c:v>0.24</c:v>
                </c:pt>
                <c:pt idx="1542">
                  <c:v>0.24</c:v>
                </c:pt>
                <c:pt idx="1543">
                  <c:v>0.24</c:v>
                </c:pt>
                <c:pt idx="1544">
                  <c:v>0.24</c:v>
                </c:pt>
                <c:pt idx="1545">
                  <c:v>0.24</c:v>
                </c:pt>
                <c:pt idx="1546">
                  <c:v>0.24</c:v>
                </c:pt>
                <c:pt idx="1547">
                  <c:v>0.24</c:v>
                </c:pt>
                <c:pt idx="1548">
                  <c:v>0.24</c:v>
                </c:pt>
                <c:pt idx="1549">
                  <c:v>0.24</c:v>
                </c:pt>
                <c:pt idx="1550">
                  <c:v>0.24</c:v>
                </c:pt>
                <c:pt idx="1551">
                  <c:v>0.24</c:v>
                </c:pt>
                <c:pt idx="1552">
                  <c:v>0.24</c:v>
                </c:pt>
                <c:pt idx="1553">
                  <c:v>0.24</c:v>
                </c:pt>
                <c:pt idx="1554">
                  <c:v>0.24</c:v>
                </c:pt>
                <c:pt idx="1555">
                  <c:v>0.24</c:v>
                </c:pt>
                <c:pt idx="1556">
                  <c:v>0.24</c:v>
                </c:pt>
                <c:pt idx="1557">
                  <c:v>0.24</c:v>
                </c:pt>
                <c:pt idx="1558">
                  <c:v>0.24</c:v>
                </c:pt>
                <c:pt idx="1559">
                  <c:v>0.24</c:v>
                </c:pt>
                <c:pt idx="1560">
                  <c:v>0.24</c:v>
                </c:pt>
                <c:pt idx="1561">
                  <c:v>0.24</c:v>
                </c:pt>
                <c:pt idx="1562">
                  <c:v>0.24</c:v>
                </c:pt>
                <c:pt idx="1563">
                  <c:v>0.24</c:v>
                </c:pt>
                <c:pt idx="1564">
                  <c:v>0.24</c:v>
                </c:pt>
                <c:pt idx="1565">
                  <c:v>0.24</c:v>
                </c:pt>
                <c:pt idx="1566">
                  <c:v>0.24</c:v>
                </c:pt>
                <c:pt idx="1567">
                  <c:v>0.24</c:v>
                </c:pt>
                <c:pt idx="1568">
                  <c:v>0.24</c:v>
                </c:pt>
                <c:pt idx="1569">
                  <c:v>0.24</c:v>
                </c:pt>
                <c:pt idx="1570">
                  <c:v>0.24</c:v>
                </c:pt>
                <c:pt idx="1571">
                  <c:v>0.24</c:v>
                </c:pt>
                <c:pt idx="1572">
                  <c:v>0.24</c:v>
                </c:pt>
                <c:pt idx="1573">
                  <c:v>0.24</c:v>
                </c:pt>
                <c:pt idx="1574">
                  <c:v>0.24</c:v>
                </c:pt>
                <c:pt idx="1575">
                  <c:v>0.24</c:v>
                </c:pt>
                <c:pt idx="1576">
                  <c:v>0.24</c:v>
                </c:pt>
                <c:pt idx="1577">
                  <c:v>0.24</c:v>
                </c:pt>
                <c:pt idx="1578">
                  <c:v>0.24</c:v>
                </c:pt>
                <c:pt idx="1579">
                  <c:v>0.24</c:v>
                </c:pt>
                <c:pt idx="1580">
                  <c:v>0.24</c:v>
                </c:pt>
                <c:pt idx="1581">
                  <c:v>0.24</c:v>
                </c:pt>
                <c:pt idx="1582">
                  <c:v>0.24</c:v>
                </c:pt>
                <c:pt idx="1583">
                  <c:v>0.24</c:v>
                </c:pt>
                <c:pt idx="1584">
                  <c:v>0.24</c:v>
                </c:pt>
                <c:pt idx="1585">
                  <c:v>0.24</c:v>
                </c:pt>
                <c:pt idx="1586">
                  <c:v>0.24</c:v>
                </c:pt>
                <c:pt idx="1587">
                  <c:v>0.24</c:v>
                </c:pt>
                <c:pt idx="1588">
                  <c:v>0.24</c:v>
                </c:pt>
                <c:pt idx="1589">
                  <c:v>0.24</c:v>
                </c:pt>
                <c:pt idx="1590">
                  <c:v>0.24</c:v>
                </c:pt>
                <c:pt idx="1591">
                  <c:v>0.24</c:v>
                </c:pt>
                <c:pt idx="1592">
                  <c:v>0.24</c:v>
                </c:pt>
                <c:pt idx="1593">
                  <c:v>0.24</c:v>
                </c:pt>
                <c:pt idx="1594">
                  <c:v>0.24</c:v>
                </c:pt>
                <c:pt idx="1595">
                  <c:v>0.24</c:v>
                </c:pt>
                <c:pt idx="1596">
                  <c:v>0.24</c:v>
                </c:pt>
                <c:pt idx="1597">
                  <c:v>0.24</c:v>
                </c:pt>
                <c:pt idx="1598">
                  <c:v>0.24</c:v>
                </c:pt>
                <c:pt idx="1599">
                  <c:v>0.24</c:v>
                </c:pt>
                <c:pt idx="1600">
                  <c:v>0.24</c:v>
                </c:pt>
                <c:pt idx="1601">
                  <c:v>0.24</c:v>
                </c:pt>
                <c:pt idx="1602">
                  <c:v>0.24</c:v>
                </c:pt>
                <c:pt idx="1603">
                  <c:v>0.24</c:v>
                </c:pt>
                <c:pt idx="1604">
                  <c:v>0.24</c:v>
                </c:pt>
                <c:pt idx="1605">
                  <c:v>0.24</c:v>
                </c:pt>
                <c:pt idx="1606">
                  <c:v>0.24</c:v>
                </c:pt>
                <c:pt idx="1607">
                  <c:v>0.24</c:v>
                </c:pt>
                <c:pt idx="1608">
                  <c:v>0.24</c:v>
                </c:pt>
                <c:pt idx="1609">
                  <c:v>0.24</c:v>
                </c:pt>
                <c:pt idx="1610">
                  <c:v>0.24</c:v>
                </c:pt>
                <c:pt idx="1611">
                  <c:v>0.24</c:v>
                </c:pt>
                <c:pt idx="1612">
                  <c:v>0.24</c:v>
                </c:pt>
                <c:pt idx="1613">
                  <c:v>0.24</c:v>
                </c:pt>
                <c:pt idx="1614">
                  <c:v>0.24</c:v>
                </c:pt>
                <c:pt idx="1615">
                  <c:v>0.24</c:v>
                </c:pt>
                <c:pt idx="1616">
                  <c:v>0.24</c:v>
                </c:pt>
                <c:pt idx="1617">
                  <c:v>0.24</c:v>
                </c:pt>
                <c:pt idx="1618">
                  <c:v>0.24</c:v>
                </c:pt>
                <c:pt idx="1619">
                  <c:v>0.24</c:v>
                </c:pt>
                <c:pt idx="1620">
                  <c:v>0.24</c:v>
                </c:pt>
                <c:pt idx="1621">
                  <c:v>0.24</c:v>
                </c:pt>
                <c:pt idx="1622">
                  <c:v>0.24</c:v>
                </c:pt>
                <c:pt idx="1623">
                  <c:v>0.24</c:v>
                </c:pt>
                <c:pt idx="1624">
                  <c:v>0.24</c:v>
                </c:pt>
                <c:pt idx="1625">
                  <c:v>0.24</c:v>
                </c:pt>
                <c:pt idx="1626">
                  <c:v>0.24</c:v>
                </c:pt>
                <c:pt idx="1627">
                  <c:v>0.24</c:v>
                </c:pt>
                <c:pt idx="1628">
                  <c:v>0.24</c:v>
                </c:pt>
                <c:pt idx="1629">
                  <c:v>0.24</c:v>
                </c:pt>
                <c:pt idx="1630">
                  <c:v>0.24</c:v>
                </c:pt>
                <c:pt idx="1631">
                  <c:v>0.24</c:v>
                </c:pt>
                <c:pt idx="1632">
                  <c:v>0.24</c:v>
                </c:pt>
                <c:pt idx="1633">
                  <c:v>0.24</c:v>
                </c:pt>
                <c:pt idx="1634">
                  <c:v>0.24</c:v>
                </c:pt>
                <c:pt idx="1635">
                  <c:v>0.24</c:v>
                </c:pt>
                <c:pt idx="1636">
                  <c:v>0.24</c:v>
                </c:pt>
                <c:pt idx="1637">
                  <c:v>0.24</c:v>
                </c:pt>
                <c:pt idx="1638">
                  <c:v>0.24</c:v>
                </c:pt>
                <c:pt idx="1639">
                  <c:v>0.24</c:v>
                </c:pt>
                <c:pt idx="1640">
                  <c:v>0.24</c:v>
                </c:pt>
                <c:pt idx="1641">
                  <c:v>0.24</c:v>
                </c:pt>
                <c:pt idx="1642">
                  <c:v>0.24</c:v>
                </c:pt>
                <c:pt idx="1643">
                  <c:v>0.24</c:v>
                </c:pt>
                <c:pt idx="1644">
                  <c:v>0.24</c:v>
                </c:pt>
                <c:pt idx="1645">
                  <c:v>0.24</c:v>
                </c:pt>
                <c:pt idx="1646">
                  <c:v>0.24</c:v>
                </c:pt>
                <c:pt idx="1647">
                  <c:v>0.24</c:v>
                </c:pt>
                <c:pt idx="1648">
                  <c:v>0.24</c:v>
                </c:pt>
                <c:pt idx="1649">
                  <c:v>0.24</c:v>
                </c:pt>
                <c:pt idx="1650">
                  <c:v>0.24</c:v>
                </c:pt>
                <c:pt idx="1651">
                  <c:v>0.24</c:v>
                </c:pt>
                <c:pt idx="1652">
                  <c:v>0.24</c:v>
                </c:pt>
                <c:pt idx="1653">
                  <c:v>0.24</c:v>
                </c:pt>
                <c:pt idx="1654">
                  <c:v>0.24</c:v>
                </c:pt>
                <c:pt idx="1655">
                  <c:v>0.24</c:v>
                </c:pt>
                <c:pt idx="1656">
                  <c:v>0.24</c:v>
                </c:pt>
                <c:pt idx="1657">
                  <c:v>0.24</c:v>
                </c:pt>
                <c:pt idx="1658">
                  <c:v>0.24</c:v>
                </c:pt>
                <c:pt idx="1659">
                  <c:v>0.24</c:v>
                </c:pt>
                <c:pt idx="1660">
                  <c:v>0.24</c:v>
                </c:pt>
                <c:pt idx="1661">
                  <c:v>0.24</c:v>
                </c:pt>
                <c:pt idx="1662">
                  <c:v>0.24</c:v>
                </c:pt>
                <c:pt idx="1663">
                  <c:v>0.24</c:v>
                </c:pt>
                <c:pt idx="1664">
                  <c:v>0.24</c:v>
                </c:pt>
                <c:pt idx="1665">
                  <c:v>0.24</c:v>
                </c:pt>
                <c:pt idx="1666">
                  <c:v>0.24</c:v>
                </c:pt>
                <c:pt idx="1667">
                  <c:v>0.24</c:v>
                </c:pt>
                <c:pt idx="1668">
                  <c:v>0.24</c:v>
                </c:pt>
                <c:pt idx="1669">
                  <c:v>0.24</c:v>
                </c:pt>
                <c:pt idx="1670">
                  <c:v>0.24</c:v>
                </c:pt>
                <c:pt idx="1671">
                  <c:v>0.24</c:v>
                </c:pt>
                <c:pt idx="1672">
                  <c:v>0.24</c:v>
                </c:pt>
                <c:pt idx="1673">
                  <c:v>0.24</c:v>
                </c:pt>
                <c:pt idx="1674">
                  <c:v>0.24</c:v>
                </c:pt>
                <c:pt idx="1675">
                  <c:v>0.24</c:v>
                </c:pt>
                <c:pt idx="1676">
                  <c:v>0.24</c:v>
                </c:pt>
                <c:pt idx="1677">
                  <c:v>0.24</c:v>
                </c:pt>
                <c:pt idx="1678">
                  <c:v>0.24</c:v>
                </c:pt>
                <c:pt idx="1679">
                  <c:v>0.24</c:v>
                </c:pt>
                <c:pt idx="1680">
                  <c:v>0.24</c:v>
                </c:pt>
                <c:pt idx="1681">
                  <c:v>0.24</c:v>
                </c:pt>
                <c:pt idx="1682">
                  <c:v>0.24</c:v>
                </c:pt>
                <c:pt idx="1683">
                  <c:v>0.24</c:v>
                </c:pt>
                <c:pt idx="1684">
                  <c:v>0.24</c:v>
                </c:pt>
                <c:pt idx="1685">
                  <c:v>0.24</c:v>
                </c:pt>
                <c:pt idx="1686">
                  <c:v>0.24</c:v>
                </c:pt>
                <c:pt idx="1687">
                  <c:v>0.24</c:v>
                </c:pt>
                <c:pt idx="1688">
                  <c:v>0.24</c:v>
                </c:pt>
                <c:pt idx="1689">
                  <c:v>0.24</c:v>
                </c:pt>
                <c:pt idx="1690">
                  <c:v>0.24</c:v>
                </c:pt>
                <c:pt idx="1691">
                  <c:v>0.24</c:v>
                </c:pt>
                <c:pt idx="1692">
                  <c:v>0.24</c:v>
                </c:pt>
                <c:pt idx="1693">
                  <c:v>0.24</c:v>
                </c:pt>
                <c:pt idx="1694">
                  <c:v>0.24</c:v>
                </c:pt>
                <c:pt idx="1695">
                  <c:v>0.24</c:v>
                </c:pt>
                <c:pt idx="1696">
                  <c:v>0.24</c:v>
                </c:pt>
                <c:pt idx="1697">
                  <c:v>0.24</c:v>
                </c:pt>
                <c:pt idx="1698">
                  <c:v>0.24</c:v>
                </c:pt>
                <c:pt idx="1699">
                  <c:v>0.24</c:v>
                </c:pt>
                <c:pt idx="1700">
                  <c:v>0.24</c:v>
                </c:pt>
                <c:pt idx="1701">
                  <c:v>0.24</c:v>
                </c:pt>
                <c:pt idx="1702">
                  <c:v>0.24</c:v>
                </c:pt>
                <c:pt idx="1703">
                  <c:v>0.24</c:v>
                </c:pt>
                <c:pt idx="1704">
                  <c:v>0.24</c:v>
                </c:pt>
                <c:pt idx="1705">
                  <c:v>0.24</c:v>
                </c:pt>
                <c:pt idx="1706">
                  <c:v>0.24</c:v>
                </c:pt>
                <c:pt idx="1707">
                  <c:v>0.24</c:v>
                </c:pt>
                <c:pt idx="1708">
                  <c:v>0.24</c:v>
                </c:pt>
                <c:pt idx="1709">
                  <c:v>0.24</c:v>
                </c:pt>
                <c:pt idx="1710">
                  <c:v>0.24</c:v>
                </c:pt>
                <c:pt idx="1711">
                  <c:v>0.24</c:v>
                </c:pt>
                <c:pt idx="1712">
                  <c:v>0.24</c:v>
                </c:pt>
                <c:pt idx="1713">
                  <c:v>0.24</c:v>
                </c:pt>
                <c:pt idx="1714">
                  <c:v>0.24</c:v>
                </c:pt>
                <c:pt idx="1715">
                  <c:v>0.24</c:v>
                </c:pt>
                <c:pt idx="1716">
                  <c:v>0.24</c:v>
                </c:pt>
                <c:pt idx="1717">
                  <c:v>0.24</c:v>
                </c:pt>
                <c:pt idx="1718">
                  <c:v>0.24</c:v>
                </c:pt>
                <c:pt idx="1719">
                  <c:v>0.24</c:v>
                </c:pt>
                <c:pt idx="1720">
                  <c:v>0.24</c:v>
                </c:pt>
                <c:pt idx="1721">
                  <c:v>0.24</c:v>
                </c:pt>
                <c:pt idx="1722">
                  <c:v>0.24</c:v>
                </c:pt>
                <c:pt idx="1723">
                  <c:v>0.24</c:v>
                </c:pt>
                <c:pt idx="1724">
                  <c:v>0.24</c:v>
                </c:pt>
                <c:pt idx="1725">
                  <c:v>0.24</c:v>
                </c:pt>
                <c:pt idx="1726">
                  <c:v>0.24</c:v>
                </c:pt>
                <c:pt idx="1727">
                  <c:v>0.24</c:v>
                </c:pt>
                <c:pt idx="1728">
                  <c:v>0.24</c:v>
                </c:pt>
                <c:pt idx="1729">
                  <c:v>0.24</c:v>
                </c:pt>
                <c:pt idx="1730">
                  <c:v>0.24</c:v>
                </c:pt>
                <c:pt idx="1731">
                  <c:v>0.24</c:v>
                </c:pt>
                <c:pt idx="1732">
                  <c:v>0.24</c:v>
                </c:pt>
                <c:pt idx="1733">
                  <c:v>0.24</c:v>
                </c:pt>
                <c:pt idx="1734">
                  <c:v>0.24</c:v>
                </c:pt>
                <c:pt idx="1735">
                  <c:v>0.24</c:v>
                </c:pt>
                <c:pt idx="1736">
                  <c:v>0.24</c:v>
                </c:pt>
                <c:pt idx="1737">
                  <c:v>0.24</c:v>
                </c:pt>
                <c:pt idx="1738">
                  <c:v>0.24</c:v>
                </c:pt>
                <c:pt idx="1739">
                  <c:v>0.24</c:v>
                </c:pt>
                <c:pt idx="1740">
                  <c:v>0.24</c:v>
                </c:pt>
                <c:pt idx="1741">
                  <c:v>0.24</c:v>
                </c:pt>
                <c:pt idx="1742">
                  <c:v>0.24</c:v>
                </c:pt>
                <c:pt idx="1743">
                  <c:v>0.24</c:v>
                </c:pt>
                <c:pt idx="1744">
                  <c:v>0.24</c:v>
                </c:pt>
                <c:pt idx="1745">
                  <c:v>0.24</c:v>
                </c:pt>
                <c:pt idx="1746">
                  <c:v>0.24</c:v>
                </c:pt>
                <c:pt idx="1747">
                  <c:v>0.24</c:v>
                </c:pt>
                <c:pt idx="1748">
                  <c:v>0.24</c:v>
                </c:pt>
                <c:pt idx="1749">
                  <c:v>0.24</c:v>
                </c:pt>
                <c:pt idx="1750">
                  <c:v>0.24</c:v>
                </c:pt>
                <c:pt idx="1751">
                  <c:v>0.24</c:v>
                </c:pt>
                <c:pt idx="1752">
                  <c:v>0.24</c:v>
                </c:pt>
                <c:pt idx="1753">
                  <c:v>0.24</c:v>
                </c:pt>
                <c:pt idx="1754">
                  <c:v>0.24</c:v>
                </c:pt>
                <c:pt idx="1755">
                  <c:v>0.24</c:v>
                </c:pt>
                <c:pt idx="1756">
                  <c:v>0.24</c:v>
                </c:pt>
                <c:pt idx="1757">
                  <c:v>0.24</c:v>
                </c:pt>
                <c:pt idx="1758">
                  <c:v>0.24</c:v>
                </c:pt>
                <c:pt idx="1759">
                  <c:v>0.24</c:v>
                </c:pt>
                <c:pt idx="1760">
                  <c:v>0.24</c:v>
                </c:pt>
                <c:pt idx="1761">
                  <c:v>0.24</c:v>
                </c:pt>
                <c:pt idx="1762">
                  <c:v>0.24</c:v>
                </c:pt>
                <c:pt idx="1763">
                  <c:v>0.24</c:v>
                </c:pt>
                <c:pt idx="1764">
                  <c:v>0.24</c:v>
                </c:pt>
                <c:pt idx="1765">
                  <c:v>0.24</c:v>
                </c:pt>
                <c:pt idx="1766">
                  <c:v>0.24</c:v>
                </c:pt>
                <c:pt idx="1767">
                  <c:v>0.24</c:v>
                </c:pt>
                <c:pt idx="1768">
                  <c:v>0.24</c:v>
                </c:pt>
                <c:pt idx="1769">
                  <c:v>0.24</c:v>
                </c:pt>
                <c:pt idx="1770">
                  <c:v>0.24</c:v>
                </c:pt>
                <c:pt idx="1771">
                  <c:v>0.24</c:v>
                </c:pt>
                <c:pt idx="1772">
                  <c:v>0.24</c:v>
                </c:pt>
                <c:pt idx="1773">
                  <c:v>0.24</c:v>
                </c:pt>
                <c:pt idx="1774">
                  <c:v>0.24</c:v>
                </c:pt>
                <c:pt idx="1775">
                  <c:v>0.24</c:v>
                </c:pt>
                <c:pt idx="1776">
                  <c:v>0.24</c:v>
                </c:pt>
                <c:pt idx="1777">
                  <c:v>0.24</c:v>
                </c:pt>
                <c:pt idx="1778">
                  <c:v>0.24</c:v>
                </c:pt>
                <c:pt idx="1779">
                  <c:v>0.24</c:v>
                </c:pt>
                <c:pt idx="1780">
                  <c:v>0.24</c:v>
                </c:pt>
                <c:pt idx="1781">
                  <c:v>0.24</c:v>
                </c:pt>
                <c:pt idx="1782">
                  <c:v>0.24</c:v>
                </c:pt>
                <c:pt idx="1783">
                  <c:v>0.24</c:v>
                </c:pt>
                <c:pt idx="1784">
                  <c:v>0.24</c:v>
                </c:pt>
                <c:pt idx="1785">
                  <c:v>0.24</c:v>
                </c:pt>
                <c:pt idx="1786">
                  <c:v>0.24</c:v>
                </c:pt>
                <c:pt idx="1787">
                  <c:v>0.24</c:v>
                </c:pt>
                <c:pt idx="1788">
                  <c:v>0.24</c:v>
                </c:pt>
                <c:pt idx="1789">
                  <c:v>0.24</c:v>
                </c:pt>
                <c:pt idx="1790">
                  <c:v>0.24</c:v>
                </c:pt>
                <c:pt idx="1791">
                  <c:v>0.24</c:v>
                </c:pt>
                <c:pt idx="1792">
                  <c:v>0.24</c:v>
                </c:pt>
                <c:pt idx="1793">
                  <c:v>0.24</c:v>
                </c:pt>
                <c:pt idx="1794">
                  <c:v>0.24</c:v>
                </c:pt>
                <c:pt idx="1795">
                  <c:v>0.24</c:v>
                </c:pt>
                <c:pt idx="1796">
                  <c:v>0.24</c:v>
                </c:pt>
                <c:pt idx="1797">
                  <c:v>0.24</c:v>
                </c:pt>
                <c:pt idx="1798">
                  <c:v>0.24</c:v>
                </c:pt>
                <c:pt idx="1799">
                  <c:v>0.24</c:v>
                </c:pt>
                <c:pt idx="1800">
                  <c:v>0.24</c:v>
                </c:pt>
                <c:pt idx="1801">
                  <c:v>0.24</c:v>
                </c:pt>
                <c:pt idx="1802">
                  <c:v>0.24</c:v>
                </c:pt>
                <c:pt idx="1803">
                  <c:v>0.24</c:v>
                </c:pt>
                <c:pt idx="1804">
                  <c:v>0.24</c:v>
                </c:pt>
                <c:pt idx="1805">
                  <c:v>0.24</c:v>
                </c:pt>
                <c:pt idx="1806">
                  <c:v>0.24</c:v>
                </c:pt>
                <c:pt idx="1807">
                  <c:v>0.24</c:v>
                </c:pt>
                <c:pt idx="1808">
                  <c:v>0.24</c:v>
                </c:pt>
                <c:pt idx="1809">
                  <c:v>0.24</c:v>
                </c:pt>
                <c:pt idx="1810">
                  <c:v>0.24</c:v>
                </c:pt>
                <c:pt idx="1811">
                  <c:v>0.24</c:v>
                </c:pt>
                <c:pt idx="1812">
                  <c:v>0.24</c:v>
                </c:pt>
                <c:pt idx="1813">
                  <c:v>0.24</c:v>
                </c:pt>
                <c:pt idx="1814">
                  <c:v>0.24</c:v>
                </c:pt>
                <c:pt idx="1815">
                  <c:v>0.24</c:v>
                </c:pt>
                <c:pt idx="1816">
                  <c:v>0.24</c:v>
                </c:pt>
                <c:pt idx="1817">
                  <c:v>0.24</c:v>
                </c:pt>
                <c:pt idx="1818">
                  <c:v>0.24</c:v>
                </c:pt>
                <c:pt idx="1819">
                  <c:v>0.24</c:v>
                </c:pt>
                <c:pt idx="1820">
                  <c:v>0.24</c:v>
                </c:pt>
                <c:pt idx="1821">
                  <c:v>0.32</c:v>
                </c:pt>
                <c:pt idx="1822">
                  <c:v>0.32</c:v>
                </c:pt>
                <c:pt idx="1823">
                  <c:v>0.32</c:v>
                </c:pt>
                <c:pt idx="1824">
                  <c:v>0.32</c:v>
                </c:pt>
                <c:pt idx="1825">
                  <c:v>0.32</c:v>
                </c:pt>
                <c:pt idx="1826">
                  <c:v>0.32</c:v>
                </c:pt>
                <c:pt idx="1827">
                  <c:v>0.32</c:v>
                </c:pt>
                <c:pt idx="1828">
                  <c:v>0.32</c:v>
                </c:pt>
                <c:pt idx="1829">
                  <c:v>0.32</c:v>
                </c:pt>
                <c:pt idx="1830">
                  <c:v>0.32</c:v>
                </c:pt>
                <c:pt idx="1831">
                  <c:v>0.32</c:v>
                </c:pt>
                <c:pt idx="1832">
                  <c:v>0.32</c:v>
                </c:pt>
                <c:pt idx="1833">
                  <c:v>0.32</c:v>
                </c:pt>
                <c:pt idx="1834">
                  <c:v>0.32</c:v>
                </c:pt>
                <c:pt idx="1835">
                  <c:v>0.32</c:v>
                </c:pt>
                <c:pt idx="1836">
                  <c:v>0.32</c:v>
                </c:pt>
                <c:pt idx="1837">
                  <c:v>0.32</c:v>
                </c:pt>
                <c:pt idx="1838">
                  <c:v>0.32</c:v>
                </c:pt>
                <c:pt idx="1839">
                  <c:v>0.32</c:v>
                </c:pt>
                <c:pt idx="1840">
                  <c:v>0.32</c:v>
                </c:pt>
                <c:pt idx="1841">
                  <c:v>0.32</c:v>
                </c:pt>
                <c:pt idx="1842">
                  <c:v>0.32</c:v>
                </c:pt>
                <c:pt idx="1843">
                  <c:v>0.32</c:v>
                </c:pt>
                <c:pt idx="1844">
                  <c:v>0.32</c:v>
                </c:pt>
                <c:pt idx="1845">
                  <c:v>0.32</c:v>
                </c:pt>
                <c:pt idx="1846">
                  <c:v>0.32</c:v>
                </c:pt>
                <c:pt idx="1847">
                  <c:v>0.32</c:v>
                </c:pt>
                <c:pt idx="1848">
                  <c:v>0.32</c:v>
                </c:pt>
                <c:pt idx="1849">
                  <c:v>0.32</c:v>
                </c:pt>
                <c:pt idx="1850">
                  <c:v>0.32</c:v>
                </c:pt>
                <c:pt idx="1851">
                  <c:v>0.32</c:v>
                </c:pt>
                <c:pt idx="1852">
                  <c:v>0.32</c:v>
                </c:pt>
                <c:pt idx="1853">
                  <c:v>0.32</c:v>
                </c:pt>
                <c:pt idx="1854">
                  <c:v>0.32</c:v>
                </c:pt>
                <c:pt idx="1855">
                  <c:v>0.32</c:v>
                </c:pt>
                <c:pt idx="1856">
                  <c:v>0.32</c:v>
                </c:pt>
                <c:pt idx="1857">
                  <c:v>0.32</c:v>
                </c:pt>
                <c:pt idx="1858">
                  <c:v>0.32</c:v>
                </c:pt>
                <c:pt idx="1859">
                  <c:v>0.32</c:v>
                </c:pt>
                <c:pt idx="1860">
                  <c:v>0.32</c:v>
                </c:pt>
                <c:pt idx="1861">
                  <c:v>0.32</c:v>
                </c:pt>
                <c:pt idx="1862">
                  <c:v>0.32</c:v>
                </c:pt>
                <c:pt idx="1863">
                  <c:v>0.32</c:v>
                </c:pt>
                <c:pt idx="1864">
                  <c:v>0.32</c:v>
                </c:pt>
                <c:pt idx="1865">
                  <c:v>0.32</c:v>
                </c:pt>
                <c:pt idx="1866">
                  <c:v>0.32</c:v>
                </c:pt>
                <c:pt idx="1867">
                  <c:v>0.32</c:v>
                </c:pt>
                <c:pt idx="1868">
                  <c:v>0.32</c:v>
                </c:pt>
                <c:pt idx="1869">
                  <c:v>0.32</c:v>
                </c:pt>
                <c:pt idx="1870">
                  <c:v>0.32</c:v>
                </c:pt>
                <c:pt idx="1871">
                  <c:v>0.32</c:v>
                </c:pt>
                <c:pt idx="1872">
                  <c:v>0.32</c:v>
                </c:pt>
                <c:pt idx="1873">
                  <c:v>0.32</c:v>
                </c:pt>
                <c:pt idx="1874">
                  <c:v>0.32</c:v>
                </c:pt>
                <c:pt idx="1875">
                  <c:v>0.32</c:v>
                </c:pt>
                <c:pt idx="1876">
                  <c:v>0.32</c:v>
                </c:pt>
                <c:pt idx="1877">
                  <c:v>0.32</c:v>
                </c:pt>
                <c:pt idx="1878">
                  <c:v>0.32</c:v>
                </c:pt>
                <c:pt idx="1879">
                  <c:v>0.32</c:v>
                </c:pt>
                <c:pt idx="1880">
                  <c:v>0.32</c:v>
                </c:pt>
                <c:pt idx="1881">
                  <c:v>0.32</c:v>
                </c:pt>
                <c:pt idx="1882">
                  <c:v>0.32</c:v>
                </c:pt>
                <c:pt idx="1883">
                  <c:v>0.32</c:v>
                </c:pt>
                <c:pt idx="1884">
                  <c:v>0.32</c:v>
                </c:pt>
                <c:pt idx="1885">
                  <c:v>0.32</c:v>
                </c:pt>
                <c:pt idx="1886">
                  <c:v>0.32</c:v>
                </c:pt>
                <c:pt idx="1887">
                  <c:v>0.32</c:v>
                </c:pt>
                <c:pt idx="1888">
                  <c:v>0.32</c:v>
                </c:pt>
                <c:pt idx="1889">
                  <c:v>0.32</c:v>
                </c:pt>
                <c:pt idx="1890">
                  <c:v>0.32</c:v>
                </c:pt>
                <c:pt idx="1891">
                  <c:v>0.32</c:v>
                </c:pt>
                <c:pt idx="1892">
                  <c:v>0.32</c:v>
                </c:pt>
                <c:pt idx="1893">
                  <c:v>0.32</c:v>
                </c:pt>
                <c:pt idx="1894">
                  <c:v>0.32</c:v>
                </c:pt>
                <c:pt idx="1895">
                  <c:v>0.32</c:v>
                </c:pt>
                <c:pt idx="1896">
                  <c:v>0.32</c:v>
                </c:pt>
                <c:pt idx="1897">
                  <c:v>0.32</c:v>
                </c:pt>
                <c:pt idx="1898">
                  <c:v>0.32</c:v>
                </c:pt>
                <c:pt idx="1899">
                  <c:v>0.32</c:v>
                </c:pt>
                <c:pt idx="1900">
                  <c:v>0.32</c:v>
                </c:pt>
                <c:pt idx="1901">
                  <c:v>0.32</c:v>
                </c:pt>
                <c:pt idx="1902">
                  <c:v>0.32</c:v>
                </c:pt>
                <c:pt idx="1903">
                  <c:v>0.32</c:v>
                </c:pt>
                <c:pt idx="1904">
                  <c:v>0.32</c:v>
                </c:pt>
                <c:pt idx="1905">
                  <c:v>0.32</c:v>
                </c:pt>
                <c:pt idx="1906">
                  <c:v>0.32</c:v>
                </c:pt>
                <c:pt idx="1907">
                  <c:v>0.32</c:v>
                </c:pt>
                <c:pt idx="1908">
                  <c:v>0.32</c:v>
                </c:pt>
                <c:pt idx="1909">
                  <c:v>0.32</c:v>
                </c:pt>
                <c:pt idx="1910">
                  <c:v>0.32</c:v>
                </c:pt>
                <c:pt idx="1911">
                  <c:v>0.32</c:v>
                </c:pt>
                <c:pt idx="1912">
                  <c:v>0.32</c:v>
                </c:pt>
                <c:pt idx="1913">
                  <c:v>0.32</c:v>
                </c:pt>
                <c:pt idx="1914">
                  <c:v>0.32</c:v>
                </c:pt>
                <c:pt idx="1915">
                  <c:v>0.32</c:v>
                </c:pt>
                <c:pt idx="1916">
                  <c:v>0.32</c:v>
                </c:pt>
                <c:pt idx="1917">
                  <c:v>0.32</c:v>
                </c:pt>
                <c:pt idx="1918">
                  <c:v>0.32</c:v>
                </c:pt>
                <c:pt idx="1919">
                  <c:v>0.32</c:v>
                </c:pt>
                <c:pt idx="1920">
                  <c:v>0.32</c:v>
                </c:pt>
                <c:pt idx="1921">
                  <c:v>0.32</c:v>
                </c:pt>
                <c:pt idx="1922">
                  <c:v>0.32</c:v>
                </c:pt>
                <c:pt idx="1923">
                  <c:v>0.32</c:v>
                </c:pt>
                <c:pt idx="1924">
                  <c:v>0.32</c:v>
                </c:pt>
                <c:pt idx="1925">
                  <c:v>0.32</c:v>
                </c:pt>
                <c:pt idx="1926">
                  <c:v>0.32</c:v>
                </c:pt>
                <c:pt idx="1927">
                  <c:v>0.32</c:v>
                </c:pt>
                <c:pt idx="1928">
                  <c:v>0.32</c:v>
                </c:pt>
                <c:pt idx="1929">
                  <c:v>0.32</c:v>
                </c:pt>
                <c:pt idx="1930">
                  <c:v>0.32</c:v>
                </c:pt>
                <c:pt idx="1931">
                  <c:v>0.32</c:v>
                </c:pt>
                <c:pt idx="1932">
                  <c:v>0.32</c:v>
                </c:pt>
                <c:pt idx="1933">
                  <c:v>0.32</c:v>
                </c:pt>
                <c:pt idx="1934">
                  <c:v>0.32</c:v>
                </c:pt>
                <c:pt idx="1935">
                  <c:v>0.32</c:v>
                </c:pt>
                <c:pt idx="1936">
                  <c:v>0.32</c:v>
                </c:pt>
                <c:pt idx="1937">
                  <c:v>0.32</c:v>
                </c:pt>
                <c:pt idx="1938">
                  <c:v>0.32</c:v>
                </c:pt>
                <c:pt idx="1939">
                  <c:v>0.32</c:v>
                </c:pt>
                <c:pt idx="1940">
                  <c:v>0.32</c:v>
                </c:pt>
                <c:pt idx="1941">
                  <c:v>0.32</c:v>
                </c:pt>
                <c:pt idx="1942">
                  <c:v>0.32</c:v>
                </c:pt>
                <c:pt idx="1943">
                  <c:v>0.32</c:v>
                </c:pt>
                <c:pt idx="1944">
                  <c:v>0.32</c:v>
                </c:pt>
                <c:pt idx="1945">
                  <c:v>0.32</c:v>
                </c:pt>
                <c:pt idx="1946">
                  <c:v>0.32</c:v>
                </c:pt>
                <c:pt idx="1947">
                  <c:v>0.32</c:v>
                </c:pt>
                <c:pt idx="1948">
                  <c:v>0.32</c:v>
                </c:pt>
                <c:pt idx="1949">
                  <c:v>0.32</c:v>
                </c:pt>
                <c:pt idx="1950">
                  <c:v>0.32</c:v>
                </c:pt>
                <c:pt idx="1951">
                  <c:v>0.32</c:v>
                </c:pt>
                <c:pt idx="1952">
                  <c:v>0.32</c:v>
                </c:pt>
                <c:pt idx="1953">
                  <c:v>0.32</c:v>
                </c:pt>
                <c:pt idx="1954">
                  <c:v>0.32</c:v>
                </c:pt>
                <c:pt idx="1955">
                  <c:v>0.32</c:v>
                </c:pt>
                <c:pt idx="1956">
                  <c:v>0.32</c:v>
                </c:pt>
                <c:pt idx="1957">
                  <c:v>0.32</c:v>
                </c:pt>
                <c:pt idx="1958">
                  <c:v>0.32</c:v>
                </c:pt>
                <c:pt idx="1959">
                  <c:v>0.32</c:v>
                </c:pt>
                <c:pt idx="1960">
                  <c:v>0.32</c:v>
                </c:pt>
                <c:pt idx="1961">
                  <c:v>0.32</c:v>
                </c:pt>
                <c:pt idx="1962">
                  <c:v>0.32</c:v>
                </c:pt>
                <c:pt idx="1963">
                  <c:v>0.32</c:v>
                </c:pt>
                <c:pt idx="1964">
                  <c:v>0.32</c:v>
                </c:pt>
                <c:pt idx="1965">
                  <c:v>0.32</c:v>
                </c:pt>
                <c:pt idx="1966">
                  <c:v>0.32</c:v>
                </c:pt>
                <c:pt idx="1967">
                  <c:v>0.32</c:v>
                </c:pt>
                <c:pt idx="1968">
                  <c:v>0.32</c:v>
                </c:pt>
                <c:pt idx="1969">
                  <c:v>0.32</c:v>
                </c:pt>
                <c:pt idx="1970">
                  <c:v>0.32</c:v>
                </c:pt>
                <c:pt idx="1971">
                  <c:v>0.32</c:v>
                </c:pt>
                <c:pt idx="1972">
                  <c:v>0.32</c:v>
                </c:pt>
                <c:pt idx="1973">
                  <c:v>0.32</c:v>
                </c:pt>
                <c:pt idx="1974">
                  <c:v>0.32</c:v>
                </c:pt>
                <c:pt idx="1975">
                  <c:v>0.32</c:v>
                </c:pt>
                <c:pt idx="1976">
                  <c:v>0.32</c:v>
                </c:pt>
                <c:pt idx="1977">
                  <c:v>0.32</c:v>
                </c:pt>
                <c:pt idx="1978">
                  <c:v>0.32</c:v>
                </c:pt>
                <c:pt idx="1979">
                  <c:v>0.32</c:v>
                </c:pt>
                <c:pt idx="1980">
                  <c:v>0.32</c:v>
                </c:pt>
                <c:pt idx="1981">
                  <c:v>0.32</c:v>
                </c:pt>
                <c:pt idx="1982">
                  <c:v>0.32</c:v>
                </c:pt>
                <c:pt idx="1983">
                  <c:v>0.32</c:v>
                </c:pt>
                <c:pt idx="1984">
                  <c:v>0.32</c:v>
                </c:pt>
                <c:pt idx="1985">
                  <c:v>0.32</c:v>
                </c:pt>
                <c:pt idx="1986">
                  <c:v>0.32</c:v>
                </c:pt>
                <c:pt idx="1987">
                  <c:v>0.32</c:v>
                </c:pt>
                <c:pt idx="1988">
                  <c:v>0.32</c:v>
                </c:pt>
                <c:pt idx="1989">
                  <c:v>0.32</c:v>
                </c:pt>
                <c:pt idx="1990">
                  <c:v>0.32</c:v>
                </c:pt>
                <c:pt idx="1991">
                  <c:v>0.32</c:v>
                </c:pt>
                <c:pt idx="1992">
                  <c:v>0.32</c:v>
                </c:pt>
                <c:pt idx="1993">
                  <c:v>0.32</c:v>
                </c:pt>
                <c:pt idx="1994">
                  <c:v>0.32</c:v>
                </c:pt>
                <c:pt idx="1995">
                  <c:v>0.32</c:v>
                </c:pt>
                <c:pt idx="1996">
                  <c:v>0.32</c:v>
                </c:pt>
                <c:pt idx="1997">
                  <c:v>0.32</c:v>
                </c:pt>
                <c:pt idx="1998">
                  <c:v>0.32</c:v>
                </c:pt>
                <c:pt idx="1999">
                  <c:v>0.32</c:v>
                </c:pt>
                <c:pt idx="2000">
                  <c:v>0.32</c:v>
                </c:pt>
                <c:pt idx="2001">
                  <c:v>0.32</c:v>
                </c:pt>
                <c:pt idx="2002">
                  <c:v>0.32</c:v>
                </c:pt>
                <c:pt idx="2003">
                  <c:v>0.32</c:v>
                </c:pt>
                <c:pt idx="2004">
                  <c:v>0.32</c:v>
                </c:pt>
                <c:pt idx="2005">
                  <c:v>0.32</c:v>
                </c:pt>
                <c:pt idx="2006">
                  <c:v>0.32</c:v>
                </c:pt>
                <c:pt idx="2007">
                  <c:v>0.32</c:v>
                </c:pt>
                <c:pt idx="2008">
                  <c:v>0.32</c:v>
                </c:pt>
                <c:pt idx="2009">
                  <c:v>0.32</c:v>
                </c:pt>
                <c:pt idx="2010">
                  <c:v>0.32</c:v>
                </c:pt>
                <c:pt idx="2011">
                  <c:v>0.32</c:v>
                </c:pt>
                <c:pt idx="2012">
                  <c:v>0.32</c:v>
                </c:pt>
                <c:pt idx="2013">
                  <c:v>0.32</c:v>
                </c:pt>
                <c:pt idx="2014">
                  <c:v>0.32</c:v>
                </c:pt>
                <c:pt idx="2015">
                  <c:v>0.32</c:v>
                </c:pt>
                <c:pt idx="2016">
                  <c:v>0.32</c:v>
                </c:pt>
                <c:pt idx="2017">
                  <c:v>0.32</c:v>
                </c:pt>
                <c:pt idx="2018">
                  <c:v>0.32</c:v>
                </c:pt>
                <c:pt idx="2019">
                  <c:v>0.32</c:v>
                </c:pt>
                <c:pt idx="2020">
                  <c:v>0.32</c:v>
                </c:pt>
                <c:pt idx="2021">
                  <c:v>0.32</c:v>
                </c:pt>
                <c:pt idx="2022">
                  <c:v>0.32</c:v>
                </c:pt>
                <c:pt idx="2023">
                  <c:v>0.32</c:v>
                </c:pt>
                <c:pt idx="2024">
                  <c:v>0.32</c:v>
                </c:pt>
                <c:pt idx="2025">
                  <c:v>0.32</c:v>
                </c:pt>
                <c:pt idx="2026">
                  <c:v>0.32</c:v>
                </c:pt>
                <c:pt idx="2027">
                  <c:v>0.32</c:v>
                </c:pt>
                <c:pt idx="2028">
                  <c:v>0.32</c:v>
                </c:pt>
                <c:pt idx="2029">
                  <c:v>0.32</c:v>
                </c:pt>
                <c:pt idx="2030">
                  <c:v>0.32</c:v>
                </c:pt>
                <c:pt idx="2031">
                  <c:v>0.32</c:v>
                </c:pt>
                <c:pt idx="2032">
                  <c:v>0.32</c:v>
                </c:pt>
                <c:pt idx="2033">
                  <c:v>0.32</c:v>
                </c:pt>
                <c:pt idx="2034">
                  <c:v>0.32</c:v>
                </c:pt>
                <c:pt idx="2035">
                  <c:v>0.32</c:v>
                </c:pt>
                <c:pt idx="2036">
                  <c:v>0.32</c:v>
                </c:pt>
                <c:pt idx="2037">
                  <c:v>0.32</c:v>
                </c:pt>
                <c:pt idx="2038">
                  <c:v>0.32</c:v>
                </c:pt>
                <c:pt idx="2039">
                  <c:v>0.32</c:v>
                </c:pt>
                <c:pt idx="2040">
                  <c:v>0.32</c:v>
                </c:pt>
                <c:pt idx="2041">
                  <c:v>0.32</c:v>
                </c:pt>
                <c:pt idx="2042">
                  <c:v>0.32</c:v>
                </c:pt>
                <c:pt idx="2043">
                  <c:v>0.32</c:v>
                </c:pt>
                <c:pt idx="2044">
                  <c:v>0.32</c:v>
                </c:pt>
                <c:pt idx="2045">
                  <c:v>0.32</c:v>
                </c:pt>
                <c:pt idx="2046">
                  <c:v>0.32</c:v>
                </c:pt>
                <c:pt idx="2047">
                  <c:v>0.32</c:v>
                </c:pt>
                <c:pt idx="2048">
                  <c:v>0.32</c:v>
                </c:pt>
                <c:pt idx="2049">
                  <c:v>0.32</c:v>
                </c:pt>
                <c:pt idx="2050">
                  <c:v>0.32</c:v>
                </c:pt>
                <c:pt idx="2051">
                  <c:v>0.32</c:v>
                </c:pt>
                <c:pt idx="2052">
                  <c:v>0.32</c:v>
                </c:pt>
                <c:pt idx="2053">
                  <c:v>0.32</c:v>
                </c:pt>
                <c:pt idx="2054">
                  <c:v>0.32</c:v>
                </c:pt>
                <c:pt idx="2055">
                  <c:v>0.32</c:v>
                </c:pt>
                <c:pt idx="2056">
                  <c:v>0.32</c:v>
                </c:pt>
                <c:pt idx="2057">
                  <c:v>0.32</c:v>
                </c:pt>
                <c:pt idx="2058">
                  <c:v>0.32</c:v>
                </c:pt>
                <c:pt idx="2059">
                  <c:v>0.32</c:v>
                </c:pt>
                <c:pt idx="2060">
                  <c:v>0.32</c:v>
                </c:pt>
                <c:pt idx="2061">
                  <c:v>0.32</c:v>
                </c:pt>
                <c:pt idx="2062">
                  <c:v>0.32</c:v>
                </c:pt>
                <c:pt idx="2063">
                  <c:v>0.32</c:v>
                </c:pt>
                <c:pt idx="2064">
                  <c:v>0.32</c:v>
                </c:pt>
                <c:pt idx="2065">
                  <c:v>0.32</c:v>
                </c:pt>
                <c:pt idx="2066">
                  <c:v>0.32</c:v>
                </c:pt>
                <c:pt idx="2067">
                  <c:v>0.32</c:v>
                </c:pt>
                <c:pt idx="2068">
                  <c:v>0.32</c:v>
                </c:pt>
                <c:pt idx="2069">
                  <c:v>0.32</c:v>
                </c:pt>
                <c:pt idx="2070">
                  <c:v>0.32</c:v>
                </c:pt>
                <c:pt idx="2071">
                  <c:v>0.32</c:v>
                </c:pt>
                <c:pt idx="2072">
                  <c:v>0.32</c:v>
                </c:pt>
                <c:pt idx="2073">
                  <c:v>0.32</c:v>
                </c:pt>
                <c:pt idx="2074">
                  <c:v>0.32</c:v>
                </c:pt>
                <c:pt idx="2075">
                  <c:v>0.32</c:v>
                </c:pt>
                <c:pt idx="2076">
                  <c:v>0.32</c:v>
                </c:pt>
                <c:pt idx="2077">
                  <c:v>0.32</c:v>
                </c:pt>
                <c:pt idx="2078">
                  <c:v>0.32</c:v>
                </c:pt>
                <c:pt idx="2079">
                  <c:v>0.32</c:v>
                </c:pt>
                <c:pt idx="2080">
                  <c:v>0.32</c:v>
                </c:pt>
                <c:pt idx="2081">
                  <c:v>0.32</c:v>
                </c:pt>
                <c:pt idx="2082">
                  <c:v>0.32</c:v>
                </c:pt>
                <c:pt idx="2083">
                  <c:v>0.32</c:v>
                </c:pt>
                <c:pt idx="2084">
                  <c:v>0.32</c:v>
                </c:pt>
                <c:pt idx="2085">
                  <c:v>0.32</c:v>
                </c:pt>
                <c:pt idx="2086">
                  <c:v>0.32</c:v>
                </c:pt>
                <c:pt idx="2087">
                  <c:v>0.32</c:v>
                </c:pt>
                <c:pt idx="2088">
                  <c:v>0.32</c:v>
                </c:pt>
                <c:pt idx="2089">
                  <c:v>0.32</c:v>
                </c:pt>
                <c:pt idx="2090">
                  <c:v>0.32</c:v>
                </c:pt>
                <c:pt idx="2091">
                  <c:v>0.32</c:v>
                </c:pt>
                <c:pt idx="2092">
                  <c:v>0.32</c:v>
                </c:pt>
                <c:pt idx="2093">
                  <c:v>0.32</c:v>
                </c:pt>
                <c:pt idx="2094">
                  <c:v>0.32</c:v>
                </c:pt>
                <c:pt idx="2095">
                  <c:v>0.32</c:v>
                </c:pt>
                <c:pt idx="2096">
                  <c:v>0.32</c:v>
                </c:pt>
                <c:pt idx="2097">
                  <c:v>0.32</c:v>
                </c:pt>
                <c:pt idx="2098">
                  <c:v>0.32</c:v>
                </c:pt>
                <c:pt idx="2099">
                  <c:v>0.32</c:v>
                </c:pt>
                <c:pt idx="2100">
                  <c:v>0.32</c:v>
                </c:pt>
                <c:pt idx="2101">
                  <c:v>0.32</c:v>
                </c:pt>
                <c:pt idx="2102">
                  <c:v>0.32</c:v>
                </c:pt>
                <c:pt idx="2103">
                  <c:v>0.32</c:v>
                </c:pt>
                <c:pt idx="2104">
                  <c:v>0.32</c:v>
                </c:pt>
                <c:pt idx="2105">
                  <c:v>0.32</c:v>
                </c:pt>
                <c:pt idx="2106">
                  <c:v>0.32</c:v>
                </c:pt>
                <c:pt idx="2107">
                  <c:v>0.32</c:v>
                </c:pt>
                <c:pt idx="2108">
                  <c:v>0.32</c:v>
                </c:pt>
                <c:pt idx="2109">
                  <c:v>0.32</c:v>
                </c:pt>
                <c:pt idx="2110">
                  <c:v>0.32</c:v>
                </c:pt>
                <c:pt idx="2111">
                  <c:v>0.32</c:v>
                </c:pt>
                <c:pt idx="2112">
                  <c:v>0.32</c:v>
                </c:pt>
                <c:pt idx="2113">
                  <c:v>0.32</c:v>
                </c:pt>
                <c:pt idx="2114">
                  <c:v>0.32</c:v>
                </c:pt>
                <c:pt idx="2115">
                  <c:v>0.32</c:v>
                </c:pt>
                <c:pt idx="2116">
                  <c:v>0.32</c:v>
                </c:pt>
                <c:pt idx="2117">
                  <c:v>0.32</c:v>
                </c:pt>
                <c:pt idx="2118">
                  <c:v>0.32</c:v>
                </c:pt>
                <c:pt idx="2119">
                  <c:v>0.32</c:v>
                </c:pt>
                <c:pt idx="2120">
                  <c:v>0.32</c:v>
                </c:pt>
                <c:pt idx="2121">
                  <c:v>0.32</c:v>
                </c:pt>
                <c:pt idx="2122">
                  <c:v>0.32</c:v>
                </c:pt>
                <c:pt idx="2123">
                  <c:v>0.32</c:v>
                </c:pt>
                <c:pt idx="2124">
                  <c:v>0.32</c:v>
                </c:pt>
                <c:pt idx="2125">
                  <c:v>0.32</c:v>
                </c:pt>
                <c:pt idx="2126">
                  <c:v>0.32</c:v>
                </c:pt>
                <c:pt idx="2127">
                  <c:v>0.32</c:v>
                </c:pt>
                <c:pt idx="2128">
                  <c:v>0.32</c:v>
                </c:pt>
                <c:pt idx="2129">
                  <c:v>0.32</c:v>
                </c:pt>
                <c:pt idx="2130">
                  <c:v>0.32</c:v>
                </c:pt>
                <c:pt idx="2131">
                  <c:v>0.32</c:v>
                </c:pt>
                <c:pt idx="2132">
                  <c:v>0.32</c:v>
                </c:pt>
                <c:pt idx="2133">
                  <c:v>0.32</c:v>
                </c:pt>
                <c:pt idx="2134">
                  <c:v>0.32</c:v>
                </c:pt>
                <c:pt idx="2135">
                  <c:v>0.32</c:v>
                </c:pt>
                <c:pt idx="2136">
                  <c:v>0.32</c:v>
                </c:pt>
                <c:pt idx="2137">
                  <c:v>0.32</c:v>
                </c:pt>
                <c:pt idx="2138">
                  <c:v>0.32</c:v>
                </c:pt>
                <c:pt idx="2139">
                  <c:v>0.32</c:v>
                </c:pt>
                <c:pt idx="2140">
                  <c:v>0.32</c:v>
                </c:pt>
                <c:pt idx="2141">
                  <c:v>0.32</c:v>
                </c:pt>
                <c:pt idx="2142">
                  <c:v>0.32</c:v>
                </c:pt>
                <c:pt idx="2143">
                  <c:v>0.32</c:v>
                </c:pt>
                <c:pt idx="2144">
                  <c:v>0.32</c:v>
                </c:pt>
                <c:pt idx="2145">
                  <c:v>0.32</c:v>
                </c:pt>
                <c:pt idx="2146">
                  <c:v>0.32</c:v>
                </c:pt>
                <c:pt idx="2147">
                  <c:v>0.32</c:v>
                </c:pt>
                <c:pt idx="2148">
                  <c:v>0.32</c:v>
                </c:pt>
                <c:pt idx="2149">
                  <c:v>0.32</c:v>
                </c:pt>
                <c:pt idx="2150">
                  <c:v>0.32</c:v>
                </c:pt>
                <c:pt idx="2151">
                  <c:v>0.32</c:v>
                </c:pt>
                <c:pt idx="2152">
                  <c:v>0.32</c:v>
                </c:pt>
                <c:pt idx="2153">
                  <c:v>0.32</c:v>
                </c:pt>
                <c:pt idx="2154">
                  <c:v>0.32</c:v>
                </c:pt>
                <c:pt idx="2155">
                  <c:v>0.32</c:v>
                </c:pt>
                <c:pt idx="2156">
                  <c:v>0.32</c:v>
                </c:pt>
                <c:pt idx="2157">
                  <c:v>0.32</c:v>
                </c:pt>
                <c:pt idx="2158">
                  <c:v>0.32</c:v>
                </c:pt>
                <c:pt idx="2159">
                  <c:v>0.32</c:v>
                </c:pt>
                <c:pt idx="2160">
                  <c:v>0.32</c:v>
                </c:pt>
                <c:pt idx="2161">
                  <c:v>0.32</c:v>
                </c:pt>
                <c:pt idx="2162">
                  <c:v>0.32</c:v>
                </c:pt>
                <c:pt idx="2163">
                  <c:v>0.32</c:v>
                </c:pt>
                <c:pt idx="2164">
                  <c:v>0.32</c:v>
                </c:pt>
                <c:pt idx="2165">
                  <c:v>0.32</c:v>
                </c:pt>
                <c:pt idx="2166">
                  <c:v>0.32</c:v>
                </c:pt>
                <c:pt idx="2167">
                  <c:v>0.32</c:v>
                </c:pt>
                <c:pt idx="2168">
                  <c:v>0.32</c:v>
                </c:pt>
                <c:pt idx="2169">
                  <c:v>0.32</c:v>
                </c:pt>
                <c:pt idx="2170">
                  <c:v>0.32</c:v>
                </c:pt>
                <c:pt idx="2171">
                  <c:v>0.32</c:v>
                </c:pt>
                <c:pt idx="2172">
                  <c:v>0.32</c:v>
                </c:pt>
                <c:pt idx="2173">
                  <c:v>0.32</c:v>
                </c:pt>
                <c:pt idx="2174">
                  <c:v>0.32</c:v>
                </c:pt>
                <c:pt idx="2175">
                  <c:v>0.32</c:v>
                </c:pt>
                <c:pt idx="2176">
                  <c:v>0.32</c:v>
                </c:pt>
                <c:pt idx="2177">
                  <c:v>0.32</c:v>
                </c:pt>
                <c:pt idx="2178">
                  <c:v>0.32</c:v>
                </c:pt>
                <c:pt idx="2179">
                  <c:v>0.32</c:v>
                </c:pt>
                <c:pt idx="2180">
                  <c:v>0.32</c:v>
                </c:pt>
                <c:pt idx="2181">
                  <c:v>0.32</c:v>
                </c:pt>
                <c:pt idx="2182">
                  <c:v>0.32</c:v>
                </c:pt>
                <c:pt idx="2183">
                  <c:v>0.32</c:v>
                </c:pt>
                <c:pt idx="2184">
                  <c:v>0.32</c:v>
                </c:pt>
                <c:pt idx="2185">
                  <c:v>0.32</c:v>
                </c:pt>
                <c:pt idx="2186">
                  <c:v>0.32</c:v>
                </c:pt>
                <c:pt idx="2187">
                  <c:v>0.32</c:v>
                </c:pt>
                <c:pt idx="2188">
                  <c:v>0.32</c:v>
                </c:pt>
                <c:pt idx="2189">
                  <c:v>0.32</c:v>
                </c:pt>
                <c:pt idx="2190">
                  <c:v>0.32</c:v>
                </c:pt>
                <c:pt idx="2191">
                  <c:v>0.32</c:v>
                </c:pt>
                <c:pt idx="2192">
                  <c:v>0.32</c:v>
                </c:pt>
                <c:pt idx="2193">
                  <c:v>0.32</c:v>
                </c:pt>
                <c:pt idx="2194">
                  <c:v>0.32</c:v>
                </c:pt>
                <c:pt idx="2195">
                  <c:v>0.32</c:v>
                </c:pt>
                <c:pt idx="2196">
                  <c:v>0.32</c:v>
                </c:pt>
                <c:pt idx="2197">
                  <c:v>0.32</c:v>
                </c:pt>
                <c:pt idx="2198">
                  <c:v>0.32</c:v>
                </c:pt>
                <c:pt idx="2199">
                  <c:v>0.32</c:v>
                </c:pt>
                <c:pt idx="2200">
                  <c:v>0.32</c:v>
                </c:pt>
                <c:pt idx="2201">
                  <c:v>0.32</c:v>
                </c:pt>
                <c:pt idx="2202">
                  <c:v>0.32</c:v>
                </c:pt>
                <c:pt idx="2203">
                  <c:v>0.32</c:v>
                </c:pt>
                <c:pt idx="2204">
                  <c:v>0.32</c:v>
                </c:pt>
                <c:pt idx="2205">
                  <c:v>0.32</c:v>
                </c:pt>
                <c:pt idx="2206">
                  <c:v>0.32</c:v>
                </c:pt>
                <c:pt idx="2207">
                  <c:v>0.32</c:v>
                </c:pt>
                <c:pt idx="2208">
                  <c:v>0.32</c:v>
                </c:pt>
                <c:pt idx="2209">
                  <c:v>0.32</c:v>
                </c:pt>
                <c:pt idx="2210">
                  <c:v>0.32</c:v>
                </c:pt>
                <c:pt idx="2211">
                  <c:v>0.32</c:v>
                </c:pt>
                <c:pt idx="2212">
                  <c:v>0.32</c:v>
                </c:pt>
                <c:pt idx="2213">
                  <c:v>0.32</c:v>
                </c:pt>
                <c:pt idx="2214">
                  <c:v>0.32</c:v>
                </c:pt>
                <c:pt idx="2215">
                  <c:v>0.32</c:v>
                </c:pt>
                <c:pt idx="2216">
                  <c:v>0.32</c:v>
                </c:pt>
                <c:pt idx="2217">
                  <c:v>0.32</c:v>
                </c:pt>
                <c:pt idx="2218">
                  <c:v>0.32</c:v>
                </c:pt>
                <c:pt idx="2219">
                  <c:v>0.32</c:v>
                </c:pt>
                <c:pt idx="2220">
                  <c:v>0.32</c:v>
                </c:pt>
                <c:pt idx="2221">
                  <c:v>0.32</c:v>
                </c:pt>
                <c:pt idx="2222">
                  <c:v>0.32</c:v>
                </c:pt>
                <c:pt idx="2223">
                  <c:v>0.32</c:v>
                </c:pt>
                <c:pt idx="2224">
                  <c:v>0.32</c:v>
                </c:pt>
                <c:pt idx="2225">
                  <c:v>0.32</c:v>
                </c:pt>
                <c:pt idx="2226">
                  <c:v>0.32</c:v>
                </c:pt>
                <c:pt idx="2227">
                  <c:v>0.32</c:v>
                </c:pt>
                <c:pt idx="2228">
                  <c:v>0.32</c:v>
                </c:pt>
                <c:pt idx="2229">
                  <c:v>0.32</c:v>
                </c:pt>
                <c:pt idx="2230">
                  <c:v>0.32</c:v>
                </c:pt>
                <c:pt idx="2231">
                  <c:v>0.32</c:v>
                </c:pt>
                <c:pt idx="2232">
                  <c:v>0.32</c:v>
                </c:pt>
                <c:pt idx="2233">
                  <c:v>0.32</c:v>
                </c:pt>
                <c:pt idx="2234">
                  <c:v>0.32</c:v>
                </c:pt>
                <c:pt idx="2235">
                  <c:v>0.32</c:v>
                </c:pt>
                <c:pt idx="2236">
                  <c:v>0.32</c:v>
                </c:pt>
                <c:pt idx="2237">
                  <c:v>0.32</c:v>
                </c:pt>
                <c:pt idx="2238">
                  <c:v>0.32</c:v>
                </c:pt>
                <c:pt idx="2239">
                  <c:v>0.32</c:v>
                </c:pt>
                <c:pt idx="2240">
                  <c:v>0.32</c:v>
                </c:pt>
                <c:pt idx="2241">
                  <c:v>0.32</c:v>
                </c:pt>
                <c:pt idx="2242">
                  <c:v>0.32</c:v>
                </c:pt>
                <c:pt idx="2243">
                  <c:v>0.32</c:v>
                </c:pt>
                <c:pt idx="2244">
                  <c:v>0.32</c:v>
                </c:pt>
                <c:pt idx="2245">
                  <c:v>0.32</c:v>
                </c:pt>
                <c:pt idx="2246">
                  <c:v>0.32</c:v>
                </c:pt>
                <c:pt idx="2247">
                  <c:v>0.32</c:v>
                </c:pt>
                <c:pt idx="2248">
                  <c:v>0.32</c:v>
                </c:pt>
                <c:pt idx="2249">
                  <c:v>0.32</c:v>
                </c:pt>
                <c:pt idx="2250">
                  <c:v>0.32</c:v>
                </c:pt>
                <c:pt idx="2251">
                  <c:v>0.32</c:v>
                </c:pt>
                <c:pt idx="2252">
                  <c:v>0.32</c:v>
                </c:pt>
                <c:pt idx="2253">
                  <c:v>0.32</c:v>
                </c:pt>
                <c:pt idx="2254">
                  <c:v>0.32</c:v>
                </c:pt>
                <c:pt idx="2255">
                  <c:v>0.32</c:v>
                </c:pt>
                <c:pt idx="2256">
                  <c:v>0.32</c:v>
                </c:pt>
                <c:pt idx="2257">
                  <c:v>0.32</c:v>
                </c:pt>
                <c:pt idx="2258">
                  <c:v>0.32</c:v>
                </c:pt>
                <c:pt idx="2259">
                  <c:v>0.32</c:v>
                </c:pt>
                <c:pt idx="2260">
                  <c:v>0.32</c:v>
                </c:pt>
                <c:pt idx="2261">
                  <c:v>0.32</c:v>
                </c:pt>
                <c:pt idx="2262">
                  <c:v>0.32</c:v>
                </c:pt>
                <c:pt idx="2263">
                  <c:v>0.32</c:v>
                </c:pt>
                <c:pt idx="2264">
                  <c:v>0.32</c:v>
                </c:pt>
                <c:pt idx="2265">
                  <c:v>0.32</c:v>
                </c:pt>
                <c:pt idx="2266">
                  <c:v>0.32</c:v>
                </c:pt>
                <c:pt idx="2267">
                  <c:v>0.32</c:v>
                </c:pt>
                <c:pt idx="2268">
                  <c:v>0.32</c:v>
                </c:pt>
                <c:pt idx="2269">
                  <c:v>0.32</c:v>
                </c:pt>
                <c:pt idx="2270">
                  <c:v>0.32</c:v>
                </c:pt>
                <c:pt idx="2271">
                  <c:v>0.32</c:v>
                </c:pt>
                <c:pt idx="2272">
                  <c:v>0.32</c:v>
                </c:pt>
                <c:pt idx="2273">
                  <c:v>0.32</c:v>
                </c:pt>
                <c:pt idx="2274">
                  <c:v>0.32</c:v>
                </c:pt>
                <c:pt idx="2275">
                  <c:v>0.32</c:v>
                </c:pt>
                <c:pt idx="2276">
                  <c:v>0.32</c:v>
                </c:pt>
                <c:pt idx="2277">
                  <c:v>0.32</c:v>
                </c:pt>
                <c:pt idx="2278">
                  <c:v>0.32</c:v>
                </c:pt>
                <c:pt idx="2279">
                  <c:v>0.32</c:v>
                </c:pt>
                <c:pt idx="2280">
                  <c:v>0.32</c:v>
                </c:pt>
                <c:pt idx="2281">
                  <c:v>0.32</c:v>
                </c:pt>
                <c:pt idx="2282">
                  <c:v>0.32</c:v>
                </c:pt>
                <c:pt idx="2283">
                  <c:v>0.32</c:v>
                </c:pt>
                <c:pt idx="2284">
                  <c:v>0.32</c:v>
                </c:pt>
                <c:pt idx="2285">
                  <c:v>0.32</c:v>
                </c:pt>
                <c:pt idx="2286">
                  <c:v>0.32</c:v>
                </c:pt>
                <c:pt idx="2287">
                  <c:v>0.32</c:v>
                </c:pt>
                <c:pt idx="2288">
                  <c:v>0.32</c:v>
                </c:pt>
                <c:pt idx="2289">
                  <c:v>0.32</c:v>
                </c:pt>
                <c:pt idx="2290">
                  <c:v>0.32</c:v>
                </c:pt>
                <c:pt idx="2291">
                  <c:v>0.32</c:v>
                </c:pt>
                <c:pt idx="2292">
                  <c:v>0.32</c:v>
                </c:pt>
                <c:pt idx="2293">
                  <c:v>0.32</c:v>
                </c:pt>
                <c:pt idx="2294">
                  <c:v>0.32</c:v>
                </c:pt>
                <c:pt idx="2295">
                  <c:v>0.32</c:v>
                </c:pt>
                <c:pt idx="2296">
                  <c:v>0.32</c:v>
                </c:pt>
                <c:pt idx="2297">
                  <c:v>0.32</c:v>
                </c:pt>
                <c:pt idx="2298">
                  <c:v>0.32</c:v>
                </c:pt>
                <c:pt idx="2299">
                  <c:v>0.32</c:v>
                </c:pt>
                <c:pt idx="2300">
                  <c:v>0.32</c:v>
                </c:pt>
                <c:pt idx="2301">
                  <c:v>0.32</c:v>
                </c:pt>
                <c:pt idx="2302">
                  <c:v>0.32</c:v>
                </c:pt>
                <c:pt idx="2303">
                  <c:v>0.32</c:v>
                </c:pt>
                <c:pt idx="2304">
                  <c:v>0.32</c:v>
                </c:pt>
                <c:pt idx="2305">
                  <c:v>0.32</c:v>
                </c:pt>
                <c:pt idx="2306">
                  <c:v>0.32</c:v>
                </c:pt>
                <c:pt idx="2307">
                  <c:v>0.32</c:v>
                </c:pt>
                <c:pt idx="2308">
                  <c:v>0.32</c:v>
                </c:pt>
                <c:pt idx="2309">
                  <c:v>0.32</c:v>
                </c:pt>
                <c:pt idx="2310">
                  <c:v>0.32</c:v>
                </c:pt>
                <c:pt idx="2311">
                  <c:v>0.32</c:v>
                </c:pt>
                <c:pt idx="2312">
                  <c:v>0.32</c:v>
                </c:pt>
                <c:pt idx="2313">
                  <c:v>0.35</c:v>
                </c:pt>
                <c:pt idx="2314">
                  <c:v>0.35</c:v>
                </c:pt>
                <c:pt idx="2315">
                  <c:v>0.35</c:v>
                </c:pt>
                <c:pt idx="2316">
                  <c:v>0.35</c:v>
                </c:pt>
                <c:pt idx="2317">
                  <c:v>0.35</c:v>
                </c:pt>
                <c:pt idx="2318">
                  <c:v>0.35</c:v>
                </c:pt>
                <c:pt idx="2319">
                  <c:v>0.35</c:v>
                </c:pt>
                <c:pt idx="2320">
                  <c:v>0.35</c:v>
                </c:pt>
                <c:pt idx="2321">
                  <c:v>0.35</c:v>
                </c:pt>
                <c:pt idx="2322">
                  <c:v>0.35</c:v>
                </c:pt>
                <c:pt idx="2323">
                  <c:v>0.35</c:v>
                </c:pt>
                <c:pt idx="2324">
                  <c:v>0.35</c:v>
                </c:pt>
                <c:pt idx="2325">
                  <c:v>0.35</c:v>
                </c:pt>
                <c:pt idx="2326">
                  <c:v>0.35</c:v>
                </c:pt>
                <c:pt idx="2327">
                  <c:v>0.35</c:v>
                </c:pt>
                <c:pt idx="2328">
                  <c:v>0.35</c:v>
                </c:pt>
                <c:pt idx="2329">
                  <c:v>0.35</c:v>
                </c:pt>
                <c:pt idx="2330">
                  <c:v>0.35</c:v>
                </c:pt>
                <c:pt idx="2331">
                  <c:v>0.35</c:v>
                </c:pt>
                <c:pt idx="2332">
                  <c:v>0.35</c:v>
                </c:pt>
                <c:pt idx="2333">
                  <c:v>0.35</c:v>
                </c:pt>
                <c:pt idx="2334">
                  <c:v>0.35</c:v>
                </c:pt>
                <c:pt idx="2335">
                  <c:v>0.35</c:v>
                </c:pt>
                <c:pt idx="2336">
                  <c:v>0.35</c:v>
                </c:pt>
                <c:pt idx="2337">
                  <c:v>0.35</c:v>
                </c:pt>
                <c:pt idx="2338">
                  <c:v>0.35</c:v>
                </c:pt>
                <c:pt idx="2339">
                  <c:v>0.35</c:v>
                </c:pt>
                <c:pt idx="2340">
                  <c:v>0.35</c:v>
                </c:pt>
                <c:pt idx="2341">
                  <c:v>0.35</c:v>
                </c:pt>
                <c:pt idx="2342">
                  <c:v>0.35</c:v>
                </c:pt>
                <c:pt idx="2343">
                  <c:v>0.35</c:v>
                </c:pt>
                <c:pt idx="2344">
                  <c:v>0.35</c:v>
                </c:pt>
                <c:pt idx="2345">
                  <c:v>0.35</c:v>
                </c:pt>
                <c:pt idx="2346">
                  <c:v>0.35</c:v>
                </c:pt>
                <c:pt idx="2347">
                  <c:v>0.35</c:v>
                </c:pt>
                <c:pt idx="2348">
                  <c:v>0.35</c:v>
                </c:pt>
                <c:pt idx="2349">
                  <c:v>0.35</c:v>
                </c:pt>
                <c:pt idx="2350">
                  <c:v>0.35</c:v>
                </c:pt>
                <c:pt idx="2351">
                  <c:v>0.35</c:v>
                </c:pt>
                <c:pt idx="2352">
                  <c:v>0.35</c:v>
                </c:pt>
                <c:pt idx="2353">
                  <c:v>0.35</c:v>
                </c:pt>
                <c:pt idx="2354">
                  <c:v>0.35</c:v>
                </c:pt>
                <c:pt idx="2355">
                  <c:v>0.35</c:v>
                </c:pt>
                <c:pt idx="2356">
                  <c:v>0.35</c:v>
                </c:pt>
                <c:pt idx="2357">
                  <c:v>0.35</c:v>
                </c:pt>
                <c:pt idx="2358">
                  <c:v>0.35</c:v>
                </c:pt>
                <c:pt idx="2359">
                  <c:v>0.35</c:v>
                </c:pt>
                <c:pt idx="2360">
                  <c:v>0.35</c:v>
                </c:pt>
                <c:pt idx="2361">
                  <c:v>0.35</c:v>
                </c:pt>
                <c:pt idx="2362">
                  <c:v>0.35</c:v>
                </c:pt>
                <c:pt idx="2363">
                  <c:v>0.35</c:v>
                </c:pt>
                <c:pt idx="2364">
                  <c:v>0.35</c:v>
                </c:pt>
                <c:pt idx="2365">
                  <c:v>0.35</c:v>
                </c:pt>
                <c:pt idx="2366">
                  <c:v>0.35</c:v>
                </c:pt>
                <c:pt idx="2367">
                  <c:v>0.35</c:v>
                </c:pt>
                <c:pt idx="2368">
                  <c:v>0.35</c:v>
                </c:pt>
                <c:pt idx="2369">
                  <c:v>0.35</c:v>
                </c:pt>
                <c:pt idx="2370">
                  <c:v>0.35</c:v>
                </c:pt>
                <c:pt idx="2371">
                  <c:v>0.35</c:v>
                </c:pt>
                <c:pt idx="2372">
                  <c:v>0.35</c:v>
                </c:pt>
                <c:pt idx="2373">
                  <c:v>0.35</c:v>
                </c:pt>
                <c:pt idx="2374">
                  <c:v>0.35</c:v>
                </c:pt>
                <c:pt idx="2375">
                  <c:v>0.35</c:v>
                </c:pt>
                <c:pt idx="2376">
                  <c:v>0.35</c:v>
                </c:pt>
                <c:pt idx="2377">
                  <c:v>0.35</c:v>
                </c:pt>
                <c:pt idx="2378">
                  <c:v>0.35</c:v>
                </c:pt>
                <c:pt idx="2379">
                  <c:v>0.35</c:v>
                </c:pt>
                <c:pt idx="2380">
                  <c:v>0.35</c:v>
                </c:pt>
                <c:pt idx="2381">
                  <c:v>0.35</c:v>
                </c:pt>
                <c:pt idx="2382">
                  <c:v>0.35</c:v>
                </c:pt>
                <c:pt idx="2383">
                  <c:v>0.35</c:v>
                </c:pt>
                <c:pt idx="2384">
                  <c:v>0.35</c:v>
                </c:pt>
                <c:pt idx="2385">
                  <c:v>0.35</c:v>
                </c:pt>
                <c:pt idx="2386">
                  <c:v>0.35</c:v>
                </c:pt>
                <c:pt idx="2387">
                  <c:v>0.35</c:v>
                </c:pt>
                <c:pt idx="2388">
                  <c:v>0.35</c:v>
                </c:pt>
                <c:pt idx="2389">
                  <c:v>0.35</c:v>
                </c:pt>
                <c:pt idx="2390">
                  <c:v>0.35</c:v>
                </c:pt>
                <c:pt idx="2391">
                  <c:v>0.35</c:v>
                </c:pt>
                <c:pt idx="2392">
                  <c:v>0.35</c:v>
                </c:pt>
                <c:pt idx="2393">
                  <c:v>0.35</c:v>
                </c:pt>
                <c:pt idx="2394">
                  <c:v>0.35</c:v>
                </c:pt>
                <c:pt idx="2395">
                  <c:v>0.35</c:v>
                </c:pt>
                <c:pt idx="2396">
                  <c:v>0.35</c:v>
                </c:pt>
                <c:pt idx="2397">
                  <c:v>0.35</c:v>
                </c:pt>
                <c:pt idx="2398">
                  <c:v>0.35</c:v>
                </c:pt>
                <c:pt idx="2399">
                  <c:v>0.35</c:v>
                </c:pt>
                <c:pt idx="2400">
                  <c:v>0.35</c:v>
                </c:pt>
                <c:pt idx="2401">
                  <c:v>0.35</c:v>
                </c:pt>
                <c:pt idx="2402">
                  <c:v>0.35</c:v>
                </c:pt>
                <c:pt idx="2403">
                  <c:v>0.35</c:v>
                </c:pt>
                <c:pt idx="2404">
                  <c:v>0.35</c:v>
                </c:pt>
                <c:pt idx="2405">
                  <c:v>0.35</c:v>
                </c:pt>
                <c:pt idx="2406">
                  <c:v>0.35</c:v>
                </c:pt>
                <c:pt idx="2407">
                  <c:v>0.35</c:v>
                </c:pt>
                <c:pt idx="2408">
                  <c:v>0.35</c:v>
                </c:pt>
                <c:pt idx="2409">
                  <c:v>0.35</c:v>
                </c:pt>
                <c:pt idx="2410">
                  <c:v>0.35</c:v>
                </c:pt>
                <c:pt idx="2411">
                  <c:v>0.35</c:v>
                </c:pt>
                <c:pt idx="2412">
                  <c:v>0.35</c:v>
                </c:pt>
                <c:pt idx="2413">
                  <c:v>0.35</c:v>
                </c:pt>
                <c:pt idx="2414">
                  <c:v>0.35</c:v>
                </c:pt>
                <c:pt idx="2415">
                  <c:v>0.35</c:v>
                </c:pt>
                <c:pt idx="2416">
                  <c:v>0.35</c:v>
                </c:pt>
                <c:pt idx="2417">
                  <c:v>0.35</c:v>
                </c:pt>
                <c:pt idx="2418">
                  <c:v>0.35</c:v>
                </c:pt>
                <c:pt idx="2419">
                  <c:v>0.35</c:v>
                </c:pt>
                <c:pt idx="2420">
                  <c:v>0.35</c:v>
                </c:pt>
                <c:pt idx="2421">
                  <c:v>0.35</c:v>
                </c:pt>
                <c:pt idx="2422">
                  <c:v>0.35</c:v>
                </c:pt>
                <c:pt idx="2423">
                  <c:v>0.35</c:v>
                </c:pt>
                <c:pt idx="2424">
                  <c:v>0.35</c:v>
                </c:pt>
                <c:pt idx="2425">
                  <c:v>0.35</c:v>
                </c:pt>
                <c:pt idx="2426">
                  <c:v>0.35</c:v>
                </c:pt>
                <c:pt idx="2427">
                  <c:v>0.35</c:v>
                </c:pt>
                <c:pt idx="2428">
                  <c:v>0.35</c:v>
                </c:pt>
                <c:pt idx="2429">
                  <c:v>0.35</c:v>
                </c:pt>
                <c:pt idx="2430">
                  <c:v>0.35</c:v>
                </c:pt>
                <c:pt idx="2431">
                  <c:v>0.35</c:v>
                </c:pt>
                <c:pt idx="2432">
                  <c:v>0.35</c:v>
                </c:pt>
                <c:pt idx="2433">
                  <c:v>0.35</c:v>
                </c:pt>
                <c:pt idx="2434">
                  <c:v>0.35</c:v>
                </c:pt>
                <c:pt idx="2435">
                  <c:v>0.35</c:v>
                </c:pt>
                <c:pt idx="2436">
                  <c:v>0.35</c:v>
                </c:pt>
                <c:pt idx="2437">
                  <c:v>0.35</c:v>
                </c:pt>
                <c:pt idx="2438">
                  <c:v>0.35</c:v>
                </c:pt>
                <c:pt idx="2439">
                  <c:v>0.35</c:v>
                </c:pt>
                <c:pt idx="2440">
                  <c:v>0.35</c:v>
                </c:pt>
                <c:pt idx="2441">
                  <c:v>0.35</c:v>
                </c:pt>
                <c:pt idx="2442">
                  <c:v>0.35</c:v>
                </c:pt>
                <c:pt idx="2443">
                  <c:v>0.35</c:v>
                </c:pt>
                <c:pt idx="2444">
                  <c:v>0.35</c:v>
                </c:pt>
                <c:pt idx="2445">
                  <c:v>0.35</c:v>
                </c:pt>
                <c:pt idx="2446">
                  <c:v>0.35</c:v>
                </c:pt>
                <c:pt idx="2447">
                  <c:v>0.35</c:v>
                </c:pt>
                <c:pt idx="2448">
                  <c:v>0.35</c:v>
                </c:pt>
                <c:pt idx="2449">
                  <c:v>0.35</c:v>
                </c:pt>
                <c:pt idx="2450">
                  <c:v>0.35</c:v>
                </c:pt>
                <c:pt idx="2451">
                  <c:v>0.35</c:v>
                </c:pt>
                <c:pt idx="2452">
                  <c:v>0.35</c:v>
                </c:pt>
                <c:pt idx="2453">
                  <c:v>0.35</c:v>
                </c:pt>
                <c:pt idx="2454">
                  <c:v>0.35</c:v>
                </c:pt>
                <c:pt idx="2455">
                  <c:v>0.35</c:v>
                </c:pt>
                <c:pt idx="2456">
                  <c:v>0.35</c:v>
                </c:pt>
                <c:pt idx="2457">
                  <c:v>0.35</c:v>
                </c:pt>
                <c:pt idx="2458">
                  <c:v>0.35</c:v>
                </c:pt>
                <c:pt idx="2459">
                  <c:v>0.35</c:v>
                </c:pt>
                <c:pt idx="2460">
                  <c:v>0.35</c:v>
                </c:pt>
                <c:pt idx="2461">
                  <c:v>0.35</c:v>
                </c:pt>
                <c:pt idx="2462">
                  <c:v>0.35</c:v>
                </c:pt>
                <c:pt idx="2463">
                  <c:v>0.35</c:v>
                </c:pt>
                <c:pt idx="2464">
                  <c:v>0.35</c:v>
                </c:pt>
                <c:pt idx="2465">
                  <c:v>0.35</c:v>
                </c:pt>
                <c:pt idx="2466">
                  <c:v>0.35</c:v>
                </c:pt>
                <c:pt idx="2467">
                  <c:v>0.35</c:v>
                </c:pt>
                <c:pt idx="2468">
                  <c:v>0.35</c:v>
                </c:pt>
                <c:pt idx="2469">
                  <c:v>0.35</c:v>
                </c:pt>
                <c:pt idx="2470">
                  <c:v>0.35</c:v>
                </c:pt>
                <c:pt idx="2471">
                  <c:v>0.35</c:v>
                </c:pt>
                <c:pt idx="2472">
                  <c:v>0.35</c:v>
                </c:pt>
                <c:pt idx="2473">
                  <c:v>0.35</c:v>
                </c:pt>
                <c:pt idx="2474">
                  <c:v>0.35</c:v>
                </c:pt>
                <c:pt idx="2475">
                  <c:v>0.35</c:v>
                </c:pt>
                <c:pt idx="2476">
                  <c:v>0.35</c:v>
                </c:pt>
                <c:pt idx="2477">
                  <c:v>0.35</c:v>
                </c:pt>
                <c:pt idx="2478">
                  <c:v>0.35</c:v>
                </c:pt>
                <c:pt idx="2479">
                  <c:v>0.35</c:v>
                </c:pt>
                <c:pt idx="2480">
                  <c:v>0.35</c:v>
                </c:pt>
                <c:pt idx="2481">
                  <c:v>0.35</c:v>
                </c:pt>
                <c:pt idx="2482">
                  <c:v>0.35</c:v>
                </c:pt>
                <c:pt idx="2483">
                  <c:v>0.35</c:v>
                </c:pt>
                <c:pt idx="2484">
                  <c:v>0.35</c:v>
                </c:pt>
                <c:pt idx="2485">
                  <c:v>0.35</c:v>
                </c:pt>
                <c:pt idx="2486">
                  <c:v>0.35</c:v>
                </c:pt>
                <c:pt idx="2487">
                  <c:v>0.35</c:v>
                </c:pt>
                <c:pt idx="2488">
                  <c:v>0.35</c:v>
                </c:pt>
                <c:pt idx="2489">
                  <c:v>0.35</c:v>
                </c:pt>
                <c:pt idx="2490">
                  <c:v>0.35</c:v>
                </c:pt>
                <c:pt idx="2491">
                  <c:v>0.35</c:v>
                </c:pt>
                <c:pt idx="2492">
                  <c:v>0.35</c:v>
                </c:pt>
                <c:pt idx="2493">
                  <c:v>0.35</c:v>
                </c:pt>
                <c:pt idx="2494">
                  <c:v>0.35</c:v>
                </c:pt>
                <c:pt idx="2495">
                  <c:v>0.35</c:v>
                </c:pt>
                <c:pt idx="2496">
                  <c:v>0.35</c:v>
                </c:pt>
                <c:pt idx="2497">
                  <c:v>0.35</c:v>
                </c:pt>
                <c:pt idx="2498">
                  <c:v>0.35</c:v>
                </c:pt>
                <c:pt idx="2499">
                  <c:v>0.35</c:v>
                </c:pt>
                <c:pt idx="2500">
                  <c:v>0.35</c:v>
                </c:pt>
                <c:pt idx="2501">
                  <c:v>0.35</c:v>
                </c:pt>
                <c:pt idx="2502">
                  <c:v>0.35</c:v>
                </c:pt>
                <c:pt idx="2503">
                  <c:v>0.35</c:v>
                </c:pt>
                <c:pt idx="2504">
                  <c:v>0.35</c:v>
                </c:pt>
                <c:pt idx="2505">
                  <c:v>0.35</c:v>
                </c:pt>
                <c:pt idx="2506">
                  <c:v>0.35</c:v>
                </c:pt>
                <c:pt idx="2507">
                  <c:v>0.35</c:v>
                </c:pt>
                <c:pt idx="2508">
                  <c:v>0.35</c:v>
                </c:pt>
                <c:pt idx="2509">
                  <c:v>0.35</c:v>
                </c:pt>
                <c:pt idx="2510">
                  <c:v>0.35</c:v>
                </c:pt>
                <c:pt idx="2511">
                  <c:v>0.35</c:v>
                </c:pt>
                <c:pt idx="2512">
                  <c:v>0.35</c:v>
                </c:pt>
                <c:pt idx="2513">
                  <c:v>0.35</c:v>
                </c:pt>
                <c:pt idx="2514">
                  <c:v>0.35</c:v>
                </c:pt>
                <c:pt idx="2515">
                  <c:v>0.35</c:v>
                </c:pt>
                <c:pt idx="2516">
                  <c:v>0.35</c:v>
                </c:pt>
                <c:pt idx="2517">
                  <c:v>0.35</c:v>
                </c:pt>
                <c:pt idx="2518">
                  <c:v>0.35</c:v>
                </c:pt>
                <c:pt idx="2519">
                  <c:v>0.35</c:v>
                </c:pt>
                <c:pt idx="2520">
                  <c:v>0.35</c:v>
                </c:pt>
                <c:pt idx="2521">
                  <c:v>0.35</c:v>
                </c:pt>
                <c:pt idx="2522">
                  <c:v>0.35</c:v>
                </c:pt>
                <c:pt idx="2523">
                  <c:v>0.35</c:v>
                </c:pt>
                <c:pt idx="2524">
                  <c:v>0.35</c:v>
                </c:pt>
                <c:pt idx="2525">
                  <c:v>0.35</c:v>
                </c:pt>
                <c:pt idx="2526">
                  <c:v>0.35</c:v>
                </c:pt>
                <c:pt idx="2527">
                  <c:v>0.35</c:v>
                </c:pt>
                <c:pt idx="2528">
                  <c:v>0.35</c:v>
                </c:pt>
                <c:pt idx="2529">
                  <c:v>0.35</c:v>
                </c:pt>
                <c:pt idx="2530">
                  <c:v>0.35</c:v>
                </c:pt>
                <c:pt idx="2531">
                  <c:v>0.35</c:v>
                </c:pt>
                <c:pt idx="2532">
                  <c:v>0.35</c:v>
                </c:pt>
                <c:pt idx="2533">
                  <c:v>0.35</c:v>
                </c:pt>
                <c:pt idx="2534">
                  <c:v>0.35</c:v>
                </c:pt>
                <c:pt idx="2535">
                  <c:v>0.35</c:v>
                </c:pt>
                <c:pt idx="2536">
                  <c:v>0.35</c:v>
                </c:pt>
                <c:pt idx="2537">
                  <c:v>0.35</c:v>
                </c:pt>
                <c:pt idx="2538">
                  <c:v>0.35</c:v>
                </c:pt>
                <c:pt idx="2539">
                  <c:v>0.35</c:v>
                </c:pt>
                <c:pt idx="2540">
                  <c:v>0.35</c:v>
                </c:pt>
                <c:pt idx="2541">
                  <c:v>0.35</c:v>
                </c:pt>
                <c:pt idx="2542">
                  <c:v>0.35</c:v>
                </c:pt>
                <c:pt idx="2543">
                  <c:v>0.35</c:v>
                </c:pt>
                <c:pt idx="2544">
                  <c:v>0.35</c:v>
                </c:pt>
                <c:pt idx="2545">
                  <c:v>0.35</c:v>
                </c:pt>
                <c:pt idx="2546">
                  <c:v>0.35</c:v>
                </c:pt>
                <c:pt idx="2547">
                  <c:v>0.35</c:v>
                </c:pt>
                <c:pt idx="2548">
                  <c:v>0.35</c:v>
                </c:pt>
                <c:pt idx="2549">
                  <c:v>0.35</c:v>
                </c:pt>
                <c:pt idx="2550">
                  <c:v>0.35</c:v>
                </c:pt>
                <c:pt idx="2551">
                  <c:v>0.35</c:v>
                </c:pt>
                <c:pt idx="2552">
                  <c:v>0.35</c:v>
                </c:pt>
                <c:pt idx="2553">
                  <c:v>0.35</c:v>
                </c:pt>
                <c:pt idx="2554">
                  <c:v>0.35</c:v>
                </c:pt>
                <c:pt idx="2555">
                  <c:v>0.35</c:v>
                </c:pt>
                <c:pt idx="2556">
                  <c:v>0.35</c:v>
                </c:pt>
                <c:pt idx="2557">
                  <c:v>0.35</c:v>
                </c:pt>
                <c:pt idx="2558">
                  <c:v>0.35</c:v>
                </c:pt>
                <c:pt idx="2559">
                  <c:v>0.35</c:v>
                </c:pt>
                <c:pt idx="2560">
                  <c:v>0.35</c:v>
                </c:pt>
                <c:pt idx="2561">
                  <c:v>0.35</c:v>
                </c:pt>
                <c:pt idx="2562">
                  <c:v>0.35</c:v>
                </c:pt>
                <c:pt idx="2563">
                  <c:v>0.35</c:v>
                </c:pt>
                <c:pt idx="2564">
                  <c:v>0.35</c:v>
                </c:pt>
                <c:pt idx="2565">
                  <c:v>0.35</c:v>
                </c:pt>
                <c:pt idx="2566">
                  <c:v>0.35</c:v>
                </c:pt>
                <c:pt idx="2567">
                  <c:v>0.35</c:v>
                </c:pt>
                <c:pt idx="2568">
                  <c:v>0.35</c:v>
                </c:pt>
                <c:pt idx="2569">
                  <c:v>0.35</c:v>
                </c:pt>
                <c:pt idx="2570">
                  <c:v>0.35</c:v>
                </c:pt>
                <c:pt idx="2571">
                  <c:v>0.35</c:v>
                </c:pt>
                <c:pt idx="2572">
                  <c:v>0.35</c:v>
                </c:pt>
                <c:pt idx="2573">
                  <c:v>0.35</c:v>
                </c:pt>
                <c:pt idx="2574">
                  <c:v>0.35</c:v>
                </c:pt>
                <c:pt idx="2575">
                  <c:v>0.35</c:v>
                </c:pt>
                <c:pt idx="2576">
                  <c:v>0.35</c:v>
                </c:pt>
                <c:pt idx="2577">
                  <c:v>0.35</c:v>
                </c:pt>
                <c:pt idx="2578">
                  <c:v>0.35</c:v>
                </c:pt>
                <c:pt idx="2579">
                  <c:v>0.35</c:v>
                </c:pt>
                <c:pt idx="2580">
                  <c:v>0.35</c:v>
                </c:pt>
                <c:pt idx="2581">
                  <c:v>0.35</c:v>
                </c:pt>
                <c:pt idx="2582">
                  <c:v>0.35</c:v>
                </c:pt>
                <c:pt idx="2583">
                  <c:v>0.35</c:v>
                </c:pt>
                <c:pt idx="2584">
                  <c:v>0.35</c:v>
                </c:pt>
                <c:pt idx="2585">
                  <c:v>0.35</c:v>
                </c:pt>
                <c:pt idx="2586">
                  <c:v>0.35</c:v>
                </c:pt>
                <c:pt idx="2587">
                  <c:v>0.35</c:v>
                </c:pt>
                <c:pt idx="2588">
                  <c:v>0.35</c:v>
                </c:pt>
                <c:pt idx="2589">
                  <c:v>0.35</c:v>
                </c:pt>
                <c:pt idx="2590">
                  <c:v>0.35</c:v>
                </c:pt>
                <c:pt idx="2591">
                  <c:v>0.35</c:v>
                </c:pt>
                <c:pt idx="2592">
                  <c:v>0.35</c:v>
                </c:pt>
                <c:pt idx="2593">
                  <c:v>0.35</c:v>
                </c:pt>
                <c:pt idx="2594">
                  <c:v>0.35</c:v>
                </c:pt>
                <c:pt idx="2595">
                  <c:v>0.35</c:v>
                </c:pt>
                <c:pt idx="2596">
                  <c:v>0.35</c:v>
                </c:pt>
                <c:pt idx="2597">
                  <c:v>0.35</c:v>
                </c:pt>
                <c:pt idx="2598">
                  <c:v>0.35</c:v>
                </c:pt>
                <c:pt idx="2599">
                  <c:v>0.35</c:v>
                </c:pt>
                <c:pt idx="2600">
                  <c:v>0.35</c:v>
                </c:pt>
                <c:pt idx="2601">
                  <c:v>0.35</c:v>
                </c:pt>
                <c:pt idx="2602">
                  <c:v>0.35</c:v>
                </c:pt>
                <c:pt idx="2603">
                  <c:v>0.35</c:v>
                </c:pt>
                <c:pt idx="2604">
                  <c:v>0.35</c:v>
                </c:pt>
                <c:pt idx="2605">
                  <c:v>0.35</c:v>
                </c:pt>
                <c:pt idx="2606">
                  <c:v>0.35</c:v>
                </c:pt>
                <c:pt idx="2607">
                  <c:v>0.35</c:v>
                </c:pt>
                <c:pt idx="2608">
                  <c:v>0.35</c:v>
                </c:pt>
                <c:pt idx="2609">
                  <c:v>0.35</c:v>
                </c:pt>
                <c:pt idx="2610">
                  <c:v>0.35</c:v>
                </c:pt>
                <c:pt idx="2611">
                  <c:v>0.35</c:v>
                </c:pt>
                <c:pt idx="2612">
                  <c:v>0.35</c:v>
                </c:pt>
                <c:pt idx="2613">
                  <c:v>0.35</c:v>
                </c:pt>
                <c:pt idx="2614">
                  <c:v>0.35</c:v>
                </c:pt>
                <c:pt idx="2615">
                  <c:v>0.35</c:v>
                </c:pt>
                <c:pt idx="2616">
                  <c:v>0.35</c:v>
                </c:pt>
                <c:pt idx="2617">
                  <c:v>0.35</c:v>
                </c:pt>
                <c:pt idx="2618">
                  <c:v>0.35</c:v>
                </c:pt>
                <c:pt idx="2619">
                  <c:v>0.35</c:v>
                </c:pt>
                <c:pt idx="2620">
                  <c:v>0.35</c:v>
                </c:pt>
                <c:pt idx="2621">
                  <c:v>0.35</c:v>
                </c:pt>
                <c:pt idx="2622">
                  <c:v>0.35</c:v>
                </c:pt>
                <c:pt idx="2623">
                  <c:v>0.35</c:v>
                </c:pt>
                <c:pt idx="2624">
                  <c:v>0.35</c:v>
                </c:pt>
                <c:pt idx="2625">
                  <c:v>0.35</c:v>
                </c:pt>
                <c:pt idx="2626">
                  <c:v>0.35</c:v>
                </c:pt>
                <c:pt idx="2627">
                  <c:v>0.35</c:v>
                </c:pt>
                <c:pt idx="2628">
                  <c:v>0.35</c:v>
                </c:pt>
                <c:pt idx="2629">
                  <c:v>0.35</c:v>
                </c:pt>
                <c:pt idx="2630">
                  <c:v>0.35</c:v>
                </c:pt>
                <c:pt idx="2631">
                  <c:v>0.35</c:v>
                </c:pt>
                <c:pt idx="2632">
                  <c:v>0.35</c:v>
                </c:pt>
                <c:pt idx="2633">
                  <c:v>0.35</c:v>
                </c:pt>
                <c:pt idx="2634">
                  <c:v>0.35</c:v>
                </c:pt>
                <c:pt idx="2635">
                  <c:v>0.35</c:v>
                </c:pt>
                <c:pt idx="2636">
                  <c:v>0.35</c:v>
                </c:pt>
                <c:pt idx="2637">
                  <c:v>0.35</c:v>
                </c:pt>
                <c:pt idx="2638">
                  <c:v>0.35</c:v>
                </c:pt>
                <c:pt idx="2639">
                  <c:v>0.35</c:v>
                </c:pt>
                <c:pt idx="2640">
                  <c:v>0.35</c:v>
                </c:pt>
                <c:pt idx="2641">
                  <c:v>0.35</c:v>
                </c:pt>
                <c:pt idx="2642">
                  <c:v>0.35</c:v>
                </c:pt>
                <c:pt idx="2643">
                  <c:v>0.35</c:v>
                </c:pt>
                <c:pt idx="2644">
                  <c:v>0.35</c:v>
                </c:pt>
                <c:pt idx="2645">
                  <c:v>0.35</c:v>
                </c:pt>
                <c:pt idx="2646">
                  <c:v>0.35</c:v>
                </c:pt>
                <c:pt idx="2647">
                  <c:v>0.35</c:v>
                </c:pt>
                <c:pt idx="2648">
                  <c:v>0.35</c:v>
                </c:pt>
                <c:pt idx="2649">
                  <c:v>0.35</c:v>
                </c:pt>
                <c:pt idx="2650">
                  <c:v>0.35</c:v>
                </c:pt>
                <c:pt idx="2651">
                  <c:v>0.35</c:v>
                </c:pt>
                <c:pt idx="2652">
                  <c:v>0.35</c:v>
                </c:pt>
                <c:pt idx="2653">
                  <c:v>0.35</c:v>
                </c:pt>
                <c:pt idx="2654">
                  <c:v>0.35</c:v>
                </c:pt>
                <c:pt idx="2655">
                  <c:v>0.35</c:v>
                </c:pt>
                <c:pt idx="2656">
                  <c:v>0.35</c:v>
                </c:pt>
                <c:pt idx="2657">
                  <c:v>0.35</c:v>
                </c:pt>
                <c:pt idx="2658">
                  <c:v>0.35</c:v>
                </c:pt>
                <c:pt idx="2659">
                  <c:v>0.35</c:v>
                </c:pt>
                <c:pt idx="2660">
                  <c:v>0.35</c:v>
                </c:pt>
                <c:pt idx="2661">
                  <c:v>0.35</c:v>
                </c:pt>
                <c:pt idx="2662">
                  <c:v>0.35</c:v>
                </c:pt>
                <c:pt idx="2663">
                  <c:v>0.35</c:v>
                </c:pt>
                <c:pt idx="2664">
                  <c:v>0.35</c:v>
                </c:pt>
                <c:pt idx="2665">
                  <c:v>0.35</c:v>
                </c:pt>
                <c:pt idx="2666">
                  <c:v>0.35</c:v>
                </c:pt>
                <c:pt idx="2667">
                  <c:v>0.35</c:v>
                </c:pt>
                <c:pt idx="2668">
                  <c:v>0.35</c:v>
                </c:pt>
                <c:pt idx="2669">
                  <c:v>0.35</c:v>
                </c:pt>
                <c:pt idx="2670">
                  <c:v>0.35</c:v>
                </c:pt>
                <c:pt idx="2671">
                  <c:v>0.35</c:v>
                </c:pt>
                <c:pt idx="2672">
                  <c:v>0.35</c:v>
                </c:pt>
                <c:pt idx="2673">
                  <c:v>0.35</c:v>
                </c:pt>
                <c:pt idx="2674">
                  <c:v>0.35</c:v>
                </c:pt>
                <c:pt idx="2675">
                  <c:v>0.35</c:v>
                </c:pt>
                <c:pt idx="2676">
                  <c:v>0.35</c:v>
                </c:pt>
                <c:pt idx="2677">
                  <c:v>0.35</c:v>
                </c:pt>
                <c:pt idx="2678">
                  <c:v>0.35</c:v>
                </c:pt>
                <c:pt idx="2679">
                  <c:v>0.35</c:v>
                </c:pt>
                <c:pt idx="2680">
                  <c:v>0.35</c:v>
                </c:pt>
                <c:pt idx="2681">
                  <c:v>0.35</c:v>
                </c:pt>
                <c:pt idx="2682">
                  <c:v>0.35</c:v>
                </c:pt>
                <c:pt idx="2683">
                  <c:v>0.35</c:v>
                </c:pt>
                <c:pt idx="2684">
                  <c:v>0.35</c:v>
                </c:pt>
                <c:pt idx="2685">
                  <c:v>0.35</c:v>
                </c:pt>
                <c:pt idx="2686">
                  <c:v>0.35</c:v>
                </c:pt>
                <c:pt idx="2687">
                  <c:v>0.35</c:v>
                </c:pt>
                <c:pt idx="2688">
                  <c:v>0.35</c:v>
                </c:pt>
                <c:pt idx="2689">
                  <c:v>0.35</c:v>
                </c:pt>
                <c:pt idx="2690">
                  <c:v>0.35</c:v>
                </c:pt>
                <c:pt idx="2691">
                  <c:v>0.35</c:v>
                </c:pt>
                <c:pt idx="2692">
                  <c:v>0.35</c:v>
                </c:pt>
                <c:pt idx="2693">
                  <c:v>0.35</c:v>
                </c:pt>
                <c:pt idx="2694">
                  <c:v>0.35</c:v>
                </c:pt>
                <c:pt idx="2695">
                  <c:v>0.35</c:v>
                </c:pt>
                <c:pt idx="2696">
                  <c:v>0.35</c:v>
                </c:pt>
                <c:pt idx="2697">
                  <c:v>0.35</c:v>
                </c:pt>
                <c:pt idx="2698">
                  <c:v>0.35</c:v>
                </c:pt>
                <c:pt idx="2699">
                  <c:v>0.35</c:v>
                </c:pt>
                <c:pt idx="2700">
                  <c:v>0.35</c:v>
                </c:pt>
                <c:pt idx="2701">
                  <c:v>0.35</c:v>
                </c:pt>
                <c:pt idx="2702">
                  <c:v>0.35</c:v>
                </c:pt>
                <c:pt idx="2703">
                  <c:v>0.35</c:v>
                </c:pt>
                <c:pt idx="2704">
                  <c:v>0.35</c:v>
                </c:pt>
                <c:pt idx="2705">
                  <c:v>0.35</c:v>
                </c:pt>
                <c:pt idx="2706">
                  <c:v>0.35</c:v>
                </c:pt>
                <c:pt idx="2707">
                  <c:v>0.35</c:v>
                </c:pt>
                <c:pt idx="2708">
                  <c:v>0.35</c:v>
                </c:pt>
                <c:pt idx="2709">
                  <c:v>0.35</c:v>
                </c:pt>
                <c:pt idx="2710">
                  <c:v>0.35</c:v>
                </c:pt>
                <c:pt idx="2711">
                  <c:v>0.35</c:v>
                </c:pt>
                <c:pt idx="2712">
                  <c:v>0.35</c:v>
                </c:pt>
                <c:pt idx="2713">
                  <c:v>0.35</c:v>
                </c:pt>
                <c:pt idx="2714">
                  <c:v>0.35</c:v>
                </c:pt>
                <c:pt idx="2715">
                  <c:v>0.35</c:v>
                </c:pt>
                <c:pt idx="2716">
                  <c:v>0.35</c:v>
                </c:pt>
                <c:pt idx="2717">
                  <c:v>0.35</c:v>
                </c:pt>
                <c:pt idx="2718">
                  <c:v>0.35</c:v>
                </c:pt>
                <c:pt idx="2719">
                  <c:v>0.35</c:v>
                </c:pt>
                <c:pt idx="2720">
                  <c:v>0.35</c:v>
                </c:pt>
                <c:pt idx="2721">
                  <c:v>0.35</c:v>
                </c:pt>
                <c:pt idx="2722">
                  <c:v>0.35</c:v>
                </c:pt>
                <c:pt idx="2723">
                  <c:v>0.35</c:v>
                </c:pt>
                <c:pt idx="2724">
                  <c:v>0.35</c:v>
                </c:pt>
                <c:pt idx="2725">
                  <c:v>0.35</c:v>
                </c:pt>
                <c:pt idx="2726">
                  <c:v>0.35</c:v>
                </c:pt>
                <c:pt idx="2727">
                  <c:v>0.35</c:v>
                </c:pt>
                <c:pt idx="2728">
                  <c:v>0.35</c:v>
                </c:pt>
                <c:pt idx="2729">
                  <c:v>0.35</c:v>
                </c:pt>
                <c:pt idx="2730">
                  <c:v>0.35</c:v>
                </c:pt>
                <c:pt idx="2731">
                  <c:v>0.35</c:v>
                </c:pt>
                <c:pt idx="2732">
                  <c:v>0.35</c:v>
                </c:pt>
                <c:pt idx="2733">
                  <c:v>0.35</c:v>
                </c:pt>
                <c:pt idx="2734">
                  <c:v>0.35</c:v>
                </c:pt>
                <c:pt idx="2735">
                  <c:v>0.35</c:v>
                </c:pt>
                <c:pt idx="2736">
                  <c:v>0.35</c:v>
                </c:pt>
                <c:pt idx="2737">
                  <c:v>0.35</c:v>
                </c:pt>
                <c:pt idx="2738">
                  <c:v>0.35</c:v>
                </c:pt>
                <c:pt idx="2739">
                  <c:v>0.35</c:v>
                </c:pt>
                <c:pt idx="2740">
                  <c:v>0.35</c:v>
                </c:pt>
                <c:pt idx="2741">
                  <c:v>0.35</c:v>
                </c:pt>
                <c:pt idx="2742">
                  <c:v>0.35</c:v>
                </c:pt>
                <c:pt idx="2743">
                  <c:v>0.35</c:v>
                </c:pt>
                <c:pt idx="2744">
                  <c:v>0.35</c:v>
                </c:pt>
                <c:pt idx="2745">
                  <c:v>0.35</c:v>
                </c:pt>
                <c:pt idx="2746">
                  <c:v>0.35</c:v>
                </c:pt>
                <c:pt idx="2747">
                  <c:v>0.35</c:v>
                </c:pt>
                <c:pt idx="2748">
                  <c:v>0.35</c:v>
                </c:pt>
                <c:pt idx="2749">
                  <c:v>0.35</c:v>
                </c:pt>
                <c:pt idx="2750">
                  <c:v>0.35</c:v>
                </c:pt>
                <c:pt idx="2751">
                  <c:v>0.35</c:v>
                </c:pt>
                <c:pt idx="2752">
                  <c:v>0.35</c:v>
                </c:pt>
                <c:pt idx="2753">
                  <c:v>0.35</c:v>
                </c:pt>
                <c:pt idx="2754">
                  <c:v>0.35</c:v>
                </c:pt>
                <c:pt idx="2755">
                  <c:v>0.35</c:v>
                </c:pt>
                <c:pt idx="2756">
                  <c:v>0.35</c:v>
                </c:pt>
                <c:pt idx="2757">
                  <c:v>0.35</c:v>
                </c:pt>
                <c:pt idx="2758">
                  <c:v>0.35</c:v>
                </c:pt>
                <c:pt idx="2759">
                  <c:v>0.35</c:v>
                </c:pt>
                <c:pt idx="2760">
                  <c:v>0.35</c:v>
                </c:pt>
                <c:pt idx="2761">
                  <c:v>0.35</c:v>
                </c:pt>
                <c:pt idx="2762">
                  <c:v>0.35</c:v>
                </c:pt>
                <c:pt idx="2763">
                  <c:v>0.35</c:v>
                </c:pt>
                <c:pt idx="2764">
                  <c:v>0.35</c:v>
                </c:pt>
                <c:pt idx="2765">
                  <c:v>0.35</c:v>
                </c:pt>
                <c:pt idx="2766">
                  <c:v>0.35</c:v>
                </c:pt>
                <c:pt idx="2767">
                  <c:v>0.35</c:v>
                </c:pt>
                <c:pt idx="2768">
                  <c:v>0.35</c:v>
                </c:pt>
                <c:pt idx="2769">
                  <c:v>0.35</c:v>
                </c:pt>
                <c:pt idx="2770">
                  <c:v>0.35</c:v>
                </c:pt>
                <c:pt idx="2771">
                  <c:v>0.35</c:v>
                </c:pt>
                <c:pt idx="2772">
                  <c:v>0.35</c:v>
                </c:pt>
                <c:pt idx="2773">
                  <c:v>0.35</c:v>
                </c:pt>
                <c:pt idx="2774">
                  <c:v>0.35</c:v>
                </c:pt>
                <c:pt idx="2775">
                  <c:v>0.35</c:v>
                </c:pt>
                <c:pt idx="2776">
                  <c:v>0.35</c:v>
                </c:pt>
                <c:pt idx="2777">
                  <c:v>0.35</c:v>
                </c:pt>
                <c:pt idx="2778">
                  <c:v>0.35</c:v>
                </c:pt>
                <c:pt idx="2779">
                  <c:v>0.35</c:v>
                </c:pt>
                <c:pt idx="2780">
                  <c:v>0.35</c:v>
                </c:pt>
                <c:pt idx="2781">
                  <c:v>0.35</c:v>
                </c:pt>
                <c:pt idx="2782">
                  <c:v>0.35</c:v>
                </c:pt>
                <c:pt idx="2783">
                  <c:v>0.35</c:v>
                </c:pt>
                <c:pt idx="2784">
                  <c:v>0.35</c:v>
                </c:pt>
                <c:pt idx="2785">
                  <c:v>0.35</c:v>
                </c:pt>
                <c:pt idx="2786">
                  <c:v>0.35</c:v>
                </c:pt>
                <c:pt idx="2787">
                  <c:v>0.35</c:v>
                </c:pt>
                <c:pt idx="2788">
                  <c:v>0.35</c:v>
                </c:pt>
                <c:pt idx="2789">
                  <c:v>0.35</c:v>
                </c:pt>
                <c:pt idx="2790">
                  <c:v>0.35</c:v>
                </c:pt>
                <c:pt idx="2791">
                  <c:v>0.35</c:v>
                </c:pt>
                <c:pt idx="2792">
                  <c:v>0.35</c:v>
                </c:pt>
                <c:pt idx="2793">
                  <c:v>0.35</c:v>
                </c:pt>
                <c:pt idx="2794">
                  <c:v>0.35</c:v>
                </c:pt>
                <c:pt idx="2795">
                  <c:v>0.35</c:v>
                </c:pt>
                <c:pt idx="2796">
                  <c:v>0.35</c:v>
                </c:pt>
                <c:pt idx="2797">
                  <c:v>0.35</c:v>
                </c:pt>
                <c:pt idx="2798">
                  <c:v>0.35</c:v>
                </c:pt>
                <c:pt idx="2799">
                  <c:v>0.35</c:v>
                </c:pt>
                <c:pt idx="2800">
                  <c:v>0.35</c:v>
                </c:pt>
                <c:pt idx="2801">
                  <c:v>0.35</c:v>
                </c:pt>
                <c:pt idx="2802">
                  <c:v>0.35</c:v>
                </c:pt>
                <c:pt idx="2803">
                  <c:v>0.35</c:v>
                </c:pt>
                <c:pt idx="2804">
                  <c:v>0.35</c:v>
                </c:pt>
                <c:pt idx="2805">
                  <c:v>0.35</c:v>
                </c:pt>
                <c:pt idx="2806">
                  <c:v>0.35</c:v>
                </c:pt>
                <c:pt idx="2807">
                  <c:v>0.35</c:v>
                </c:pt>
                <c:pt idx="2808">
                  <c:v>0.35</c:v>
                </c:pt>
                <c:pt idx="2809">
                  <c:v>0.35</c:v>
                </c:pt>
                <c:pt idx="2810">
                  <c:v>0.35</c:v>
                </c:pt>
                <c:pt idx="2811">
                  <c:v>0.35</c:v>
                </c:pt>
                <c:pt idx="2812">
                  <c:v>0.35</c:v>
                </c:pt>
                <c:pt idx="2813">
                  <c:v>0.35</c:v>
                </c:pt>
                <c:pt idx="2814">
                  <c:v>0.35</c:v>
                </c:pt>
                <c:pt idx="2815">
                  <c:v>0.35</c:v>
                </c:pt>
                <c:pt idx="2816">
                  <c:v>0.35</c:v>
                </c:pt>
                <c:pt idx="2817">
                  <c:v>0.35</c:v>
                </c:pt>
                <c:pt idx="2818">
                  <c:v>0.35</c:v>
                </c:pt>
                <c:pt idx="2819">
                  <c:v>0.35</c:v>
                </c:pt>
                <c:pt idx="2820">
                  <c:v>0.35</c:v>
                </c:pt>
                <c:pt idx="2821">
                  <c:v>0.35</c:v>
                </c:pt>
                <c:pt idx="2822">
                  <c:v>0.35</c:v>
                </c:pt>
                <c:pt idx="2823">
                  <c:v>0.35</c:v>
                </c:pt>
                <c:pt idx="2824">
                  <c:v>0.35</c:v>
                </c:pt>
                <c:pt idx="2825">
                  <c:v>0.35</c:v>
                </c:pt>
                <c:pt idx="2826">
                  <c:v>0.35</c:v>
                </c:pt>
                <c:pt idx="2827">
                  <c:v>0.35</c:v>
                </c:pt>
                <c:pt idx="2828">
                  <c:v>0.35</c:v>
                </c:pt>
                <c:pt idx="2829">
                  <c:v>0.35</c:v>
                </c:pt>
                <c:pt idx="2830">
                  <c:v>0.35</c:v>
                </c:pt>
                <c:pt idx="2831">
                  <c:v>0.35</c:v>
                </c:pt>
                <c:pt idx="2832">
                  <c:v>0.35</c:v>
                </c:pt>
                <c:pt idx="2833">
                  <c:v>0.35</c:v>
                </c:pt>
                <c:pt idx="2834">
                  <c:v>0.35</c:v>
                </c:pt>
                <c:pt idx="2835">
                  <c:v>0.35</c:v>
                </c:pt>
                <c:pt idx="2836">
                  <c:v>0.35</c:v>
                </c:pt>
                <c:pt idx="2837">
                  <c:v>0.35</c:v>
                </c:pt>
                <c:pt idx="2838">
                  <c:v>0.35</c:v>
                </c:pt>
                <c:pt idx="2839">
                  <c:v>0.35</c:v>
                </c:pt>
                <c:pt idx="2840">
                  <c:v>0.35</c:v>
                </c:pt>
                <c:pt idx="2841">
                  <c:v>0.35</c:v>
                </c:pt>
                <c:pt idx="2842">
                  <c:v>0.35</c:v>
                </c:pt>
                <c:pt idx="2843">
                  <c:v>0.35</c:v>
                </c:pt>
                <c:pt idx="2844">
                  <c:v>0.35</c:v>
                </c:pt>
                <c:pt idx="2845">
                  <c:v>0.35</c:v>
                </c:pt>
                <c:pt idx="2846">
                  <c:v>0.35</c:v>
                </c:pt>
                <c:pt idx="2847">
                  <c:v>0.35</c:v>
                </c:pt>
                <c:pt idx="2848">
                  <c:v>0.35</c:v>
                </c:pt>
                <c:pt idx="2849">
                  <c:v>0.35</c:v>
                </c:pt>
                <c:pt idx="2850">
                  <c:v>0.35</c:v>
                </c:pt>
                <c:pt idx="2851">
                  <c:v>0.35</c:v>
                </c:pt>
                <c:pt idx="2852">
                  <c:v>0.35</c:v>
                </c:pt>
                <c:pt idx="2853">
                  <c:v>0.35</c:v>
                </c:pt>
                <c:pt idx="2854">
                  <c:v>0.35</c:v>
                </c:pt>
                <c:pt idx="2855">
                  <c:v>0.35</c:v>
                </c:pt>
                <c:pt idx="2856">
                  <c:v>0.35</c:v>
                </c:pt>
                <c:pt idx="2857">
                  <c:v>0.35</c:v>
                </c:pt>
                <c:pt idx="2858">
                  <c:v>0.35</c:v>
                </c:pt>
                <c:pt idx="2859">
                  <c:v>0.35</c:v>
                </c:pt>
                <c:pt idx="2860">
                  <c:v>0.35</c:v>
                </c:pt>
                <c:pt idx="2861">
                  <c:v>0.35</c:v>
                </c:pt>
                <c:pt idx="2862">
                  <c:v>0.35</c:v>
                </c:pt>
                <c:pt idx="2863">
                  <c:v>0.35</c:v>
                </c:pt>
                <c:pt idx="2864">
                  <c:v>0.35</c:v>
                </c:pt>
                <c:pt idx="2865">
                  <c:v>0.35</c:v>
                </c:pt>
                <c:pt idx="2866">
                  <c:v>0.35</c:v>
                </c:pt>
                <c:pt idx="2867">
                  <c:v>0.35</c:v>
                </c:pt>
                <c:pt idx="2868">
                  <c:v>0.35</c:v>
                </c:pt>
                <c:pt idx="2869">
                  <c:v>0.35</c:v>
                </c:pt>
                <c:pt idx="2870">
                  <c:v>0.35</c:v>
                </c:pt>
                <c:pt idx="2871">
                  <c:v>0.35</c:v>
                </c:pt>
                <c:pt idx="2872">
                  <c:v>0.35</c:v>
                </c:pt>
                <c:pt idx="2873">
                  <c:v>0.35</c:v>
                </c:pt>
                <c:pt idx="2874">
                  <c:v>0.35</c:v>
                </c:pt>
                <c:pt idx="2875">
                  <c:v>0.35</c:v>
                </c:pt>
                <c:pt idx="2876">
                  <c:v>0.35</c:v>
                </c:pt>
                <c:pt idx="2877">
                  <c:v>0.35</c:v>
                </c:pt>
                <c:pt idx="2878">
                  <c:v>0.35</c:v>
                </c:pt>
                <c:pt idx="2879">
                  <c:v>0.35</c:v>
                </c:pt>
                <c:pt idx="2880">
                  <c:v>0.35</c:v>
                </c:pt>
                <c:pt idx="2881">
                  <c:v>0.35</c:v>
                </c:pt>
                <c:pt idx="2882">
                  <c:v>0.35</c:v>
                </c:pt>
                <c:pt idx="2883">
                  <c:v>0.35</c:v>
                </c:pt>
                <c:pt idx="2884">
                  <c:v>0.35</c:v>
                </c:pt>
                <c:pt idx="2885">
                  <c:v>0.35</c:v>
                </c:pt>
                <c:pt idx="2886">
                  <c:v>0.35</c:v>
                </c:pt>
                <c:pt idx="2887">
                  <c:v>0.35</c:v>
                </c:pt>
                <c:pt idx="2888">
                  <c:v>0.35</c:v>
                </c:pt>
                <c:pt idx="2889">
                  <c:v>0.35</c:v>
                </c:pt>
                <c:pt idx="2890">
                  <c:v>0.35</c:v>
                </c:pt>
                <c:pt idx="2891">
                  <c:v>0.35</c:v>
                </c:pt>
                <c:pt idx="2892">
                  <c:v>0.35</c:v>
                </c:pt>
                <c:pt idx="2893">
                  <c:v>0.35</c:v>
                </c:pt>
                <c:pt idx="2894">
                  <c:v>0.35</c:v>
                </c:pt>
                <c:pt idx="2895">
                  <c:v>0.35</c:v>
                </c:pt>
                <c:pt idx="2896">
                  <c:v>0.35</c:v>
                </c:pt>
                <c:pt idx="2897">
                  <c:v>0.35</c:v>
                </c:pt>
                <c:pt idx="2898">
                  <c:v>0.35</c:v>
                </c:pt>
                <c:pt idx="2899">
                  <c:v>0.35</c:v>
                </c:pt>
                <c:pt idx="2900">
                  <c:v>0.35</c:v>
                </c:pt>
                <c:pt idx="2901">
                  <c:v>0.35</c:v>
                </c:pt>
                <c:pt idx="2902">
                  <c:v>0.35</c:v>
                </c:pt>
                <c:pt idx="2903">
                  <c:v>0.35</c:v>
                </c:pt>
                <c:pt idx="2904">
                  <c:v>0.35</c:v>
                </c:pt>
                <c:pt idx="2905">
                  <c:v>0.35</c:v>
                </c:pt>
                <c:pt idx="2906">
                  <c:v>0.35</c:v>
                </c:pt>
                <c:pt idx="2907">
                  <c:v>0.35</c:v>
                </c:pt>
                <c:pt idx="2908">
                  <c:v>0.35</c:v>
                </c:pt>
                <c:pt idx="2909">
                  <c:v>0.35</c:v>
                </c:pt>
                <c:pt idx="2910">
                  <c:v>0.35</c:v>
                </c:pt>
                <c:pt idx="2911">
                  <c:v>0.35</c:v>
                </c:pt>
                <c:pt idx="2912">
                  <c:v>0.35</c:v>
                </c:pt>
                <c:pt idx="2913">
                  <c:v>0.35</c:v>
                </c:pt>
                <c:pt idx="2914">
                  <c:v>0.35</c:v>
                </c:pt>
                <c:pt idx="2915">
                  <c:v>0.35</c:v>
                </c:pt>
                <c:pt idx="2916">
                  <c:v>0.35</c:v>
                </c:pt>
                <c:pt idx="2917">
                  <c:v>0.35</c:v>
                </c:pt>
                <c:pt idx="2918">
                  <c:v>0.35</c:v>
                </c:pt>
                <c:pt idx="2919">
                  <c:v>0.35</c:v>
                </c:pt>
                <c:pt idx="2920">
                  <c:v>0.35</c:v>
                </c:pt>
                <c:pt idx="2921">
                  <c:v>0.35</c:v>
                </c:pt>
                <c:pt idx="2922">
                  <c:v>0.35</c:v>
                </c:pt>
                <c:pt idx="2923">
                  <c:v>0.35</c:v>
                </c:pt>
                <c:pt idx="2924">
                  <c:v>0.35</c:v>
                </c:pt>
                <c:pt idx="2925">
                  <c:v>0.35</c:v>
                </c:pt>
                <c:pt idx="2926">
                  <c:v>0.35</c:v>
                </c:pt>
                <c:pt idx="2927">
                  <c:v>0.35</c:v>
                </c:pt>
                <c:pt idx="2928">
                  <c:v>0.35</c:v>
                </c:pt>
                <c:pt idx="2929">
                  <c:v>0.35</c:v>
                </c:pt>
                <c:pt idx="2930">
                  <c:v>0.35</c:v>
                </c:pt>
                <c:pt idx="2931">
                  <c:v>0.35</c:v>
                </c:pt>
                <c:pt idx="2932">
                  <c:v>0.35</c:v>
                </c:pt>
                <c:pt idx="2933">
                  <c:v>0.35</c:v>
                </c:pt>
                <c:pt idx="2934">
                  <c:v>0.35</c:v>
                </c:pt>
                <c:pt idx="2935">
                  <c:v>0.35</c:v>
                </c:pt>
                <c:pt idx="2936">
                  <c:v>0.35</c:v>
                </c:pt>
                <c:pt idx="2937">
                  <c:v>0.35</c:v>
                </c:pt>
                <c:pt idx="2938">
                  <c:v>0.35</c:v>
                </c:pt>
                <c:pt idx="2939">
                  <c:v>0.35</c:v>
                </c:pt>
                <c:pt idx="2940">
                  <c:v>0.35</c:v>
                </c:pt>
                <c:pt idx="2941">
                  <c:v>0.35</c:v>
                </c:pt>
                <c:pt idx="2942">
                  <c:v>0.35</c:v>
                </c:pt>
                <c:pt idx="2943">
                  <c:v>0.35</c:v>
                </c:pt>
                <c:pt idx="2944">
                  <c:v>0.35</c:v>
                </c:pt>
                <c:pt idx="2945">
                  <c:v>0.35</c:v>
                </c:pt>
                <c:pt idx="2946">
                  <c:v>0.35</c:v>
                </c:pt>
                <c:pt idx="2947">
                  <c:v>0.35</c:v>
                </c:pt>
                <c:pt idx="2948">
                  <c:v>0.35</c:v>
                </c:pt>
                <c:pt idx="2949">
                  <c:v>0.35</c:v>
                </c:pt>
                <c:pt idx="2950">
                  <c:v>0.35</c:v>
                </c:pt>
                <c:pt idx="2951">
                  <c:v>0.35</c:v>
                </c:pt>
                <c:pt idx="2952">
                  <c:v>0.35</c:v>
                </c:pt>
                <c:pt idx="2953">
                  <c:v>0.35</c:v>
                </c:pt>
                <c:pt idx="2954">
                  <c:v>0.35</c:v>
                </c:pt>
                <c:pt idx="2955">
                  <c:v>0.35</c:v>
                </c:pt>
                <c:pt idx="2956">
                  <c:v>0.35</c:v>
                </c:pt>
                <c:pt idx="2957">
                  <c:v>0.35</c:v>
                </c:pt>
                <c:pt idx="2958">
                  <c:v>0.35</c:v>
                </c:pt>
                <c:pt idx="2959">
                  <c:v>0.35</c:v>
                </c:pt>
                <c:pt idx="2960">
                  <c:v>0.35</c:v>
                </c:pt>
                <c:pt idx="2961">
                  <c:v>0.35</c:v>
                </c:pt>
                <c:pt idx="2962">
                  <c:v>0.35</c:v>
                </c:pt>
                <c:pt idx="2963">
                  <c:v>0.35</c:v>
                </c:pt>
                <c:pt idx="2964">
                  <c:v>0.35</c:v>
                </c:pt>
                <c:pt idx="2965">
                  <c:v>0.35</c:v>
                </c:pt>
                <c:pt idx="2966">
                  <c:v>0.35</c:v>
                </c:pt>
                <c:pt idx="2967">
                  <c:v>0.35</c:v>
                </c:pt>
                <c:pt idx="2968">
                  <c:v>0.35</c:v>
                </c:pt>
                <c:pt idx="2969">
                  <c:v>0.35</c:v>
                </c:pt>
                <c:pt idx="2970">
                  <c:v>0.35</c:v>
                </c:pt>
                <c:pt idx="2971">
                  <c:v>0.35</c:v>
                </c:pt>
                <c:pt idx="2972">
                  <c:v>0.35</c:v>
                </c:pt>
                <c:pt idx="2973">
                  <c:v>0.35</c:v>
                </c:pt>
                <c:pt idx="2974">
                  <c:v>0.35</c:v>
                </c:pt>
                <c:pt idx="2975">
                  <c:v>0.35</c:v>
                </c:pt>
                <c:pt idx="2976">
                  <c:v>0.35</c:v>
                </c:pt>
                <c:pt idx="2977">
                  <c:v>0.35</c:v>
                </c:pt>
                <c:pt idx="2978">
                  <c:v>0.35</c:v>
                </c:pt>
                <c:pt idx="2979">
                  <c:v>0.35</c:v>
                </c:pt>
                <c:pt idx="2980">
                  <c:v>0.35</c:v>
                </c:pt>
                <c:pt idx="2981">
                  <c:v>0.35</c:v>
                </c:pt>
                <c:pt idx="2982">
                  <c:v>0.35</c:v>
                </c:pt>
                <c:pt idx="2983">
                  <c:v>0.35</c:v>
                </c:pt>
                <c:pt idx="2984">
                  <c:v>0.35</c:v>
                </c:pt>
                <c:pt idx="2985">
                  <c:v>0.35</c:v>
                </c:pt>
                <c:pt idx="2986">
                  <c:v>0.35</c:v>
                </c:pt>
                <c:pt idx="2987">
                  <c:v>0.35</c:v>
                </c:pt>
                <c:pt idx="2988">
                  <c:v>0.35</c:v>
                </c:pt>
                <c:pt idx="2989">
                  <c:v>0.35</c:v>
                </c:pt>
                <c:pt idx="2990">
                  <c:v>0.35</c:v>
                </c:pt>
                <c:pt idx="2991">
                  <c:v>0.35</c:v>
                </c:pt>
                <c:pt idx="2992">
                  <c:v>0.35</c:v>
                </c:pt>
                <c:pt idx="2993">
                  <c:v>0.35</c:v>
                </c:pt>
                <c:pt idx="2994">
                  <c:v>0.35</c:v>
                </c:pt>
                <c:pt idx="2995">
                  <c:v>0.35</c:v>
                </c:pt>
                <c:pt idx="2996">
                  <c:v>0.35</c:v>
                </c:pt>
                <c:pt idx="2997">
                  <c:v>0.35</c:v>
                </c:pt>
                <c:pt idx="2998">
                  <c:v>0.35</c:v>
                </c:pt>
                <c:pt idx="2999">
                  <c:v>0.35</c:v>
                </c:pt>
                <c:pt idx="3000">
                  <c:v>0.35</c:v>
                </c:pt>
                <c:pt idx="3001">
                  <c:v>0.35</c:v>
                </c:pt>
                <c:pt idx="3002">
                  <c:v>0.35</c:v>
                </c:pt>
                <c:pt idx="3003">
                  <c:v>0.35</c:v>
                </c:pt>
                <c:pt idx="3004">
                  <c:v>0.35</c:v>
                </c:pt>
                <c:pt idx="3005">
                  <c:v>0.35</c:v>
                </c:pt>
                <c:pt idx="3006">
                  <c:v>0.35</c:v>
                </c:pt>
                <c:pt idx="3007">
                  <c:v>0.35</c:v>
                </c:pt>
                <c:pt idx="3008">
                  <c:v>0.35</c:v>
                </c:pt>
                <c:pt idx="3009">
                  <c:v>0.35</c:v>
                </c:pt>
                <c:pt idx="3010">
                  <c:v>0.35</c:v>
                </c:pt>
                <c:pt idx="3011">
                  <c:v>0.35</c:v>
                </c:pt>
                <c:pt idx="3012">
                  <c:v>0.35</c:v>
                </c:pt>
                <c:pt idx="3013">
                  <c:v>0.35</c:v>
                </c:pt>
                <c:pt idx="3014">
                  <c:v>0.35</c:v>
                </c:pt>
                <c:pt idx="3015">
                  <c:v>0.35</c:v>
                </c:pt>
                <c:pt idx="3016">
                  <c:v>0.35</c:v>
                </c:pt>
                <c:pt idx="3017">
                  <c:v>0.35</c:v>
                </c:pt>
                <c:pt idx="3018">
                  <c:v>0.35</c:v>
                </c:pt>
                <c:pt idx="3019">
                  <c:v>0.35</c:v>
                </c:pt>
                <c:pt idx="3020">
                  <c:v>0.35</c:v>
                </c:pt>
                <c:pt idx="3021">
                  <c:v>0.35</c:v>
                </c:pt>
                <c:pt idx="3022">
                  <c:v>0.35</c:v>
                </c:pt>
                <c:pt idx="3023">
                  <c:v>0.35</c:v>
                </c:pt>
                <c:pt idx="3024">
                  <c:v>0.35</c:v>
                </c:pt>
                <c:pt idx="3025">
                  <c:v>0.35</c:v>
                </c:pt>
                <c:pt idx="3026">
                  <c:v>0.35</c:v>
                </c:pt>
                <c:pt idx="3027">
                  <c:v>0.35</c:v>
                </c:pt>
                <c:pt idx="3028">
                  <c:v>0.35</c:v>
                </c:pt>
                <c:pt idx="3029">
                  <c:v>0.35</c:v>
                </c:pt>
                <c:pt idx="3030">
                  <c:v>0.35</c:v>
                </c:pt>
                <c:pt idx="3031">
                  <c:v>0.35</c:v>
                </c:pt>
                <c:pt idx="3032">
                  <c:v>0.35</c:v>
                </c:pt>
                <c:pt idx="3033">
                  <c:v>0.35</c:v>
                </c:pt>
                <c:pt idx="3034">
                  <c:v>0.35</c:v>
                </c:pt>
                <c:pt idx="3035">
                  <c:v>0.35</c:v>
                </c:pt>
                <c:pt idx="3036">
                  <c:v>0.35</c:v>
                </c:pt>
                <c:pt idx="3037">
                  <c:v>0.35</c:v>
                </c:pt>
                <c:pt idx="3038">
                  <c:v>0.35</c:v>
                </c:pt>
                <c:pt idx="3039">
                  <c:v>0.35</c:v>
                </c:pt>
                <c:pt idx="3040">
                  <c:v>0.35</c:v>
                </c:pt>
                <c:pt idx="3041">
                  <c:v>0.35</c:v>
                </c:pt>
                <c:pt idx="3042">
                  <c:v>0.35</c:v>
                </c:pt>
                <c:pt idx="3043">
                  <c:v>0.35</c:v>
                </c:pt>
                <c:pt idx="3044">
                  <c:v>0.35</c:v>
                </c:pt>
                <c:pt idx="3045">
                  <c:v>0.35</c:v>
                </c:pt>
                <c:pt idx="3046">
                  <c:v>0.35</c:v>
                </c:pt>
                <c:pt idx="3047">
                  <c:v>0.35</c:v>
                </c:pt>
                <c:pt idx="3048">
                  <c:v>0.35</c:v>
                </c:pt>
                <c:pt idx="3049">
                  <c:v>0.35</c:v>
                </c:pt>
                <c:pt idx="3050">
                  <c:v>0.35</c:v>
                </c:pt>
                <c:pt idx="3051">
                  <c:v>0.35</c:v>
                </c:pt>
                <c:pt idx="3052">
                  <c:v>0.35</c:v>
                </c:pt>
                <c:pt idx="3053">
                  <c:v>0.35</c:v>
                </c:pt>
                <c:pt idx="3054">
                  <c:v>0.35</c:v>
                </c:pt>
                <c:pt idx="3055">
                  <c:v>0.35</c:v>
                </c:pt>
                <c:pt idx="3056">
                  <c:v>0.35</c:v>
                </c:pt>
                <c:pt idx="3057">
                  <c:v>0.35</c:v>
                </c:pt>
                <c:pt idx="3058">
                  <c:v>0.35</c:v>
                </c:pt>
                <c:pt idx="3059">
                  <c:v>0.35</c:v>
                </c:pt>
                <c:pt idx="3060">
                  <c:v>0.35</c:v>
                </c:pt>
                <c:pt idx="3061">
                  <c:v>0.35</c:v>
                </c:pt>
                <c:pt idx="3062">
                  <c:v>0.35</c:v>
                </c:pt>
                <c:pt idx="3063">
                  <c:v>0.35</c:v>
                </c:pt>
                <c:pt idx="3064">
                  <c:v>0.35</c:v>
                </c:pt>
                <c:pt idx="3065">
                  <c:v>0.35</c:v>
                </c:pt>
                <c:pt idx="3066">
                  <c:v>0.35</c:v>
                </c:pt>
                <c:pt idx="3067">
                  <c:v>0.35</c:v>
                </c:pt>
                <c:pt idx="3068">
                  <c:v>0.35</c:v>
                </c:pt>
                <c:pt idx="3069">
                  <c:v>0.35</c:v>
                </c:pt>
                <c:pt idx="3070">
                  <c:v>0.35</c:v>
                </c:pt>
                <c:pt idx="3071">
                  <c:v>0.35</c:v>
                </c:pt>
                <c:pt idx="3072">
                  <c:v>0.35</c:v>
                </c:pt>
                <c:pt idx="3073">
                  <c:v>0.35</c:v>
                </c:pt>
                <c:pt idx="3074">
                  <c:v>0.35</c:v>
                </c:pt>
                <c:pt idx="3075">
                  <c:v>0.35</c:v>
                </c:pt>
                <c:pt idx="3076">
                  <c:v>0.35</c:v>
                </c:pt>
                <c:pt idx="3077">
                  <c:v>0.35</c:v>
                </c:pt>
                <c:pt idx="3078">
                  <c:v>0.35</c:v>
                </c:pt>
                <c:pt idx="3079">
                  <c:v>0.35</c:v>
                </c:pt>
                <c:pt idx="3080">
                  <c:v>0.35</c:v>
                </c:pt>
                <c:pt idx="3081">
                  <c:v>0.35</c:v>
                </c:pt>
                <c:pt idx="3082">
                  <c:v>0.35</c:v>
                </c:pt>
                <c:pt idx="3083">
                  <c:v>0.35</c:v>
                </c:pt>
                <c:pt idx="3084">
                  <c:v>0.35</c:v>
                </c:pt>
                <c:pt idx="3085">
                  <c:v>0.35</c:v>
                </c:pt>
                <c:pt idx="3086">
                  <c:v>0.35</c:v>
                </c:pt>
                <c:pt idx="3087">
                  <c:v>0.35</c:v>
                </c:pt>
                <c:pt idx="3088">
                  <c:v>0.35</c:v>
                </c:pt>
                <c:pt idx="3089">
                  <c:v>0.35</c:v>
                </c:pt>
                <c:pt idx="3090">
                  <c:v>0.35</c:v>
                </c:pt>
                <c:pt idx="3091">
                  <c:v>0.35</c:v>
                </c:pt>
                <c:pt idx="3092">
                  <c:v>0.35</c:v>
                </c:pt>
                <c:pt idx="3093">
                  <c:v>0.35</c:v>
                </c:pt>
                <c:pt idx="3094">
                  <c:v>0.35</c:v>
                </c:pt>
                <c:pt idx="3095">
                  <c:v>0.35</c:v>
                </c:pt>
                <c:pt idx="3096">
                  <c:v>0.35</c:v>
                </c:pt>
                <c:pt idx="3097">
                  <c:v>0.35</c:v>
                </c:pt>
                <c:pt idx="3098">
                  <c:v>0.35</c:v>
                </c:pt>
                <c:pt idx="3099">
                  <c:v>0.35</c:v>
                </c:pt>
                <c:pt idx="3100">
                  <c:v>0.35</c:v>
                </c:pt>
                <c:pt idx="3101">
                  <c:v>0.35</c:v>
                </c:pt>
                <c:pt idx="3102">
                  <c:v>0.35</c:v>
                </c:pt>
                <c:pt idx="3103">
                  <c:v>0.35</c:v>
                </c:pt>
                <c:pt idx="3104">
                  <c:v>0.35</c:v>
                </c:pt>
                <c:pt idx="3105">
                  <c:v>0.35</c:v>
                </c:pt>
                <c:pt idx="3106">
                  <c:v>0.35</c:v>
                </c:pt>
                <c:pt idx="3107">
                  <c:v>0.35</c:v>
                </c:pt>
                <c:pt idx="3108">
                  <c:v>0.35</c:v>
                </c:pt>
                <c:pt idx="3109">
                  <c:v>0.35</c:v>
                </c:pt>
                <c:pt idx="3110">
                  <c:v>0.35</c:v>
                </c:pt>
                <c:pt idx="3111">
                  <c:v>0.35</c:v>
                </c:pt>
                <c:pt idx="3112">
                  <c:v>0.35</c:v>
                </c:pt>
                <c:pt idx="3113">
                  <c:v>0.35</c:v>
                </c:pt>
                <c:pt idx="3114">
                  <c:v>0.35</c:v>
                </c:pt>
                <c:pt idx="3115">
                  <c:v>0.35</c:v>
                </c:pt>
                <c:pt idx="3116">
                  <c:v>0.35</c:v>
                </c:pt>
                <c:pt idx="3117">
                  <c:v>0.35</c:v>
                </c:pt>
                <c:pt idx="3118">
                  <c:v>0.35</c:v>
                </c:pt>
                <c:pt idx="3119">
                  <c:v>0.35</c:v>
                </c:pt>
                <c:pt idx="3120">
                  <c:v>0.35</c:v>
                </c:pt>
                <c:pt idx="3121">
                  <c:v>0.35</c:v>
                </c:pt>
                <c:pt idx="3122">
                  <c:v>0.35</c:v>
                </c:pt>
                <c:pt idx="3123">
                  <c:v>0.35</c:v>
                </c:pt>
                <c:pt idx="3124">
                  <c:v>0.35</c:v>
                </c:pt>
                <c:pt idx="3125">
                  <c:v>0.35</c:v>
                </c:pt>
                <c:pt idx="3126">
                  <c:v>0.35</c:v>
                </c:pt>
                <c:pt idx="3127">
                  <c:v>0.35</c:v>
                </c:pt>
                <c:pt idx="3128">
                  <c:v>0.35</c:v>
                </c:pt>
                <c:pt idx="3129">
                  <c:v>0.35</c:v>
                </c:pt>
                <c:pt idx="3130">
                  <c:v>0.35</c:v>
                </c:pt>
                <c:pt idx="3131">
                  <c:v>0.35</c:v>
                </c:pt>
                <c:pt idx="3132">
                  <c:v>0.35</c:v>
                </c:pt>
                <c:pt idx="3133">
                  <c:v>0.35</c:v>
                </c:pt>
                <c:pt idx="3134">
                  <c:v>0.35</c:v>
                </c:pt>
                <c:pt idx="3135">
                  <c:v>0.35</c:v>
                </c:pt>
                <c:pt idx="3136">
                  <c:v>0.35</c:v>
                </c:pt>
                <c:pt idx="3137">
                  <c:v>0.35</c:v>
                </c:pt>
                <c:pt idx="3138">
                  <c:v>0.35</c:v>
                </c:pt>
                <c:pt idx="3139">
                  <c:v>0.35</c:v>
                </c:pt>
                <c:pt idx="3140">
                  <c:v>0.35</c:v>
                </c:pt>
                <c:pt idx="3141">
                  <c:v>0.35</c:v>
                </c:pt>
                <c:pt idx="3142">
                  <c:v>0.35</c:v>
                </c:pt>
                <c:pt idx="3143">
                  <c:v>0.35</c:v>
                </c:pt>
                <c:pt idx="3144">
                  <c:v>0.35</c:v>
                </c:pt>
                <c:pt idx="3145">
                  <c:v>0.35</c:v>
                </c:pt>
                <c:pt idx="3146">
                  <c:v>0.35</c:v>
                </c:pt>
                <c:pt idx="3147">
                  <c:v>0.35</c:v>
                </c:pt>
                <c:pt idx="3148">
                  <c:v>0.35</c:v>
                </c:pt>
                <c:pt idx="3149">
                  <c:v>0.35</c:v>
                </c:pt>
                <c:pt idx="3150">
                  <c:v>0.35</c:v>
                </c:pt>
                <c:pt idx="3151">
                  <c:v>0.35</c:v>
                </c:pt>
                <c:pt idx="3152">
                  <c:v>0.35</c:v>
                </c:pt>
                <c:pt idx="3153">
                  <c:v>0.35</c:v>
                </c:pt>
                <c:pt idx="3154">
                  <c:v>0.35</c:v>
                </c:pt>
                <c:pt idx="3155">
                  <c:v>0.35</c:v>
                </c:pt>
                <c:pt idx="3156">
                  <c:v>0.35</c:v>
                </c:pt>
                <c:pt idx="3157">
                  <c:v>0.35</c:v>
                </c:pt>
                <c:pt idx="3158">
                  <c:v>0.35</c:v>
                </c:pt>
                <c:pt idx="3159">
                  <c:v>0.35</c:v>
                </c:pt>
                <c:pt idx="3160">
                  <c:v>0.35</c:v>
                </c:pt>
                <c:pt idx="3161">
                  <c:v>0.35</c:v>
                </c:pt>
                <c:pt idx="3162">
                  <c:v>0.35</c:v>
                </c:pt>
                <c:pt idx="3163">
                  <c:v>0.35</c:v>
                </c:pt>
                <c:pt idx="3164">
                  <c:v>0.35</c:v>
                </c:pt>
                <c:pt idx="3165">
                  <c:v>0.35</c:v>
                </c:pt>
                <c:pt idx="3166">
                  <c:v>0.35</c:v>
                </c:pt>
                <c:pt idx="3167">
                  <c:v>0.35</c:v>
                </c:pt>
                <c:pt idx="3168">
                  <c:v>0.35</c:v>
                </c:pt>
                <c:pt idx="3169">
                  <c:v>0.35</c:v>
                </c:pt>
                <c:pt idx="3170">
                  <c:v>0.35</c:v>
                </c:pt>
                <c:pt idx="3171">
                  <c:v>0.35</c:v>
                </c:pt>
                <c:pt idx="3172">
                  <c:v>0.35</c:v>
                </c:pt>
                <c:pt idx="3173">
                  <c:v>0.35</c:v>
                </c:pt>
                <c:pt idx="3174">
                  <c:v>0.35</c:v>
                </c:pt>
                <c:pt idx="3175">
                  <c:v>0.35</c:v>
                </c:pt>
                <c:pt idx="3176">
                  <c:v>0.35</c:v>
                </c:pt>
                <c:pt idx="3177">
                  <c:v>0.35</c:v>
                </c:pt>
                <c:pt idx="3178">
                  <c:v>0.35</c:v>
                </c:pt>
                <c:pt idx="3179">
                  <c:v>0.35</c:v>
                </c:pt>
                <c:pt idx="3180">
                  <c:v>0.35</c:v>
                </c:pt>
                <c:pt idx="3181">
                  <c:v>0.35</c:v>
                </c:pt>
                <c:pt idx="3182">
                  <c:v>0.35</c:v>
                </c:pt>
                <c:pt idx="3183">
                  <c:v>0.35</c:v>
                </c:pt>
                <c:pt idx="3184">
                  <c:v>0.35</c:v>
                </c:pt>
                <c:pt idx="3185">
                  <c:v>0.35</c:v>
                </c:pt>
                <c:pt idx="3186">
                  <c:v>0.35</c:v>
                </c:pt>
                <c:pt idx="3187">
                  <c:v>0.35</c:v>
                </c:pt>
                <c:pt idx="3188">
                  <c:v>0.35</c:v>
                </c:pt>
                <c:pt idx="3189">
                  <c:v>0.35</c:v>
                </c:pt>
                <c:pt idx="3190">
                  <c:v>0.35</c:v>
                </c:pt>
                <c:pt idx="3191">
                  <c:v>0.35</c:v>
                </c:pt>
                <c:pt idx="3192">
                  <c:v>0.35</c:v>
                </c:pt>
                <c:pt idx="3193">
                  <c:v>0.35</c:v>
                </c:pt>
                <c:pt idx="3194">
                  <c:v>0.35</c:v>
                </c:pt>
                <c:pt idx="3195">
                  <c:v>0.35</c:v>
                </c:pt>
                <c:pt idx="3196">
                  <c:v>0.35</c:v>
                </c:pt>
                <c:pt idx="3197">
                  <c:v>0.35</c:v>
                </c:pt>
                <c:pt idx="3198">
                  <c:v>0.35</c:v>
                </c:pt>
                <c:pt idx="3199">
                  <c:v>0.35</c:v>
                </c:pt>
                <c:pt idx="3200">
                  <c:v>0.35</c:v>
                </c:pt>
                <c:pt idx="3201">
                  <c:v>0.35</c:v>
                </c:pt>
                <c:pt idx="3202">
                  <c:v>0.35</c:v>
                </c:pt>
                <c:pt idx="3203">
                  <c:v>0.35</c:v>
                </c:pt>
                <c:pt idx="3204">
                  <c:v>0.35</c:v>
                </c:pt>
                <c:pt idx="3205">
                  <c:v>0.35</c:v>
                </c:pt>
                <c:pt idx="3206">
                  <c:v>0.35</c:v>
                </c:pt>
                <c:pt idx="3207">
                  <c:v>0.35</c:v>
                </c:pt>
                <c:pt idx="3208">
                  <c:v>0.35</c:v>
                </c:pt>
                <c:pt idx="3209">
                  <c:v>0.35</c:v>
                </c:pt>
                <c:pt idx="3210">
                  <c:v>0.35</c:v>
                </c:pt>
                <c:pt idx="3211">
                  <c:v>0.35</c:v>
                </c:pt>
                <c:pt idx="3212">
                  <c:v>0.35</c:v>
                </c:pt>
                <c:pt idx="3213">
                  <c:v>0.35</c:v>
                </c:pt>
                <c:pt idx="3214">
                  <c:v>0.35</c:v>
                </c:pt>
                <c:pt idx="3215">
                  <c:v>0.35</c:v>
                </c:pt>
                <c:pt idx="3216">
                  <c:v>0.35</c:v>
                </c:pt>
                <c:pt idx="3217">
                  <c:v>0.35</c:v>
                </c:pt>
                <c:pt idx="3218">
                  <c:v>0.35</c:v>
                </c:pt>
                <c:pt idx="3219">
                  <c:v>0.35</c:v>
                </c:pt>
                <c:pt idx="3220">
                  <c:v>0.35</c:v>
                </c:pt>
                <c:pt idx="3221">
                  <c:v>0.35</c:v>
                </c:pt>
                <c:pt idx="3222">
                  <c:v>0.35</c:v>
                </c:pt>
                <c:pt idx="3223">
                  <c:v>0.35</c:v>
                </c:pt>
                <c:pt idx="3224">
                  <c:v>0.35</c:v>
                </c:pt>
                <c:pt idx="3225">
                  <c:v>0.35</c:v>
                </c:pt>
                <c:pt idx="3226">
                  <c:v>0.35</c:v>
                </c:pt>
                <c:pt idx="3227">
                  <c:v>0.35</c:v>
                </c:pt>
                <c:pt idx="3228">
                  <c:v>0.35</c:v>
                </c:pt>
                <c:pt idx="3229">
                  <c:v>0.35</c:v>
                </c:pt>
                <c:pt idx="3230">
                  <c:v>0.35</c:v>
                </c:pt>
                <c:pt idx="3231">
                  <c:v>0.35</c:v>
                </c:pt>
                <c:pt idx="3232">
                  <c:v>0.35</c:v>
                </c:pt>
                <c:pt idx="3233">
                  <c:v>0.35</c:v>
                </c:pt>
                <c:pt idx="3234">
                  <c:v>0.35</c:v>
                </c:pt>
                <c:pt idx="3235">
                  <c:v>0.35</c:v>
                </c:pt>
                <c:pt idx="3236">
                  <c:v>0.35</c:v>
                </c:pt>
                <c:pt idx="3237">
                  <c:v>0.35</c:v>
                </c:pt>
                <c:pt idx="3238">
                  <c:v>0.35</c:v>
                </c:pt>
                <c:pt idx="3239">
                  <c:v>0.35</c:v>
                </c:pt>
                <c:pt idx="3240">
                  <c:v>0.35</c:v>
                </c:pt>
                <c:pt idx="3241">
                  <c:v>0.35</c:v>
                </c:pt>
                <c:pt idx="3242">
                  <c:v>0.35</c:v>
                </c:pt>
                <c:pt idx="3243">
                  <c:v>0.35</c:v>
                </c:pt>
                <c:pt idx="3244">
                  <c:v>0.35</c:v>
                </c:pt>
                <c:pt idx="3245">
                  <c:v>0.35</c:v>
                </c:pt>
                <c:pt idx="3246">
                  <c:v>0.35</c:v>
                </c:pt>
                <c:pt idx="3247">
                  <c:v>0.35</c:v>
                </c:pt>
                <c:pt idx="3248">
                  <c:v>0.35</c:v>
                </c:pt>
                <c:pt idx="3249">
                  <c:v>0.35</c:v>
                </c:pt>
                <c:pt idx="3250">
                  <c:v>0.35</c:v>
                </c:pt>
                <c:pt idx="3251">
                  <c:v>0.35</c:v>
                </c:pt>
                <c:pt idx="3252">
                  <c:v>0.35</c:v>
                </c:pt>
                <c:pt idx="3253">
                  <c:v>0.35</c:v>
                </c:pt>
                <c:pt idx="3254">
                  <c:v>0.35</c:v>
                </c:pt>
                <c:pt idx="3255">
                  <c:v>0.35</c:v>
                </c:pt>
                <c:pt idx="3256">
                  <c:v>0.35</c:v>
                </c:pt>
                <c:pt idx="3257">
                  <c:v>0.35</c:v>
                </c:pt>
                <c:pt idx="3258">
                  <c:v>0.35</c:v>
                </c:pt>
                <c:pt idx="3259">
                  <c:v>0.35</c:v>
                </c:pt>
                <c:pt idx="3260">
                  <c:v>0.35</c:v>
                </c:pt>
                <c:pt idx="3261">
                  <c:v>0.35</c:v>
                </c:pt>
                <c:pt idx="3262">
                  <c:v>0.35</c:v>
                </c:pt>
                <c:pt idx="3263">
                  <c:v>0.35</c:v>
                </c:pt>
                <c:pt idx="3264">
                  <c:v>0.35</c:v>
                </c:pt>
                <c:pt idx="3265">
                  <c:v>0.35</c:v>
                </c:pt>
                <c:pt idx="3266">
                  <c:v>0.35</c:v>
                </c:pt>
                <c:pt idx="3267">
                  <c:v>0.35</c:v>
                </c:pt>
                <c:pt idx="3268">
                  <c:v>0.35</c:v>
                </c:pt>
                <c:pt idx="3269">
                  <c:v>0.35</c:v>
                </c:pt>
                <c:pt idx="3270">
                  <c:v>0.35</c:v>
                </c:pt>
                <c:pt idx="3271">
                  <c:v>0.35</c:v>
                </c:pt>
                <c:pt idx="3272">
                  <c:v>0.35</c:v>
                </c:pt>
                <c:pt idx="3273">
                  <c:v>0.35</c:v>
                </c:pt>
                <c:pt idx="3274">
                  <c:v>0.35</c:v>
                </c:pt>
                <c:pt idx="3275">
                  <c:v>0.35</c:v>
                </c:pt>
                <c:pt idx="3276">
                  <c:v>0.35</c:v>
                </c:pt>
                <c:pt idx="3277">
                  <c:v>0.35</c:v>
                </c:pt>
                <c:pt idx="3278">
                  <c:v>0.35</c:v>
                </c:pt>
                <c:pt idx="3279">
                  <c:v>0.35</c:v>
                </c:pt>
                <c:pt idx="3280">
                  <c:v>0.35</c:v>
                </c:pt>
                <c:pt idx="3281">
                  <c:v>0.35</c:v>
                </c:pt>
                <c:pt idx="3282">
                  <c:v>0.35</c:v>
                </c:pt>
                <c:pt idx="3283">
                  <c:v>0.35</c:v>
                </c:pt>
                <c:pt idx="3284">
                  <c:v>0.35</c:v>
                </c:pt>
                <c:pt idx="3285">
                  <c:v>0.35</c:v>
                </c:pt>
                <c:pt idx="3286">
                  <c:v>0.35</c:v>
                </c:pt>
                <c:pt idx="3287">
                  <c:v>0.35</c:v>
                </c:pt>
                <c:pt idx="3288">
                  <c:v>0.35</c:v>
                </c:pt>
                <c:pt idx="3289">
                  <c:v>0.35</c:v>
                </c:pt>
                <c:pt idx="3290">
                  <c:v>0.35</c:v>
                </c:pt>
                <c:pt idx="3291">
                  <c:v>0.35</c:v>
                </c:pt>
                <c:pt idx="3292">
                  <c:v>0.35</c:v>
                </c:pt>
                <c:pt idx="3293">
                  <c:v>0.35</c:v>
                </c:pt>
                <c:pt idx="3294">
                  <c:v>0.35</c:v>
                </c:pt>
                <c:pt idx="3295">
                  <c:v>0.35</c:v>
                </c:pt>
                <c:pt idx="3296">
                  <c:v>0.35</c:v>
                </c:pt>
                <c:pt idx="3297">
                  <c:v>0.35</c:v>
                </c:pt>
                <c:pt idx="3298">
                  <c:v>0.35</c:v>
                </c:pt>
                <c:pt idx="3299">
                  <c:v>0.35</c:v>
                </c:pt>
                <c:pt idx="3300">
                  <c:v>0.35</c:v>
                </c:pt>
                <c:pt idx="3301">
                  <c:v>0.35</c:v>
                </c:pt>
                <c:pt idx="3302">
                  <c:v>0.35</c:v>
                </c:pt>
                <c:pt idx="3303">
                  <c:v>0.35</c:v>
                </c:pt>
                <c:pt idx="3304">
                  <c:v>0.35</c:v>
                </c:pt>
                <c:pt idx="3305">
                  <c:v>0.35</c:v>
                </c:pt>
                <c:pt idx="3306">
                  <c:v>0.35</c:v>
                </c:pt>
                <c:pt idx="3307">
                  <c:v>0.35</c:v>
                </c:pt>
                <c:pt idx="3308">
                  <c:v>0.35</c:v>
                </c:pt>
                <c:pt idx="3309">
                  <c:v>0.35</c:v>
                </c:pt>
                <c:pt idx="3310">
                  <c:v>0.35</c:v>
                </c:pt>
                <c:pt idx="3311">
                  <c:v>0.35</c:v>
                </c:pt>
                <c:pt idx="3312">
                  <c:v>0.35</c:v>
                </c:pt>
                <c:pt idx="3313">
                  <c:v>0.35</c:v>
                </c:pt>
                <c:pt idx="3314">
                  <c:v>0.35</c:v>
                </c:pt>
                <c:pt idx="3315">
                  <c:v>0.35</c:v>
                </c:pt>
                <c:pt idx="3316">
                  <c:v>0.35</c:v>
                </c:pt>
                <c:pt idx="3317">
                  <c:v>0.35</c:v>
                </c:pt>
                <c:pt idx="3318">
                  <c:v>0.35</c:v>
                </c:pt>
                <c:pt idx="3319">
                  <c:v>0.35</c:v>
                </c:pt>
                <c:pt idx="3320">
                  <c:v>0.35</c:v>
                </c:pt>
                <c:pt idx="3321">
                  <c:v>0.35</c:v>
                </c:pt>
                <c:pt idx="3322">
                  <c:v>0.35</c:v>
                </c:pt>
                <c:pt idx="3323">
                  <c:v>0.35</c:v>
                </c:pt>
                <c:pt idx="3324">
                  <c:v>0.35</c:v>
                </c:pt>
                <c:pt idx="3325">
                  <c:v>0.35</c:v>
                </c:pt>
                <c:pt idx="3326">
                  <c:v>0.35</c:v>
                </c:pt>
                <c:pt idx="3327">
                  <c:v>0.35</c:v>
                </c:pt>
                <c:pt idx="3328">
                  <c:v>0.35</c:v>
                </c:pt>
                <c:pt idx="3329">
                  <c:v>0.35</c:v>
                </c:pt>
                <c:pt idx="3330">
                  <c:v>0.35</c:v>
                </c:pt>
                <c:pt idx="3331">
                  <c:v>0.35</c:v>
                </c:pt>
                <c:pt idx="3332">
                  <c:v>0.35</c:v>
                </c:pt>
                <c:pt idx="3333">
                  <c:v>0.35</c:v>
                </c:pt>
                <c:pt idx="3334">
                  <c:v>0.35</c:v>
                </c:pt>
                <c:pt idx="3335">
                  <c:v>0.35</c:v>
                </c:pt>
                <c:pt idx="3336">
                  <c:v>0.35</c:v>
                </c:pt>
                <c:pt idx="3337">
                  <c:v>0.35</c:v>
                </c:pt>
                <c:pt idx="3338">
                  <c:v>0.35</c:v>
                </c:pt>
                <c:pt idx="3339">
                  <c:v>0.35</c:v>
                </c:pt>
                <c:pt idx="3340">
                  <c:v>0.35</c:v>
                </c:pt>
                <c:pt idx="3341">
                  <c:v>0.35</c:v>
                </c:pt>
                <c:pt idx="3342">
                  <c:v>0.35</c:v>
                </c:pt>
                <c:pt idx="3343">
                  <c:v>0.35</c:v>
                </c:pt>
                <c:pt idx="3344">
                  <c:v>0.35</c:v>
                </c:pt>
                <c:pt idx="3345">
                  <c:v>0.35</c:v>
                </c:pt>
                <c:pt idx="3346">
                  <c:v>0.35</c:v>
                </c:pt>
                <c:pt idx="3347">
                  <c:v>0.35</c:v>
                </c:pt>
                <c:pt idx="3348">
                  <c:v>0.35</c:v>
                </c:pt>
                <c:pt idx="3349">
                  <c:v>0.35</c:v>
                </c:pt>
                <c:pt idx="3350">
                  <c:v>0.35</c:v>
                </c:pt>
                <c:pt idx="3351">
                  <c:v>0.35</c:v>
                </c:pt>
                <c:pt idx="3352">
                  <c:v>0.35</c:v>
                </c:pt>
                <c:pt idx="3353">
                  <c:v>0.35</c:v>
                </c:pt>
                <c:pt idx="3354">
                  <c:v>0.35</c:v>
                </c:pt>
                <c:pt idx="3355">
                  <c:v>0.35</c:v>
                </c:pt>
                <c:pt idx="3356">
                  <c:v>0.35</c:v>
                </c:pt>
                <c:pt idx="3357">
                  <c:v>0.35</c:v>
                </c:pt>
                <c:pt idx="3358">
                  <c:v>0.35</c:v>
                </c:pt>
                <c:pt idx="3359">
                  <c:v>0.35</c:v>
                </c:pt>
                <c:pt idx="3360">
                  <c:v>0.35</c:v>
                </c:pt>
                <c:pt idx="3361">
                  <c:v>0.35</c:v>
                </c:pt>
                <c:pt idx="3362">
                  <c:v>0.35</c:v>
                </c:pt>
                <c:pt idx="3363">
                  <c:v>0.35</c:v>
                </c:pt>
                <c:pt idx="3364">
                  <c:v>0.35</c:v>
                </c:pt>
                <c:pt idx="3365">
                  <c:v>0.35</c:v>
                </c:pt>
                <c:pt idx="3366">
                  <c:v>0.35</c:v>
                </c:pt>
                <c:pt idx="3367">
                  <c:v>0.35</c:v>
                </c:pt>
                <c:pt idx="3368">
                  <c:v>0.35</c:v>
                </c:pt>
                <c:pt idx="3369">
                  <c:v>0.35</c:v>
                </c:pt>
                <c:pt idx="3370">
                  <c:v>0.35</c:v>
                </c:pt>
                <c:pt idx="3371">
                  <c:v>0.35</c:v>
                </c:pt>
                <c:pt idx="3372">
                  <c:v>0.35</c:v>
                </c:pt>
                <c:pt idx="3373">
                  <c:v>0.35</c:v>
                </c:pt>
                <c:pt idx="3374">
                  <c:v>0.35</c:v>
                </c:pt>
                <c:pt idx="3375">
                  <c:v>0.35</c:v>
                </c:pt>
                <c:pt idx="3376">
                  <c:v>0.35</c:v>
                </c:pt>
                <c:pt idx="3377">
                  <c:v>0.35</c:v>
                </c:pt>
                <c:pt idx="3378">
                  <c:v>0.35</c:v>
                </c:pt>
                <c:pt idx="3379">
                  <c:v>0.35</c:v>
                </c:pt>
                <c:pt idx="3380">
                  <c:v>0.35</c:v>
                </c:pt>
                <c:pt idx="3381">
                  <c:v>0.35</c:v>
                </c:pt>
                <c:pt idx="3382">
                  <c:v>0.35</c:v>
                </c:pt>
                <c:pt idx="3383">
                  <c:v>0.35</c:v>
                </c:pt>
                <c:pt idx="3384">
                  <c:v>0.35</c:v>
                </c:pt>
                <c:pt idx="3385">
                  <c:v>0.35</c:v>
                </c:pt>
                <c:pt idx="3386">
                  <c:v>0.35</c:v>
                </c:pt>
                <c:pt idx="3387">
                  <c:v>0.35</c:v>
                </c:pt>
                <c:pt idx="3388">
                  <c:v>0.35</c:v>
                </c:pt>
                <c:pt idx="3389">
                  <c:v>0.35</c:v>
                </c:pt>
                <c:pt idx="3390">
                  <c:v>0.35</c:v>
                </c:pt>
                <c:pt idx="3391">
                  <c:v>0.35</c:v>
                </c:pt>
                <c:pt idx="3392">
                  <c:v>0.35</c:v>
                </c:pt>
                <c:pt idx="3393">
                  <c:v>0.35</c:v>
                </c:pt>
                <c:pt idx="3394">
                  <c:v>0.35</c:v>
                </c:pt>
                <c:pt idx="3395">
                  <c:v>0.35</c:v>
                </c:pt>
                <c:pt idx="3396">
                  <c:v>0.35</c:v>
                </c:pt>
                <c:pt idx="3397">
                  <c:v>0.35</c:v>
                </c:pt>
                <c:pt idx="3398">
                  <c:v>0.35</c:v>
                </c:pt>
                <c:pt idx="3399">
                  <c:v>0.35</c:v>
                </c:pt>
                <c:pt idx="3400">
                  <c:v>0.35</c:v>
                </c:pt>
                <c:pt idx="3401">
                  <c:v>0.35</c:v>
                </c:pt>
                <c:pt idx="3402">
                  <c:v>0.35</c:v>
                </c:pt>
                <c:pt idx="3403">
                  <c:v>0.35</c:v>
                </c:pt>
                <c:pt idx="3404">
                  <c:v>0.35</c:v>
                </c:pt>
                <c:pt idx="3405">
                  <c:v>0.35</c:v>
                </c:pt>
                <c:pt idx="3406">
                  <c:v>0.35</c:v>
                </c:pt>
                <c:pt idx="3407">
                  <c:v>0.35</c:v>
                </c:pt>
                <c:pt idx="3408">
                  <c:v>0.35</c:v>
                </c:pt>
                <c:pt idx="3409">
                  <c:v>0.35</c:v>
                </c:pt>
                <c:pt idx="3410">
                  <c:v>0.35</c:v>
                </c:pt>
                <c:pt idx="3411">
                  <c:v>0.35</c:v>
                </c:pt>
                <c:pt idx="3412">
                  <c:v>0.35</c:v>
                </c:pt>
                <c:pt idx="3413">
                  <c:v>0.35</c:v>
                </c:pt>
                <c:pt idx="3414">
                  <c:v>0.35</c:v>
                </c:pt>
                <c:pt idx="3415">
                  <c:v>0.35</c:v>
                </c:pt>
                <c:pt idx="3416">
                  <c:v>0.35</c:v>
                </c:pt>
                <c:pt idx="3417">
                  <c:v>0.35</c:v>
                </c:pt>
                <c:pt idx="3418">
                  <c:v>0.35</c:v>
                </c:pt>
                <c:pt idx="3419">
                  <c:v>0.35</c:v>
                </c:pt>
                <c:pt idx="3420">
                  <c:v>0.35</c:v>
                </c:pt>
                <c:pt idx="3421">
                  <c:v>0.35</c:v>
                </c:pt>
                <c:pt idx="3422">
                  <c:v>0.35</c:v>
                </c:pt>
                <c:pt idx="3423">
                  <c:v>0.35</c:v>
                </c:pt>
                <c:pt idx="3424">
                  <c:v>0.35</c:v>
                </c:pt>
                <c:pt idx="3425">
                  <c:v>0.35</c:v>
                </c:pt>
                <c:pt idx="3426">
                  <c:v>0.35</c:v>
                </c:pt>
                <c:pt idx="3427">
                  <c:v>0.35</c:v>
                </c:pt>
                <c:pt idx="3428">
                  <c:v>0.35</c:v>
                </c:pt>
                <c:pt idx="3429">
                  <c:v>0.35</c:v>
                </c:pt>
                <c:pt idx="3430">
                  <c:v>0.35</c:v>
                </c:pt>
                <c:pt idx="3431">
                  <c:v>0.35</c:v>
                </c:pt>
                <c:pt idx="3432">
                  <c:v>0.35</c:v>
                </c:pt>
                <c:pt idx="3433">
                  <c:v>0.35</c:v>
                </c:pt>
                <c:pt idx="3434">
                  <c:v>0.35</c:v>
                </c:pt>
                <c:pt idx="3435">
                  <c:v>0.35</c:v>
                </c:pt>
                <c:pt idx="3436">
                  <c:v>0.35</c:v>
                </c:pt>
                <c:pt idx="3437">
                  <c:v>0.35</c:v>
                </c:pt>
                <c:pt idx="3438">
                  <c:v>0.35</c:v>
                </c:pt>
                <c:pt idx="3439">
                  <c:v>0.35</c:v>
                </c:pt>
                <c:pt idx="3440">
                  <c:v>0.35</c:v>
                </c:pt>
                <c:pt idx="3441">
                  <c:v>0.35</c:v>
                </c:pt>
                <c:pt idx="3442">
                  <c:v>0.35</c:v>
                </c:pt>
                <c:pt idx="3443">
                  <c:v>0.35</c:v>
                </c:pt>
                <c:pt idx="3444">
                  <c:v>0.35</c:v>
                </c:pt>
                <c:pt idx="3445">
                  <c:v>0.35</c:v>
                </c:pt>
                <c:pt idx="3446">
                  <c:v>0.35</c:v>
                </c:pt>
                <c:pt idx="3447">
                  <c:v>0.35</c:v>
                </c:pt>
                <c:pt idx="3448">
                  <c:v>0.35</c:v>
                </c:pt>
                <c:pt idx="3449">
                  <c:v>0.35</c:v>
                </c:pt>
                <c:pt idx="3450">
                  <c:v>0.35</c:v>
                </c:pt>
                <c:pt idx="3451">
                  <c:v>0.35</c:v>
                </c:pt>
                <c:pt idx="3452">
                  <c:v>0.35</c:v>
                </c:pt>
                <c:pt idx="3453">
                  <c:v>0.35</c:v>
                </c:pt>
                <c:pt idx="3454">
                  <c:v>0.35</c:v>
                </c:pt>
                <c:pt idx="3455">
                  <c:v>0.35</c:v>
                </c:pt>
                <c:pt idx="3456">
                  <c:v>0.35</c:v>
                </c:pt>
                <c:pt idx="3457">
                  <c:v>0.35</c:v>
                </c:pt>
                <c:pt idx="3458">
                  <c:v>0.35</c:v>
                </c:pt>
                <c:pt idx="3459">
                  <c:v>0.35</c:v>
                </c:pt>
                <c:pt idx="3460">
                  <c:v>0.35</c:v>
                </c:pt>
                <c:pt idx="3461">
                  <c:v>0.35</c:v>
                </c:pt>
                <c:pt idx="3462">
                  <c:v>0.35</c:v>
                </c:pt>
                <c:pt idx="3463">
                  <c:v>0.35</c:v>
                </c:pt>
                <c:pt idx="3464">
                  <c:v>0.35</c:v>
                </c:pt>
                <c:pt idx="3465">
                  <c:v>0.35</c:v>
                </c:pt>
                <c:pt idx="3466">
                  <c:v>0.35</c:v>
                </c:pt>
                <c:pt idx="3467">
                  <c:v>0.35</c:v>
                </c:pt>
                <c:pt idx="3468">
                  <c:v>0.35</c:v>
                </c:pt>
                <c:pt idx="3469">
                  <c:v>0.35</c:v>
                </c:pt>
                <c:pt idx="3470">
                  <c:v>0.35</c:v>
                </c:pt>
                <c:pt idx="3471">
                  <c:v>0.35</c:v>
                </c:pt>
                <c:pt idx="3472">
                  <c:v>0.35</c:v>
                </c:pt>
                <c:pt idx="3473">
                  <c:v>0.35</c:v>
                </c:pt>
                <c:pt idx="3474">
                  <c:v>0.35</c:v>
                </c:pt>
                <c:pt idx="3475">
                  <c:v>0.35</c:v>
                </c:pt>
                <c:pt idx="3476">
                  <c:v>0.35</c:v>
                </c:pt>
                <c:pt idx="3477">
                  <c:v>0.35</c:v>
                </c:pt>
                <c:pt idx="3478">
                  <c:v>0.35</c:v>
                </c:pt>
                <c:pt idx="3479">
                  <c:v>0.35</c:v>
                </c:pt>
                <c:pt idx="3480">
                  <c:v>0.35</c:v>
                </c:pt>
                <c:pt idx="3481">
                  <c:v>0.35</c:v>
                </c:pt>
                <c:pt idx="3482">
                  <c:v>0.35</c:v>
                </c:pt>
                <c:pt idx="3483">
                  <c:v>0.35</c:v>
                </c:pt>
                <c:pt idx="3484">
                  <c:v>0.35</c:v>
                </c:pt>
                <c:pt idx="3485">
                  <c:v>0.35</c:v>
                </c:pt>
                <c:pt idx="3486">
                  <c:v>0.35</c:v>
                </c:pt>
                <c:pt idx="3487">
                  <c:v>0.35</c:v>
                </c:pt>
                <c:pt idx="3488">
                  <c:v>0.35</c:v>
                </c:pt>
                <c:pt idx="3489">
                  <c:v>0.35</c:v>
                </c:pt>
                <c:pt idx="3490">
                  <c:v>0.35</c:v>
                </c:pt>
                <c:pt idx="3491">
                  <c:v>0.35</c:v>
                </c:pt>
                <c:pt idx="3492">
                  <c:v>0.35</c:v>
                </c:pt>
                <c:pt idx="3493">
                  <c:v>0.35</c:v>
                </c:pt>
                <c:pt idx="3494">
                  <c:v>0.35</c:v>
                </c:pt>
                <c:pt idx="3495">
                  <c:v>0.35</c:v>
                </c:pt>
                <c:pt idx="3496">
                  <c:v>0.35</c:v>
                </c:pt>
                <c:pt idx="3497">
                  <c:v>0.35</c:v>
                </c:pt>
                <c:pt idx="3498">
                  <c:v>0.35</c:v>
                </c:pt>
                <c:pt idx="3499">
                  <c:v>0.35</c:v>
                </c:pt>
                <c:pt idx="3500">
                  <c:v>0.35</c:v>
                </c:pt>
                <c:pt idx="3501">
                  <c:v>0.35</c:v>
                </c:pt>
                <c:pt idx="3502">
                  <c:v>0.35</c:v>
                </c:pt>
                <c:pt idx="3503">
                  <c:v>0.35</c:v>
                </c:pt>
                <c:pt idx="3504">
                  <c:v>0.35</c:v>
                </c:pt>
                <c:pt idx="3505">
                  <c:v>0.35</c:v>
                </c:pt>
                <c:pt idx="3506">
                  <c:v>0.35</c:v>
                </c:pt>
                <c:pt idx="3507">
                  <c:v>0.35</c:v>
                </c:pt>
                <c:pt idx="3508">
                  <c:v>0.35</c:v>
                </c:pt>
                <c:pt idx="3509">
                  <c:v>0.35</c:v>
                </c:pt>
                <c:pt idx="3510">
                  <c:v>0.35</c:v>
                </c:pt>
                <c:pt idx="3511">
                  <c:v>0.35</c:v>
                </c:pt>
                <c:pt idx="3512">
                  <c:v>0.35</c:v>
                </c:pt>
                <c:pt idx="3513">
                  <c:v>0.35</c:v>
                </c:pt>
                <c:pt idx="3514">
                  <c:v>0.35</c:v>
                </c:pt>
                <c:pt idx="3515">
                  <c:v>0.35</c:v>
                </c:pt>
                <c:pt idx="3516">
                  <c:v>0.35</c:v>
                </c:pt>
                <c:pt idx="3517">
                  <c:v>0.35</c:v>
                </c:pt>
                <c:pt idx="3518">
                  <c:v>0.35</c:v>
                </c:pt>
                <c:pt idx="3519">
                  <c:v>0.35</c:v>
                </c:pt>
                <c:pt idx="3520">
                  <c:v>0.35</c:v>
                </c:pt>
                <c:pt idx="3521">
                  <c:v>0.35</c:v>
                </c:pt>
                <c:pt idx="3522">
                  <c:v>0.35</c:v>
                </c:pt>
                <c:pt idx="3523">
                  <c:v>0.35</c:v>
                </c:pt>
                <c:pt idx="3524">
                  <c:v>0.35</c:v>
                </c:pt>
                <c:pt idx="3525">
                  <c:v>0.35</c:v>
                </c:pt>
                <c:pt idx="3526">
                  <c:v>0.35</c:v>
                </c:pt>
                <c:pt idx="3527">
                  <c:v>0.35</c:v>
                </c:pt>
                <c:pt idx="3528">
                  <c:v>0.35</c:v>
                </c:pt>
                <c:pt idx="3529">
                  <c:v>0.35</c:v>
                </c:pt>
                <c:pt idx="3530">
                  <c:v>0.35</c:v>
                </c:pt>
                <c:pt idx="3531">
                  <c:v>0.35</c:v>
                </c:pt>
                <c:pt idx="3532">
                  <c:v>0.35</c:v>
                </c:pt>
                <c:pt idx="3533">
                  <c:v>0.35</c:v>
                </c:pt>
                <c:pt idx="3534">
                  <c:v>0.35</c:v>
                </c:pt>
                <c:pt idx="3535">
                  <c:v>0.35</c:v>
                </c:pt>
                <c:pt idx="3536">
                  <c:v>0.35</c:v>
                </c:pt>
                <c:pt idx="3537">
                  <c:v>0.35</c:v>
                </c:pt>
                <c:pt idx="3538">
                  <c:v>0.35</c:v>
                </c:pt>
                <c:pt idx="3539">
                  <c:v>0.35</c:v>
                </c:pt>
                <c:pt idx="3540">
                  <c:v>0.35</c:v>
                </c:pt>
                <c:pt idx="3541">
                  <c:v>0.35</c:v>
                </c:pt>
                <c:pt idx="3542">
                  <c:v>0.35</c:v>
                </c:pt>
                <c:pt idx="3543">
                  <c:v>0.35</c:v>
                </c:pt>
                <c:pt idx="3544">
                  <c:v>0.35</c:v>
                </c:pt>
                <c:pt idx="3545">
                  <c:v>0.35</c:v>
                </c:pt>
                <c:pt idx="3546">
                  <c:v>0.35</c:v>
                </c:pt>
                <c:pt idx="3547">
                  <c:v>0.35</c:v>
                </c:pt>
                <c:pt idx="3548">
                  <c:v>0.35</c:v>
                </c:pt>
                <c:pt idx="3549">
                  <c:v>0.35</c:v>
                </c:pt>
                <c:pt idx="3550">
                  <c:v>0.35</c:v>
                </c:pt>
                <c:pt idx="3551">
                  <c:v>0.35</c:v>
                </c:pt>
                <c:pt idx="3552">
                  <c:v>0.35</c:v>
                </c:pt>
                <c:pt idx="3553">
                  <c:v>0.35</c:v>
                </c:pt>
                <c:pt idx="3554">
                  <c:v>0.35</c:v>
                </c:pt>
                <c:pt idx="3555">
                  <c:v>0.35</c:v>
                </c:pt>
                <c:pt idx="3556">
                  <c:v>0.35</c:v>
                </c:pt>
                <c:pt idx="3557">
                  <c:v>0.35</c:v>
                </c:pt>
                <c:pt idx="3558">
                  <c:v>0.35</c:v>
                </c:pt>
                <c:pt idx="3559">
                  <c:v>0.35</c:v>
                </c:pt>
                <c:pt idx="3560">
                  <c:v>0.35</c:v>
                </c:pt>
                <c:pt idx="3561">
                  <c:v>0.35</c:v>
                </c:pt>
                <c:pt idx="3562">
                  <c:v>0.35</c:v>
                </c:pt>
                <c:pt idx="3563">
                  <c:v>0.35</c:v>
                </c:pt>
                <c:pt idx="3564">
                  <c:v>0.35</c:v>
                </c:pt>
                <c:pt idx="3565">
                  <c:v>0.35</c:v>
                </c:pt>
                <c:pt idx="3566">
                  <c:v>0.35</c:v>
                </c:pt>
                <c:pt idx="3567">
                  <c:v>0.35</c:v>
                </c:pt>
                <c:pt idx="3568">
                  <c:v>0.35</c:v>
                </c:pt>
                <c:pt idx="3569">
                  <c:v>0.35</c:v>
                </c:pt>
                <c:pt idx="3570">
                  <c:v>0.35</c:v>
                </c:pt>
                <c:pt idx="3571">
                  <c:v>0.35</c:v>
                </c:pt>
                <c:pt idx="3572">
                  <c:v>0.35</c:v>
                </c:pt>
                <c:pt idx="3573">
                  <c:v>0.35</c:v>
                </c:pt>
                <c:pt idx="3574">
                  <c:v>0.35</c:v>
                </c:pt>
                <c:pt idx="3575">
                  <c:v>0.35</c:v>
                </c:pt>
                <c:pt idx="3576">
                  <c:v>0.35</c:v>
                </c:pt>
                <c:pt idx="3577">
                  <c:v>0.35</c:v>
                </c:pt>
                <c:pt idx="3578">
                  <c:v>0.35</c:v>
                </c:pt>
                <c:pt idx="3579">
                  <c:v>0.35</c:v>
                </c:pt>
                <c:pt idx="3580">
                  <c:v>0.35</c:v>
                </c:pt>
                <c:pt idx="3581">
                  <c:v>0.35</c:v>
                </c:pt>
                <c:pt idx="3582">
                  <c:v>0.35</c:v>
                </c:pt>
                <c:pt idx="3583">
                  <c:v>0.35</c:v>
                </c:pt>
                <c:pt idx="3584">
                  <c:v>0.35</c:v>
                </c:pt>
                <c:pt idx="3585">
                  <c:v>0.35</c:v>
                </c:pt>
                <c:pt idx="3586">
                  <c:v>0.35</c:v>
                </c:pt>
                <c:pt idx="3587">
                  <c:v>0.35</c:v>
                </c:pt>
                <c:pt idx="3588">
                  <c:v>0.35</c:v>
                </c:pt>
                <c:pt idx="3589">
                  <c:v>0.35</c:v>
                </c:pt>
                <c:pt idx="3590">
                  <c:v>0.35</c:v>
                </c:pt>
                <c:pt idx="3591">
                  <c:v>0.35</c:v>
                </c:pt>
                <c:pt idx="3592">
                  <c:v>0.35</c:v>
                </c:pt>
                <c:pt idx="3593">
                  <c:v>0.35</c:v>
                </c:pt>
                <c:pt idx="3594">
                  <c:v>0.35</c:v>
                </c:pt>
                <c:pt idx="3595">
                  <c:v>0.35</c:v>
                </c:pt>
                <c:pt idx="3596">
                  <c:v>0.35</c:v>
                </c:pt>
                <c:pt idx="3597">
                  <c:v>0.35</c:v>
                </c:pt>
                <c:pt idx="3598">
                  <c:v>0.35</c:v>
                </c:pt>
                <c:pt idx="3599">
                  <c:v>0.35</c:v>
                </c:pt>
                <c:pt idx="3600">
                  <c:v>0.35</c:v>
                </c:pt>
                <c:pt idx="3601">
                  <c:v>0.35</c:v>
                </c:pt>
                <c:pt idx="3602">
                  <c:v>0.35</c:v>
                </c:pt>
                <c:pt idx="3603">
                  <c:v>0.35</c:v>
                </c:pt>
                <c:pt idx="3604">
                  <c:v>0.35</c:v>
                </c:pt>
                <c:pt idx="3605">
                  <c:v>0.35</c:v>
                </c:pt>
                <c:pt idx="3606">
                  <c:v>0.35</c:v>
                </c:pt>
                <c:pt idx="3607">
                  <c:v>0.35</c:v>
                </c:pt>
                <c:pt idx="3608">
                  <c:v>0.35</c:v>
                </c:pt>
                <c:pt idx="3609">
                  <c:v>0.35</c:v>
                </c:pt>
                <c:pt idx="3610">
                  <c:v>0.35</c:v>
                </c:pt>
                <c:pt idx="3611">
                  <c:v>0.35</c:v>
                </c:pt>
                <c:pt idx="3612">
                  <c:v>0.35</c:v>
                </c:pt>
                <c:pt idx="3613">
                  <c:v>0.35</c:v>
                </c:pt>
                <c:pt idx="3614">
                  <c:v>0.35</c:v>
                </c:pt>
                <c:pt idx="3615">
                  <c:v>0.35</c:v>
                </c:pt>
                <c:pt idx="3616">
                  <c:v>0.35</c:v>
                </c:pt>
                <c:pt idx="3617">
                  <c:v>0.35</c:v>
                </c:pt>
                <c:pt idx="3618">
                  <c:v>0.35</c:v>
                </c:pt>
                <c:pt idx="3619">
                  <c:v>0.35</c:v>
                </c:pt>
                <c:pt idx="3620">
                  <c:v>0.35</c:v>
                </c:pt>
                <c:pt idx="3621">
                  <c:v>0.35</c:v>
                </c:pt>
                <c:pt idx="3622">
                  <c:v>0.35</c:v>
                </c:pt>
                <c:pt idx="3623">
                  <c:v>0.35</c:v>
                </c:pt>
                <c:pt idx="3624">
                  <c:v>0.35</c:v>
                </c:pt>
                <c:pt idx="3625">
                  <c:v>0.35</c:v>
                </c:pt>
                <c:pt idx="3626">
                  <c:v>0.35</c:v>
                </c:pt>
                <c:pt idx="3627">
                  <c:v>0.35</c:v>
                </c:pt>
                <c:pt idx="3628">
                  <c:v>0.35</c:v>
                </c:pt>
                <c:pt idx="3629">
                  <c:v>0.35</c:v>
                </c:pt>
                <c:pt idx="3630">
                  <c:v>0.35</c:v>
                </c:pt>
                <c:pt idx="3631">
                  <c:v>0.35</c:v>
                </c:pt>
                <c:pt idx="3632">
                  <c:v>0.35</c:v>
                </c:pt>
                <c:pt idx="3633">
                  <c:v>0.35</c:v>
                </c:pt>
                <c:pt idx="3634">
                  <c:v>0.35</c:v>
                </c:pt>
                <c:pt idx="3635">
                  <c:v>0.35</c:v>
                </c:pt>
                <c:pt idx="3636">
                  <c:v>0.35</c:v>
                </c:pt>
                <c:pt idx="3637">
                  <c:v>0.35</c:v>
                </c:pt>
                <c:pt idx="3638">
                  <c:v>0.35</c:v>
                </c:pt>
                <c:pt idx="3639">
                  <c:v>0.35</c:v>
                </c:pt>
                <c:pt idx="3640">
                  <c:v>0.35</c:v>
                </c:pt>
                <c:pt idx="3641">
                  <c:v>0.35</c:v>
                </c:pt>
                <c:pt idx="3642">
                  <c:v>0.35</c:v>
                </c:pt>
                <c:pt idx="3643">
                  <c:v>0.35</c:v>
                </c:pt>
                <c:pt idx="3644">
                  <c:v>0.35</c:v>
                </c:pt>
                <c:pt idx="3645">
                  <c:v>0.35</c:v>
                </c:pt>
                <c:pt idx="3646">
                  <c:v>0.35</c:v>
                </c:pt>
                <c:pt idx="3647">
                  <c:v>0.35</c:v>
                </c:pt>
                <c:pt idx="3648">
                  <c:v>0.35</c:v>
                </c:pt>
                <c:pt idx="3649">
                  <c:v>0.35</c:v>
                </c:pt>
                <c:pt idx="3650">
                  <c:v>0.35</c:v>
                </c:pt>
                <c:pt idx="3651">
                  <c:v>0.35</c:v>
                </c:pt>
                <c:pt idx="3652">
                  <c:v>0.35</c:v>
                </c:pt>
                <c:pt idx="3653">
                  <c:v>0.35</c:v>
                </c:pt>
                <c:pt idx="3654">
                  <c:v>0.35</c:v>
                </c:pt>
                <c:pt idx="3655">
                  <c:v>0.35</c:v>
                </c:pt>
                <c:pt idx="3656">
                  <c:v>0.35</c:v>
                </c:pt>
                <c:pt idx="3657">
                  <c:v>0.35</c:v>
                </c:pt>
                <c:pt idx="3658">
                  <c:v>0.35</c:v>
                </c:pt>
                <c:pt idx="3659">
                  <c:v>0.35</c:v>
                </c:pt>
                <c:pt idx="3660">
                  <c:v>0.35</c:v>
                </c:pt>
                <c:pt idx="3661">
                  <c:v>0.35</c:v>
                </c:pt>
                <c:pt idx="3662">
                  <c:v>0.35</c:v>
                </c:pt>
                <c:pt idx="3663">
                  <c:v>0.35</c:v>
                </c:pt>
                <c:pt idx="3664">
                  <c:v>0.35</c:v>
                </c:pt>
                <c:pt idx="3665">
                  <c:v>0.35</c:v>
                </c:pt>
                <c:pt idx="3666">
                  <c:v>0.35</c:v>
                </c:pt>
                <c:pt idx="3667">
                  <c:v>0.35</c:v>
                </c:pt>
                <c:pt idx="3668">
                  <c:v>0.35</c:v>
                </c:pt>
                <c:pt idx="3669">
                  <c:v>0.35</c:v>
                </c:pt>
                <c:pt idx="3670">
                  <c:v>0.35</c:v>
                </c:pt>
                <c:pt idx="3671">
                  <c:v>0.35</c:v>
                </c:pt>
                <c:pt idx="3672">
                  <c:v>0.35</c:v>
                </c:pt>
                <c:pt idx="3673">
                  <c:v>0.35</c:v>
                </c:pt>
                <c:pt idx="3674">
                  <c:v>0.35</c:v>
                </c:pt>
                <c:pt idx="3675">
                  <c:v>0.35</c:v>
                </c:pt>
                <c:pt idx="3676">
                  <c:v>0.35</c:v>
                </c:pt>
                <c:pt idx="3677">
                  <c:v>0.35</c:v>
                </c:pt>
                <c:pt idx="3678">
                  <c:v>0.35</c:v>
                </c:pt>
                <c:pt idx="3679">
                  <c:v>0.35</c:v>
                </c:pt>
                <c:pt idx="3680">
                  <c:v>0.35</c:v>
                </c:pt>
                <c:pt idx="3681">
                  <c:v>0.35</c:v>
                </c:pt>
                <c:pt idx="3682">
                  <c:v>0.35</c:v>
                </c:pt>
                <c:pt idx="3683">
                  <c:v>0.35</c:v>
                </c:pt>
                <c:pt idx="3684">
                  <c:v>0.35</c:v>
                </c:pt>
                <c:pt idx="3685">
                  <c:v>0.35</c:v>
                </c:pt>
                <c:pt idx="3686">
                  <c:v>0.35</c:v>
                </c:pt>
                <c:pt idx="3687">
                  <c:v>0.35</c:v>
                </c:pt>
                <c:pt idx="3688">
                  <c:v>0.35</c:v>
                </c:pt>
                <c:pt idx="3689">
                  <c:v>0.35</c:v>
                </c:pt>
                <c:pt idx="3690">
                  <c:v>0.35</c:v>
                </c:pt>
                <c:pt idx="3691">
                  <c:v>0.35</c:v>
                </c:pt>
                <c:pt idx="3692">
                  <c:v>0.35</c:v>
                </c:pt>
                <c:pt idx="3693">
                  <c:v>0.35</c:v>
                </c:pt>
                <c:pt idx="3694">
                  <c:v>0.35</c:v>
                </c:pt>
                <c:pt idx="3695">
                  <c:v>0.35</c:v>
                </c:pt>
                <c:pt idx="3696">
                  <c:v>0.35</c:v>
                </c:pt>
                <c:pt idx="3697">
                  <c:v>0.35</c:v>
                </c:pt>
                <c:pt idx="3698">
                  <c:v>0.35</c:v>
                </c:pt>
                <c:pt idx="3699">
                  <c:v>0.35</c:v>
                </c:pt>
                <c:pt idx="3700">
                  <c:v>0.35</c:v>
                </c:pt>
                <c:pt idx="3701">
                  <c:v>0.35</c:v>
                </c:pt>
                <c:pt idx="3702">
                  <c:v>0.35</c:v>
                </c:pt>
                <c:pt idx="3703">
                  <c:v>0.35</c:v>
                </c:pt>
                <c:pt idx="3704">
                  <c:v>0.35</c:v>
                </c:pt>
                <c:pt idx="3705">
                  <c:v>0.35</c:v>
                </c:pt>
                <c:pt idx="3706">
                  <c:v>0.35</c:v>
                </c:pt>
                <c:pt idx="3707">
                  <c:v>0.35</c:v>
                </c:pt>
                <c:pt idx="3708">
                  <c:v>0.35</c:v>
                </c:pt>
                <c:pt idx="3709">
                  <c:v>0.35</c:v>
                </c:pt>
                <c:pt idx="3710">
                  <c:v>0.35</c:v>
                </c:pt>
                <c:pt idx="3711">
                  <c:v>0.35</c:v>
                </c:pt>
                <c:pt idx="3712">
                  <c:v>0.35</c:v>
                </c:pt>
                <c:pt idx="3713">
                  <c:v>0.35</c:v>
                </c:pt>
                <c:pt idx="3714">
                  <c:v>0.35</c:v>
                </c:pt>
                <c:pt idx="3715">
                  <c:v>0.35</c:v>
                </c:pt>
                <c:pt idx="3716">
                  <c:v>0.35</c:v>
                </c:pt>
                <c:pt idx="3717">
                  <c:v>0.35</c:v>
                </c:pt>
                <c:pt idx="3718">
                  <c:v>0.35</c:v>
                </c:pt>
                <c:pt idx="3719">
                  <c:v>0.35</c:v>
                </c:pt>
                <c:pt idx="3720">
                  <c:v>0.35</c:v>
                </c:pt>
                <c:pt idx="3721">
                  <c:v>0.35</c:v>
                </c:pt>
                <c:pt idx="3722">
                  <c:v>0.35</c:v>
                </c:pt>
                <c:pt idx="3723">
                  <c:v>0.35</c:v>
                </c:pt>
                <c:pt idx="3724">
                  <c:v>0.35</c:v>
                </c:pt>
                <c:pt idx="3725">
                  <c:v>0.35</c:v>
                </c:pt>
                <c:pt idx="3726">
                  <c:v>0.35</c:v>
                </c:pt>
                <c:pt idx="3727">
                  <c:v>0.35</c:v>
                </c:pt>
                <c:pt idx="3728">
                  <c:v>0.35</c:v>
                </c:pt>
                <c:pt idx="3729">
                  <c:v>0.35</c:v>
                </c:pt>
                <c:pt idx="3730">
                  <c:v>0.35</c:v>
                </c:pt>
                <c:pt idx="3731">
                  <c:v>0.35</c:v>
                </c:pt>
                <c:pt idx="3732">
                  <c:v>0.35</c:v>
                </c:pt>
                <c:pt idx="3733">
                  <c:v>0.35</c:v>
                </c:pt>
                <c:pt idx="3734">
                  <c:v>0.35</c:v>
                </c:pt>
                <c:pt idx="3735">
                  <c:v>0.35</c:v>
                </c:pt>
                <c:pt idx="3736">
                  <c:v>0.35</c:v>
                </c:pt>
                <c:pt idx="3737">
                  <c:v>0.35</c:v>
                </c:pt>
                <c:pt idx="3738">
                  <c:v>0.35</c:v>
                </c:pt>
                <c:pt idx="3739">
                  <c:v>0.35</c:v>
                </c:pt>
                <c:pt idx="3740">
                  <c:v>0.35</c:v>
                </c:pt>
                <c:pt idx="3741">
                  <c:v>0.35</c:v>
                </c:pt>
                <c:pt idx="3742">
                  <c:v>0.35</c:v>
                </c:pt>
                <c:pt idx="3743">
                  <c:v>0.35</c:v>
                </c:pt>
                <c:pt idx="3744">
                  <c:v>0.35</c:v>
                </c:pt>
                <c:pt idx="3745">
                  <c:v>0.35</c:v>
                </c:pt>
                <c:pt idx="3746">
                  <c:v>0.35</c:v>
                </c:pt>
                <c:pt idx="3747">
                  <c:v>0.35</c:v>
                </c:pt>
                <c:pt idx="3748">
                  <c:v>0.35</c:v>
                </c:pt>
                <c:pt idx="3749">
                  <c:v>0.35</c:v>
                </c:pt>
                <c:pt idx="3750">
                  <c:v>0.35</c:v>
                </c:pt>
                <c:pt idx="3751">
                  <c:v>0.35</c:v>
                </c:pt>
                <c:pt idx="3752">
                  <c:v>0.35</c:v>
                </c:pt>
                <c:pt idx="3753">
                  <c:v>0.35</c:v>
                </c:pt>
                <c:pt idx="3754">
                  <c:v>0.35</c:v>
                </c:pt>
                <c:pt idx="3755">
                  <c:v>0.35</c:v>
                </c:pt>
                <c:pt idx="3756">
                  <c:v>0.35</c:v>
                </c:pt>
                <c:pt idx="3757">
                  <c:v>0.35</c:v>
                </c:pt>
                <c:pt idx="3758">
                  <c:v>0.35</c:v>
                </c:pt>
                <c:pt idx="3759">
                  <c:v>0.35</c:v>
                </c:pt>
                <c:pt idx="3760">
                  <c:v>0.35</c:v>
                </c:pt>
                <c:pt idx="3761">
                  <c:v>0.35</c:v>
                </c:pt>
                <c:pt idx="3762">
                  <c:v>0.35</c:v>
                </c:pt>
                <c:pt idx="3763">
                  <c:v>0.35</c:v>
                </c:pt>
                <c:pt idx="3764">
                  <c:v>0.35</c:v>
                </c:pt>
                <c:pt idx="3765">
                  <c:v>0.35</c:v>
                </c:pt>
                <c:pt idx="3766">
                  <c:v>0.35</c:v>
                </c:pt>
                <c:pt idx="3767">
                  <c:v>0.35</c:v>
                </c:pt>
                <c:pt idx="3768">
                  <c:v>0.35</c:v>
                </c:pt>
                <c:pt idx="3769">
                  <c:v>0.35</c:v>
                </c:pt>
                <c:pt idx="3770">
                  <c:v>0.35</c:v>
                </c:pt>
                <c:pt idx="3771">
                  <c:v>0.35</c:v>
                </c:pt>
                <c:pt idx="3772">
                  <c:v>0.35</c:v>
                </c:pt>
                <c:pt idx="3773">
                  <c:v>0.35</c:v>
                </c:pt>
                <c:pt idx="3774">
                  <c:v>0.35</c:v>
                </c:pt>
                <c:pt idx="3775">
                  <c:v>0.35</c:v>
                </c:pt>
                <c:pt idx="3776">
                  <c:v>0.35</c:v>
                </c:pt>
                <c:pt idx="3777">
                  <c:v>0.35</c:v>
                </c:pt>
                <c:pt idx="3778">
                  <c:v>0.35</c:v>
                </c:pt>
                <c:pt idx="3779">
                  <c:v>0.35</c:v>
                </c:pt>
                <c:pt idx="3780">
                  <c:v>0.35</c:v>
                </c:pt>
                <c:pt idx="3781">
                  <c:v>0.35</c:v>
                </c:pt>
                <c:pt idx="3782">
                  <c:v>0.35</c:v>
                </c:pt>
                <c:pt idx="3783">
                  <c:v>0.35</c:v>
                </c:pt>
                <c:pt idx="3784">
                  <c:v>0.35</c:v>
                </c:pt>
                <c:pt idx="3785">
                  <c:v>0.35</c:v>
                </c:pt>
                <c:pt idx="3786">
                  <c:v>0.35</c:v>
                </c:pt>
                <c:pt idx="3787">
                  <c:v>0.35</c:v>
                </c:pt>
                <c:pt idx="3788">
                  <c:v>0.35</c:v>
                </c:pt>
                <c:pt idx="3789">
                  <c:v>0.35</c:v>
                </c:pt>
                <c:pt idx="3790">
                  <c:v>0.35</c:v>
                </c:pt>
                <c:pt idx="3791">
                  <c:v>0.35</c:v>
                </c:pt>
                <c:pt idx="3792">
                  <c:v>0.35</c:v>
                </c:pt>
                <c:pt idx="3793">
                  <c:v>0.35</c:v>
                </c:pt>
                <c:pt idx="3794">
                  <c:v>0.35</c:v>
                </c:pt>
                <c:pt idx="3795">
                  <c:v>0.35</c:v>
                </c:pt>
                <c:pt idx="3796">
                  <c:v>0.35</c:v>
                </c:pt>
                <c:pt idx="3797">
                  <c:v>0.35</c:v>
                </c:pt>
                <c:pt idx="3798">
                  <c:v>0.35</c:v>
                </c:pt>
                <c:pt idx="3799">
                  <c:v>0.35</c:v>
                </c:pt>
                <c:pt idx="3800">
                  <c:v>0.35</c:v>
                </c:pt>
                <c:pt idx="3801">
                  <c:v>0.35</c:v>
                </c:pt>
                <c:pt idx="3802">
                  <c:v>0.35</c:v>
                </c:pt>
                <c:pt idx="3803">
                  <c:v>0.35</c:v>
                </c:pt>
                <c:pt idx="3804">
                  <c:v>0.35</c:v>
                </c:pt>
                <c:pt idx="3805">
                  <c:v>0.35</c:v>
                </c:pt>
                <c:pt idx="3806">
                  <c:v>0.35</c:v>
                </c:pt>
                <c:pt idx="3807">
                  <c:v>0.35</c:v>
                </c:pt>
                <c:pt idx="3808">
                  <c:v>0.35</c:v>
                </c:pt>
                <c:pt idx="3809">
                  <c:v>0.35</c:v>
                </c:pt>
                <c:pt idx="3810">
                  <c:v>0.35</c:v>
                </c:pt>
                <c:pt idx="3811">
                  <c:v>0.35</c:v>
                </c:pt>
                <c:pt idx="3812">
                  <c:v>0.35</c:v>
                </c:pt>
                <c:pt idx="3813">
                  <c:v>0.35</c:v>
                </c:pt>
                <c:pt idx="3814">
                  <c:v>0.35</c:v>
                </c:pt>
                <c:pt idx="3815">
                  <c:v>0.35</c:v>
                </c:pt>
                <c:pt idx="3816">
                  <c:v>0.35</c:v>
                </c:pt>
                <c:pt idx="3817">
                  <c:v>0.35</c:v>
                </c:pt>
                <c:pt idx="3818">
                  <c:v>0.35</c:v>
                </c:pt>
                <c:pt idx="3819">
                  <c:v>0.35</c:v>
                </c:pt>
                <c:pt idx="3820">
                  <c:v>0.35</c:v>
                </c:pt>
                <c:pt idx="3821">
                  <c:v>0.35</c:v>
                </c:pt>
                <c:pt idx="3822">
                  <c:v>0.35</c:v>
                </c:pt>
                <c:pt idx="3823">
                  <c:v>0.35</c:v>
                </c:pt>
                <c:pt idx="3824">
                  <c:v>0.35</c:v>
                </c:pt>
                <c:pt idx="3825">
                  <c:v>0.35</c:v>
                </c:pt>
                <c:pt idx="3826">
                  <c:v>0.35</c:v>
                </c:pt>
                <c:pt idx="3827">
                  <c:v>0.35</c:v>
                </c:pt>
                <c:pt idx="3828">
                  <c:v>0.35</c:v>
                </c:pt>
                <c:pt idx="3829">
                  <c:v>0.35</c:v>
                </c:pt>
                <c:pt idx="3830">
                  <c:v>0.35</c:v>
                </c:pt>
                <c:pt idx="3831">
                  <c:v>0.35</c:v>
                </c:pt>
                <c:pt idx="3832">
                  <c:v>0.35</c:v>
                </c:pt>
                <c:pt idx="3833">
                  <c:v>0.35</c:v>
                </c:pt>
                <c:pt idx="3834">
                  <c:v>0.35</c:v>
                </c:pt>
                <c:pt idx="3835">
                  <c:v>0.35</c:v>
                </c:pt>
                <c:pt idx="3836">
                  <c:v>0.35</c:v>
                </c:pt>
                <c:pt idx="3837">
                  <c:v>0.35</c:v>
                </c:pt>
                <c:pt idx="3838">
                  <c:v>0.35</c:v>
                </c:pt>
                <c:pt idx="3839">
                  <c:v>0.35</c:v>
                </c:pt>
                <c:pt idx="3840">
                  <c:v>0.35</c:v>
                </c:pt>
                <c:pt idx="3841">
                  <c:v>0.35</c:v>
                </c:pt>
                <c:pt idx="3842">
                  <c:v>0.35</c:v>
                </c:pt>
                <c:pt idx="3843">
                  <c:v>0.35</c:v>
                </c:pt>
                <c:pt idx="3844">
                  <c:v>0.35</c:v>
                </c:pt>
                <c:pt idx="3845">
                  <c:v>0.35</c:v>
                </c:pt>
                <c:pt idx="3846">
                  <c:v>0.35</c:v>
                </c:pt>
                <c:pt idx="3847">
                  <c:v>0.35</c:v>
                </c:pt>
                <c:pt idx="3848">
                  <c:v>0.35</c:v>
                </c:pt>
                <c:pt idx="3849">
                  <c:v>0.35</c:v>
                </c:pt>
                <c:pt idx="3850">
                  <c:v>0.35</c:v>
                </c:pt>
                <c:pt idx="3851">
                  <c:v>0.35</c:v>
                </c:pt>
                <c:pt idx="3852">
                  <c:v>0.35</c:v>
                </c:pt>
                <c:pt idx="3853">
                  <c:v>0.35</c:v>
                </c:pt>
                <c:pt idx="3854">
                  <c:v>0.35</c:v>
                </c:pt>
                <c:pt idx="3855">
                  <c:v>0.35</c:v>
                </c:pt>
                <c:pt idx="3856">
                  <c:v>0.35</c:v>
                </c:pt>
                <c:pt idx="3857">
                  <c:v>0.35</c:v>
                </c:pt>
                <c:pt idx="3858">
                  <c:v>0.35</c:v>
                </c:pt>
                <c:pt idx="3859">
                  <c:v>0.35</c:v>
                </c:pt>
                <c:pt idx="3860">
                  <c:v>0.35</c:v>
                </c:pt>
                <c:pt idx="3861">
                  <c:v>0.35</c:v>
                </c:pt>
                <c:pt idx="3862">
                  <c:v>0.35</c:v>
                </c:pt>
                <c:pt idx="3863">
                  <c:v>0.35</c:v>
                </c:pt>
                <c:pt idx="3864">
                  <c:v>0.35</c:v>
                </c:pt>
                <c:pt idx="3865">
                  <c:v>0.35</c:v>
                </c:pt>
                <c:pt idx="3866">
                  <c:v>0.35</c:v>
                </c:pt>
                <c:pt idx="3867">
                  <c:v>0.35</c:v>
                </c:pt>
                <c:pt idx="3868">
                  <c:v>0.35</c:v>
                </c:pt>
                <c:pt idx="3869">
                  <c:v>0.35</c:v>
                </c:pt>
                <c:pt idx="3870">
                  <c:v>0.35</c:v>
                </c:pt>
                <c:pt idx="3871">
                  <c:v>0.35</c:v>
                </c:pt>
                <c:pt idx="3872">
                  <c:v>0.35</c:v>
                </c:pt>
                <c:pt idx="3873">
                  <c:v>0.35</c:v>
                </c:pt>
                <c:pt idx="3874">
                  <c:v>0.35</c:v>
                </c:pt>
                <c:pt idx="3875">
                  <c:v>0.35</c:v>
                </c:pt>
                <c:pt idx="3876">
                  <c:v>0.35</c:v>
                </c:pt>
                <c:pt idx="3877">
                  <c:v>0.35</c:v>
                </c:pt>
                <c:pt idx="3878">
                  <c:v>0.35</c:v>
                </c:pt>
                <c:pt idx="3879">
                  <c:v>0.35</c:v>
                </c:pt>
                <c:pt idx="3880">
                  <c:v>0.35</c:v>
                </c:pt>
                <c:pt idx="3881">
                  <c:v>0.35</c:v>
                </c:pt>
                <c:pt idx="3882">
                  <c:v>0.35</c:v>
                </c:pt>
                <c:pt idx="3883">
                  <c:v>0.35</c:v>
                </c:pt>
                <c:pt idx="3884">
                  <c:v>0.35</c:v>
                </c:pt>
                <c:pt idx="3885">
                  <c:v>0.35</c:v>
                </c:pt>
                <c:pt idx="3886">
                  <c:v>0.35</c:v>
                </c:pt>
                <c:pt idx="3887">
                  <c:v>0.35</c:v>
                </c:pt>
                <c:pt idx="3888">
                  <c:v>0.35</c:v>
                </c:pt>
                <c:pt idx="3889">
                  <c:v>0.35</c:v>
                </c:pt>
                <c:pt idx="3890">
                  <c:v>0.35</c:v>
                </c:pt>
                <c:pt idx="3891">
                  <c:v>0.35</c:v>
                </c:pt>
                <c:pt idx="3892">
                  <c:v>0.35</c:v>
                </c:pt>
                <c:pt idx="3893">
                  <c:v>0.35</c:v>
                </c:pt>
                <c:pt idx="3894">
                  <c:v>0.35</c:v>
                </c:pt>
                <c:pt idx="3895">
                  <c:v>0.35</c:v>
                </c:pt>
                <c:pt idx="3896">
                  <c:v>0.35</c:v>
                </c:pt>
                <c:pt idx="3897">
                  <c:v>0.35</c:v>
                </c:pt>
                <c:pt idx="3898">
                  <c:v>0.35</c:v>
                </c:pt>
                <c:pt idx="3899">
                  <c:v>0.35</c:v>
                </c:pt>
                <c:pt idx="3900">
                  <c:v>0.35</c:v>
                </c:pt>
                <c:pt idx="3901">
                  <c:v>0.35</c:v>
                </c:pt>
                <c:pt idx="3902">
                  <c:v>0.35</c:v>
                </c:pt>
                <c:pt idx="3903">
                  <c:v>0.35</c:v>
                </c:pt>
                <c:pt idx="3904">
                  <c:v>0.35</c:v>
                </c:pt>
                <c:pt idx="3905">
                  <c:v>0.35</c:v>
                </c:pt>
                <c:pt idx="3906">
                  <c:v>0.35</c:v>
                </c:pt>
                <c:pt idx="3907">
                  <c:v>0.35</c:v>
                </c:pt>
                <c:pt idx="3908">
                  <c:v>0.35</c:v>
                </c:pt>
                <c:pt idx="3909">
                  <c:v>0.35</c:v>
                </c:pt>
                <c:pt idx="3910">
                  <c:v>0.35</c:v>
                </c:pt>
                <c:pt idx="3911">
                  <c:v>0.35</c:v>
                </c:pt>
                <c:pt idx="3912">
                  <c:v>0.35</c:v>
                </c:pt>
                <c:pt idx="3913">
                  <c:v>0.35</c:v>
                </c:pt>
                <c:pt idx="3914">
                  <c:v>0.35</c:v>
                </c:pt>
                <c:pt idx="3915">
                  <c:v>0.35</c:v>
                </c:pt>
                <c:pt idx="3916">
                  <c:v>0.35</c:v>
                </c:pt>
                <c:pt idx="3917">
                  <c:v>0.35</c:v>
                </c:pt>
                <c:pt idx="3918">
                  <c:v>0.35</c:v>
                </c:pt>
                <c:pt idx="3919">
                  <c:v>0.35</c:v>
                </c:pt>
                <c:pt idx="3920">
                  <c:v>0.35</c:v>
                </c:pt>
                <c:pt idx="3921">
                  <c:v>0.35</c:v>
                </c:pt>
                <c:pt idx="3922">
                  <c:v>0.35</c:v>
                </c:pt>
                <c:pt idx="3923">
                  <c:v>0.35</c:v>
                </c:pt>
                <c:pt idx="3924">
                  <c:v>0.35</c:v>
                </c:pt>
                <c:pt idx="3925">
                  <c:v>0.35</c:v>
                </c:pt>
                <c:pt idx="3926">
                  <c:v>0.35</c:v>
                </c:pt>
                <c:pt idx="3927">
                  <c:v>0.35</c:v>
                </c:pt>
                <c:pt idx="3928">
                  <c:v>0.35</c:v>
                </c:pt>
                <c:pt idx="3929">
                  <c:v>0.35</c:v>
                </c:pt>
                <c:pt idx="3930">
                  <c:v>0.35</c:v>
                </c:pt>
                <c:pt idx="3931">
                  <c:v>0.35</c:v>
                </c:pt>
                <c:pt idx="3932">
                  <c:v>0.35</c:v>
                </c:pt>
                <c:pt idx="3933">
                  <c:v>0.35</c:v>
                </c:pt>
                <c:pt idx="3934">
                  <c:v>0.35</c:v>
                </c:pt>
                <c:pt idx="3935">
                  <c:v>0.35</c:v>
                </c:pt>
                <c:pt idx="3936">
                  <c:v>0.35</c:v>
                </c:pt>
                <c:pt idx="3937">
                  <c:v>0.35</c:v>
                </c:pt>
                <c:pt idx="3938">
                  <c:v>0.35</c:v>
                </c:pt>
                <c:pt idx="3939">
                  <c:v>0.35</c:v>
                </c:pt>
                <c:pt idx="3940">
                  <c:v>0.35</c:v>
                </c:pt>
                <c:pt idx="3941">
                  <c:v>0.35</c:v>
                </c:pt>
                <c:pt idx="3942">
                  <c:v>0.35</c:v>
                </c:pt>
                <c:pt idx="3943">
                  <c:v>0.35</c:v>
                </c:pt>
                <c:pt idx="3944">
                  <c:v>0.35</c:v>
                </c:pt>
                <c:pt idx="3945">
                  <c:v>0.35</c:v>
                </c:pt>
                <c:pt idx="3946">
                  <c:v>0.35</c:v>
                </c:pt>
                <c:pt idx="3947">
                  <c:v>0.35</c:v>
                </c:pt>
                <c:pt idx="3948">
                  <c:v>0.35</c:v>
                </c:pt>
                <c:pt idx="3949">
                  <c:v>0.35</c:v>
                </c:pt>
                <c:pt idx="3950">
                  <c:v>0.35</c:v>
                </c:pt>
                <c:pt idx="3951">
                  <c:v>0.35</c:v>
                </c:pt>
                <c:pt idx="3952">
                  <c:v>0.35</c:v>
                </c:pt>
                <c:pt idx="3953">
                  <c:v>0.35</c:v>
                </c:pt>
                <c:pt idx="3954">
                  <c:v>0.35</c:v>
                </c:pt>
                <c:pt idx="3955">
                  <c:v>0.35</c:v>
                </c:pt>
                <c:pt idx="3956">
                  <c:v>0.35</c:v>
                </c:pt>
                <c:pt idx="3957">
                  <c:v>0.35</c:v>
                </c:pt>
                <c:pt idx="3958">
                  <c:v>0.35</c:v>
                </c:pt>
                <c:pt idx="3959">
                  <c:v>0.35</c:v>
                </c:pt>
                <c:pt idx="3960">
                  <c:v>0.35</c:v>
                </c:pt>
                <c:pt idx="3961">
                  <c:v>0.35</c:v>
                </c:pt>
                <c:pt idx="3962">
                  <c:v>0.35</c:v>
                </c:pt>
                <c:pt idx="3963">
                  <c:v>0.35</c:v>
                </c:pt>
                <c:pt idx="3964">
                  <c:v>0.35</c:v>
                </c:pt>
                <c:pt idx="3965">
                  <c:v>0.35</c:v>
                </c:pt>
                <c:pt idx="3966">
                  <c:v>0.35</c:v>
                </c:pt>
                <c:pt idx="3967">
                  <c:v>0.35</c:v>
                </c:pt>
                <c:pt idx="3968">
                  <c:v>0.35</c:v>
                </c:pt>
                <c:pt idx="3969">
                  <c:v>0.35</c:v>
                </c:pt>
                <c:pt idx="3970">
                  <c:v>0.35</c:v>
                </c:pt>
                <c:pt idx="3971">
                  <c:v>0.35</c:v>
                </c:pt>
                <c:pt idx="3972">
                  <c:v>0.35</c:v>
                </c:pt>
                <c:pt idx="3973">
                  <c:v>0.35</c:v>
                </c:pt>
                <c:pt idx="3974">
                  <c:v>0.35</c:v>
                </c:pt>
                <c:pt idx="3975">
                  <c:v>0.35</c:v>
                </c:pt>
                <c:pt idx="3976">
                  <c:v>0.35</c:v>
                </c:pt>
                <c:pt idx="3977">
                  <c:v>0.35</c:v>
                </c:pt>
                <c:pt idx="3978">
                  <c:v>0.35</c:v>
                </c:pt>
                <c:pt idx="3979">
                  <c:v>0.35</c:v>
                </c:pt>
                <c:pt idx="3980">
                  <c:v>0.35</c:v>
                </c:pt>
                <c:pt idx="3981">
                  <c:v>0.35</c:v>
                </c:pt>
                <c:pt idx="3982">
                  <c:v>0.35</c:v>
                </c:pt>
                <c:pt idx="3983">
                  <c:v>0.35</c:v>
                </c:pt>
                <c:pt idx="3984">
                  <c:v>0.35</c:v>
                </c:pt>
                <c:pt idx="3985">
                  <c:v>0.35</c:v>
                </c:pt>
                <c:pt idx="3986">
                  <c:v>0.35</c:v>
                </c:pt>
                <c:pt idx="3987">
                  <c:v>0.35</c:v>
                </c:pt>
                <c:pt idx="3988">
                  <c:v>0.35</c:v>
                </c:pt>
                <c:pt idx="3989">
                  <c:v>0.35</c:v>
                </c:pt>
                <c:pt idx="3990">
                  <c:v>0.35</c:v>
                </c:pt>
                <c:pt idx="3991">
                  <c:v>0.35</c:v>
                </c:pt>
                <c:pt idx="3992">
                  <c:v>0.35</c:v>
                </c:pt>
                <c:pt idx="3993">
                  <c:v>0.35</c:v>
                </c:pt>
                <c:pt idx="3994">
                  <c:v>0.35</c:v>
                </c:pt>
                <c:pt idx="3995">
                  <c:v>0.35</c:v>
                </c:pt>
                <c:pt idx="3996">
                  <c:v>0.35</c:v>
                </c:pt>
                <c:pt idx="3997">
                  <c:v>0.35</c:v>
                </c:pt>
                <c:pt idx="3998">
                  <c:v>0.35</c:v>
                </c:pt>
                <c:pt idx="3999">
                  <c:v>0.35</c:v>
                </c:pt>
                <c:pt idx="4000">
                  <c:v>0.35</c:v>
                </c:pt>
                <c:pt idx="4001">
                  <c:v>0.35</c:v>
                </c:pt>
                <c:pt idx="4002">
                  <c:v>0.35</c:v>
                </c:pt>
                <c:pt idx="4003">
                  <c:v>0.35</c:v>
                </c:pt>
                <c:pt idx="4004">
                  <c:v>0.35</c:v>
                </c:pt>
                <c:pt idx="4005">
                  <c:v>0.35</c:v>
                </c:pt>
                <c:pt idx="4006">
                  <c:v>0.35</c:v>
                </c:pt>
                <c:pt idx="4007">
                  <c:v>0.35</c:v>
                </c:pt>
                <c:pt idx="4008">
                  <c:v>0.35</c:v>
                </c:pt>
                <c:pt idx="4009">
                  <c:v>0.35</c:v>
                </c:pt>
                <c:pt idx="4010">
                  <c:v>0.35</c:v>
                </c:pt>
                <c:pt idx="4011">
                  <c:v>0.35</c:v>
                </c:pt>
                <c:pt idx="4012">
                  <c:v>0.35</c:v>
                </c:pt>
                <c:pt idx="4013">
                  <c:v>0.35</c:v>
                </c:pt>
                <c:pt idx="4014">
                  <c:v>0.35</c:v>
                </c:pt>
                <c:pt idx="4015">
                  <c:v>0.35</c:v>
                </c:pt>
                <c:pt idx="4016">
                  <c:v>0.35</c:v>
                </c:pt>
                <c:pt idx="4017">
                  <c:v>0.35</c:v>
                </c:pt>
                <c:pt idx="4018">
                  <c:v>0.35</c:v>
                </c:pt>
                <c:pt idx="4019">
                  <c:v>0.35</c:v>
                </c:pt>
                <c:pt idx="4020">
                  <c:v>0.35</c:v>
                </c:pt>
                <c:pt idx="4021">
                  <c:v>0.35</c:v>
                </c:pt>
                <c:pt idx="4022">
                  <c:v>0.35</c:v>
                </c:pt>
                <c:pt idx="4023">
                  <c:v>0.35</c:v>
                </c:pt>
                <c:pt idx="4024">
                  <c:v>0.35</c:v>
                </c:pt>
                <c:pt idx="4025">
                  <c:v>0.35</c:v>
                </c:pt>
                <c:pt idx="4026">
                  <c:v>0.35</c:v>
                </c:pt>
                <c:pt idx="4027">
                  <c:v>0.35</c:v>
                </c:pt>
                <c:pt idx="4028">
                  <c:v>0.35</c:v>
                </c:pt>
                <c:pt idx="4029">
                  <c:v>0.35</c:v>
                </c:pt>
                <c:pt idx="4030">
                  <c:v>0.35</c:v>
                </c:pt>
                <c:pt idx="4031">
                  <c:v>0.35</c:v>
                </c:pt>
                <c:pt idx="4032">
                  <c:v>0.35</c:v>
                </c:pt>
                <c:pt idx="4033">
                  <c:v>0.35</c:v>
                </c:pt>
                <c:pt idx="4034">
                  <c:v>0.35</c:v>
                </c:pt>
                <c:pt idx="4035">
                  <c:v>0.35</c:v>
                </c:pt>
                <c:pt idx="4036">
                  <c:v>0.35</c:v>
                </c:pt>
                <c:pt idx="4037">
                  <c:v>0.35</c:v>
                </c:pt>
                <c:pt idx="4038">
                  <c:v>0.35</c:v>
                </c:pt>
                <c:pt idx="4039">
                  <c:v>0.35</c:v>
                </c:pt>
                <c:pt idx="4040">
                  <c:v>0.35</c:v>
                </c:pt>
                <c:pt idx="4041">
                  <c:v>0.35</c:v>
                </c:pt>
                <c:pt idx="4042">
                  <c:v>0.35</c:v>
                </c:pt>
                <c:pt idx="4043">
                  <c:v>0.35</c:v>
                </c:pt>
                <c:pt idx="4044">
                  <c:v>0.35</c:v>
                </c:pt>
                <c:pt idx="4045">
                  <c:v>0.35</c:v>
                </c:pt>
                <c:pt idx="4046">
                  <c:v>0.35</c:v>
                </c:pt>
                <c:pt idx="4047">
                  <c:v>0.35</c:v>
                </c:pt>
                <c:pt idx="4048">
                  <c:v>0.35</c:v>
                </c:pt>
                <c:pt idx="4049">
                  <c:v>0.35</c:v>
                </c:pt>
                <c:pt idx="4050">
                  <c:v>0.35</c:v>
                </c:pt>
                <c:pt idx="4051">
                  <c:v>0.35</c:v>
                </c:pt>
                <c:pt idx="4052">
                  <c:v>0.35</c:v>
                </c:pt>
                <c:pt idx="4053">
                  <c:v>0.35</c:v>
                </c:pt>
                <c:pt idx="4054">
                  <c:v>0.35</c:v>
                </c:pt>
                <c:pt idx="4055">
                  <c:v>0.35</c:v>
                </c:pt>
                <c:pt idx="4056">
                  <c:v>0.35</c:v>
                </c:pt>
                <c:pt idx="4057">
                  <c:v>0.35</c:v>
                </c:pt>
                <c:pt idx="4058">
                  <c:v>0.35</c:v>
                </c:pt>
                <c:pt idx="4059">
                  <c:v>0.35</c:v>
                </c:pt>
                <c:pt idx="4060">
                  <c:v>0.35</c:v>
                </c:pt>
                <c:pt idx="4061">
                  <c:v>0.35</c:v>
                </c:pt>
                <c:pt idx="4062">
                  <c:v>0.35</c:v>
                </c:pt>
                <c:pt idx="4063">
                  <c:v>0.35</c:v>
                </c:pt>
                <c:pt idx="4064">
                  <c:v>0.35</c:v>
                </c:pt>
                <c:pt idx="4065">
                  <c:v>0.35</c:v>
                </c:pt>
                <c:pt idx="4066">
                  <c:v>0.35</c:v>
                </c:pt>
                <c:pt idx="4067">
                  <c:v>0.35</c:v>
                </c:pt>
                <c:pt idx="4068">
                  <c:v>0.35</c:v>
                </c:pt>
                <c:pt idx="4069">
                  <c:v>0.35</c:v>
                </c:pt>
                <c:pt idx="4070">
                  <c:v>0.35</c:v>
                </c:pt>
                <c:pt idx="4071">
                  <c:v>0.35</c:v>
                </c:pt>
                <c:pt idx="4072">
                  <c:v>0.35</c:v>
                </c:pt>
                <c:pt idx="4073">
                  <c:v>0.35</c:v>
                </c:pt>
                <c:pt idx="4074">
                  <c:v>0.35</c:v>
                </c:pt>
                <c:pt idx="4075">
                  <c:v>0.35</c:v>
                </c:pt>
                <c:pt idx="4076">
                  <c:v>0.35</c:v>
                </c:pt>
                <c:pt idx="4077">
                  <c:v>0.35</c:v>
                </c:pt>
                <c:pt idx="4078">
                  <c:v>0.35</c:v>
                </c:pt>
                <c:pt idx="4079">
                  <c:v>0.35</c:v>
                </c:pt>
                <c:pt idx="4080">
                  <c:v>0.35</c:v>
                </c:pt>
                <c:pt idx="4081">
                  <c:v>0.35</c:v>
                </c:pt>
                <c:pt idx="4082">
                  <c:v>0.35</c:v>
                </c:pt>
                <c:pt idx="4083">
                  <c:v>0.35</c:v>
                </c:pt>
                <c:pt idx="4084">
                  <c:v>0.35</c:v>
                </c:pt>
                <c:pt idx="4085">
                  <c:v>0.35</c:v>
                </c:pt>
                <c:pt idx="4086">
                  <c:v>0.35</c:v>
                </c:pt>
                <c:pt idx="4087">
                  <c:v>0.35</c:v>
                </c:pt>
                <c:pt idx="4088">
                  <c:v>0.35</c:v>
                </c:pt>
                <c:pt idx="4089">
                  <c:v>0.35</c:v>
                </c:pt>
                <c:pt idx="4090">
                  <c:v>0.35</c:v>
                </c:pt>
                <c:pt idx="4091">
                  <c:v>0.35</c:v>
                </c:pt>
                <c:pt idx="4092">
                  <c:v>0.35</c:v>
                </c:pt>
                <c:pt idx="4093">
                  <c:v>0.35</c:v>
                </c:pt>
                <c:pt idx="4094">
                  <c:v>0.35</c:v>
                </c:pt>
                <c:pt idx="4095">
                  <c:v>0.35</c:v>
                </c:pt>
                <c:pt idx="4096">
                  <c:v>0.35</c:v>
                </c:pt>
                <c:pt idx="4097">
                  <c:v>0.35</c:v>
                </c:pt>
                <c:pt idx="4098">
                  <c:v>0.35</c:v>
                </c:pt>
                <c:pt idx="4099">
                  <c:v>0.35</c:v>
                </c:pt>
                <c:pt idx="4100">
                  <c:v>0.35</c:v>
                </c:pt>
                <c:pt idx="4101">
                  <c:v>0.35</c:v>
                </c:pt>
                <c:pt idx="4102">
                  <c:v>0.35</c:v>
                </c:pt>
                <c:pt idx="4103">
                  <c:v>0.35</c:v>
                </c:pt>
                <c:pt idx="4104">
                  <c:v>0.35</c:v>
                </c:pt>
                <c:pt idx="4105">
                  <c:v>0.35</c:v>
                </c:pt>
                <c:pt idx="4106">
                  <c:v>0.35</c:v>
                </c:pt>
                <c:pt idx="4107">
                  <c:v>0.35</c:v>
                </c:pt>
                <c:pt idx="4108">
                  <c:v>0.35</c:v>
                </c:pt>
                <c:pt idx="4109">
                  <c:v>0.35</c:v>
                </c:pt>
                <c:pt idx="4110">
                  <c:v>0.35</c:v>
                </c:pt>
                <c:pt idx="4111">
                  <c:v>0.35</c:v>
                </c:pt>
                <c:pt idx="4112">
                  <c:v>0.35</c:v>
                </c:pt>
                <c:pt idx="4113">
                  <c:v>0.35</c:v>
                </c:pt>
                <c:pt idx="4114">
                  <c:v>0.35</c:v>
                </c:pt>
                <c:pt idx="4115">
                  <c:v>0.35</c:v>
                </c:pt>
                <c:pt idx="4116">
                  <c:v>0.35</c:v>
                </c:pt>
                <c:pt idx="4117">
                  <c:v>0.35</c:v>
                </c:pt>
                <c:pt idx="4118">
                  <c:v>0.35</c:v>
                </c:pt>
                <c:pt idx="4119">
                  <c:v>0.35</c:v>
                </c:pt>
                <c:pt idx="4120">
                  <c:v>0.35</c:v>
                </c:pt>
                <c:pt idx="4121">
                  <c:v>0.35</c:v>
                </c:pt>
                <c:pt idx="4122">
                  <c:v>0.35</c:v>
                </c:pt>
                <c:pt idx="4123">
                  <c:v>0.35</c:v>
                </c:pt>
                <c:pt idx="4124">
                  <c:v>0.35</c:v>
                </c:pt>
                <c:pt idx="4125">
                  <c:v>0.35</c:v>
                </c:pt>
                <c:pt idx="4126">
                  <c:v>0.35</c:v>
                </c:pt>
                <c:pt idx="4127">
                  <c:v>0.35</c:v>
                </c:pt>
                <c:pt idx="4128">
                  <c:v>0.35</c:v>
                </c:pt>
                <c:pt idx="4129">
                  <c:v>0.35</c:v>
                </c:pt>
                <c:pt idx="4130">
                  <c:v>0.35</c:v>
                </c:pt>
                <c:pt idx="4131">
                  <c:v>0.35</c:v>
                </c:pt>
                <c:pt idx="4132">
                  <c:v>0.35</c:v>
                </c:pt>
                <c:pt idx="4133">
                  <c:v>0.35</c:v>
                </c:pt>
                <c:pt idx="4134">
                  <c:v>0.35</c:v>
                </c:pt>
                <c:pt idx="4135">
                  <c:v>0.35</c:v>
                </c:pt>
                <c:pt idx="4136">
                  <c:v>0.35</c:v>
                </c:pt>
                <c:pt idx="4137">
                  <c:v>0.35</c:v>
                </c:pt>
                <c:pt idx="4138">
                  <c:v>0.35</c:v>
                </c:pt>
                <c:pt idx="4139">
                  <c:v>0.35</c:v>
                </c:pt>
                <c:pt idx="4140">
                  <c:v>0.35</c:v>
                </c:pt>
                <c:pt idx="4141">
                  <c:v>0.35</c:v>
                </c:pt>
                <c:pt idx="4142">
                  <c:v>0.35</c:v>
                </c:pt>
                <c:pt idx="4143">
                  <c:v>0.35</c:v>
                </c:pt>
                <c:pt idx="4144">
                  <c:v>0.35</c:v>
                </c:pt>
                <c:pt idx="4145">
                  <c:v>0.35</c:v>
                </c:pt>
                <c:pt idx="4146">
                  <c:v>0.35</c:v>
                </c:pt>
                <c:pt idx="4147">
                  <c:v>0.35</c:v>
                </c:pt>
                <c:pt idx="4148">
                  <c:v>0.35</c:v>
                </c:pt>
                <c:pt idx="4149">
                  <c:v>0.35</c:v>
                </c:pt>
                <c:pt idx="4150">
                  <c:v>0.35</c:v>
                </c:pt>
                <c:pt idx="4151">
                  <c:v>0.35</c:v>
                </c:pt>
                <c:pt idx="4152">
                  <c:v>0.35</c:v>
                </c:pt>
                <c:pt idx="4153">
                  <c:v>0.35</c:v>
                </c:pt>
                <c:pt idx="4154">
                  <c:v>0.35</c:v>
                </c:pt>
                <c:pt idx="4155">
                  <c:v>0.35</c:v>
                </c:pt>
                <c:pt idx="4156">
                  <c:v>0.35</c:v>
                </c:pt>
                <c:pt idx="4157">
                  <c:v>0.35</c:v>
                </c:pt>
                <c:pt idx="4158">
                  <c:v>0.35</c:v>
                </c:pt>
                <c:pt idx="4159">
                  <c:v>0.35</c:v>
                </c:pt>
                <c:pt idx="4160">
                  <c:v>0.35</c:v>
                </c:pt>
                <c:pt idx="4161">
                  <c:v>0.35</c:v>
                </c:pt>
                <c:pt idx="4162">
                  <c:v>0.35</c:v>
                </c:pt>
                <c:pt idx="4163">
                  <c:v>0.35</c:v>
                </c:pt>
                <c:pt idx="4164">
                  <c:v>0.35</c:v>
                </c:pt>
                <c:pt idx="4165">
                  <c:v>0.35</c:v>
                </c:pt>
                <c:pt idx="4166">
                  <c:v>0.35</c:v>
                </c:pt>
                <c:pt idx="4167">
                  <c:v>0.35</c:v>
                </c:pt>
                <c:pt idx="4168">
                  <c:v>0.35</c:v>
                </c:pt>
                <c:pt idx="4169">
                  <c:v>0.35</c:v>
                </c:pt>
                <c:pt idx="4170">
                  <c:v>0.35</c:v>
                </c:pt>
                <c:pt idx="4171">
                  <c:v>0.35</c:v>
                </c:pt>
                <c:pt idx="4172">
                  <c:v>0.35</c:v>
                </c:pt>
                <c:pt idx="4173">
                  <c:v>0.35</c:v>
                </c:pt>
                <c:pt idx="4174">
                  <c:v>0.35</c:v>
                </c:pt>
                <c:pt idx="4175">
                  <c:v>0.35</c:v>
                </c:pt>
                <c:pt idx="4176">
                  <c:v>0.35</c:v>
                </c:pt>
                <c:pt idx="4177">
                  <c:v>0.35</c:v>
                </c:pt>
                <c:pt idx="4178">
                  <c:v>0.35</c:v>
                </c:pt>
                <c:pt idx="4179">
                  <c:v>0.35</c:v>
                </c:pt>
                <c:pt idx="4180">
                  <c:v>0.35</c:v>
                </c:pt>
                <c:pt idx="4181">
                  <c:v>0.35</c:v>
                </c:pt>
                <c:pt idx="4182">
                  <c:v>0.35</c:v>
                </c:pt>
                <c:pt idx="4183">
                  <c:v>0.35</c:v>
                </c:pt>
                <c:pt idx="4184">
                  <c:v>0.35</c:v>
                </c:pt>
                <c:pt idx="4185">
                  <c:v>0.35</c:v>
                </c:pt>
                <c:pt idx="4186">
                  <c:v>0.35</c:v>
                </c:pt>
                <c:pt idx="4187">
                  <c:v>0.35</c:v>
                </c:pt>
                <c:pt idx="4188">
                  <c:v>0.35</c:v>
                </c:pt>
                <c:pt idx="4189">
                  <c:v>0.35</c:v>
                </c:pt>
                <c:pt idx="4190">
                  <c:v>0.35</c:v>
                </c:pt>
                <c:pt idx="4191">
                  <c:v>0.35</c:v>
                </c:pt>
                <c:pt idx="4192">
                  <c:v>0.35</c:v>
                </c:pt>
                <c:pt idx="4193">
                  <c:v>0.35</c:v>
                </c:pt>
                <c:pt idx="4194">
                  <c:v>0.35</c:v>
                </c:pt>
                <c:pt idx="4195">
                  <c:v>0.35</c:v>
                </c:pt>
                <c:pt idx="4196">
                  <c:v>0.35</c:v>
                </c:pt>
                <c:pt idx="4197">
                  <c:v>0.35</c:v>
                </c:pt>
                <c:pt idx="4198">
                  <c:v>0.35</c:v>
                </c:pt>
                <c:pt idx="4199">
                  <c:v>0.35</c:v>
                </c:pt>
                <c:pt idx="4200">
                  <c:v>0.35</c:v>
                </c:pt>
                <c:pt idx="4201">
                  <c:v>0.35</c:v>
                </c:pt>
                <c:pt idx="4202">
                  <c:v>0.35</c:v>
                </c:pt>
                <c:pt idx="4203">
                  <c:v>0.35</c:v>
                </c:pt>
                <c:pt idx="4204">
                  <c:v>0.35</c:v>
                </c:pt>
                <c:pt idx="4205">
                  <c:v>0.35</c:v>
                </c:pt>
                <c:pt idx="4206">
                  <c:v>0.35</c:v>
                </c:pt>
                <c:pt idx="4207">
                  <c:v>0.35</c:v>
                </c:pt>
                <c:pt idx="4208">
                  <c:v>0.35</c:v>
                </c:pt>
                <c:pt idx="4209">
                  <c:v>0.35</c:v>
                </c:pt>
                <c:pt idx="4210">
                  <c:v>0.35</c:v>
                </c:pt>
                <c:pt idx="4211">
                  <c:v>0.35</c:v>
                </c:pt>
                <c:pt idx="4212">
                  <c:v>0.35</c:v>
                </c:pt>
                <c:pt idx="4213">
                  <c:v>0.35</c:v>
                </c:pt>
                <c:pt idx="4214">
                  <c:v>0.35</c:v>
                </c:pt>
                <c:pt idx="4215">
                  <c:v>0.35</c:v>
                </c:pt>
                <c:pt idx="4216">
                  <c:v>0.35</c:v>
                </c:pt>
                <c:pt idx="4217">
                  <c:v>0.35</c:v>
                </c:pt>
                <c:pt idx="4218">
                  <c:v>0.35</c:v>
                </c:pt>
                <c:pt idx="4219">
                  <c:v>0.35</c:v>
                </c:pt>
                <c:pt idx="4220">
                  <c:v>0.35</c:v>
                </c:pt>
                <c:pt idx="4221">
                  <c:v>0.35</c:v>
                </c:pt>
                <c:pt idx="4222">
                  <c:v>0.35</c:v>
                </c:pt>
                <c:pt idx="4223">
                  <c:v>0.35</c:v>
                </c:pt>
                <c:pt idx="4224">
                  <c:v>0.35</c:v>
                </c:pt>
                <c:pt idx="4225">
                  <c:v>0.35</c:v>
                </c:pt>
                <c:pt idx="4226">
                  <c:v>0.35</c:v>
                </c:pt>
                <c:pt idx="4227">
                  <c:v>0.35</c:v>
                </c:pt>
                <c:pt idx="4228">
                  <c:v>0.35</c:v>
                </c:pt>
                <c:pt idx="4229">
                  <c:v>0.35</c:v>
                </c:pt>
                <c:pt idx="4230">
                  <c:v>0.35</c:v>
                </c:pt>
                <c:pt idx="4231">
                  <c:v>0.35</c:v>
                </c:pt>
                <c:pt idx="4232">
                  <c:v>0.35</c:v>
                </c:pt>
                <c:pt idx="4233">
                  <c:v>0.35</c:v>
                </c:pt>
                <c:pt idx="4234">
                  <c:v>0.35</c:v>
                </c:pt>
                <c:pt idx="4235">
                  <c:v>0.35</c:v>
                </c:pt>
                <c:pt idx="4236">
                  <c:v>0.35</c:v>
                </c:pt>
                <c:pt idx="4237">
                  <c:v>0.35</c:v>
                </c:pt>
                <c:pt idx="4238">
                  <c:v>0.35</c:v>
                </c:pt>
                <c:pt idx="4239">
                  <c:v>0.35</c:v>
                </c:pt>
                <c:pt idx="4240">
                  <c:v>0.35</c:v>
                </c:pt>
                <c:pt idx="4241">
                  <c:v>0.35</c:v>
                </c:pt>
                <c:pt idx="4242">
                  <c:v>0.35</c:v>
                </c:pt>
                <c:pt idx="4243">
                  <c:v>0.35</c:v>
                </c:pt>
                <c:pt idx="4244">
                  <c:v>0.35</c:v>
                </c:pt>
                <c:pt idx="4245">
                  <c:v>0.35</c:v>
                </c:pt>
                <c:pt idx="4246">
                  <c:v>0.35</c:v>
                </c:pt>
                <c:pt idx="4247">
                  <c:v>0.35</c:v>
                </c:pt>
                <c:pt idx="4248">
                  <c:v>0.35</c:v>
                </c:pt>
                <c:pt idx="4249">
                  <c:v>0.35</c:v>
                </c:pt>
                <c:pt idx="4250">
                  <c:v>0.35</c:v>
                </c:pt>
                <c:pt idx="4251">
                  <c:v>0.35</c:v>
                </c:pt>
                <c:pt idx="4252">
                  <c:v>0.35</c:v>
                </c:pt>
                <c:pt idx="4253">
                  <c:v>0.35</c:v>
                </c:pt>
                <c:pt idx="4254">
                  <c:v>0.35</c:v>
                </c:pt>
                <c:pt idx="4255">
                  <c:v>0.35</c:v>
                </c:pt>
                <c:pt idx="4256">
                  <c:v>0.35</c:v>
                </c:pt>
                <c:pt idx="4257">
                  <c:v>0.35</c:v>
                </c:pt>
                <c:pt idx="4258">
                  <c:v>0.35</c:v>
                </c:pt>
                <c:pt idx="4259">
                  <c:v>0.35</c:v>
                </c:pt>
                <c:pt idx="4260">
                  <c:v>0.35</c:v>
                </c:pt>
                <c:pt idx="4261">
                  <c:v>0.35</c:v>
                </c:pt>
                <c:pt idx="4262">
                  <c:v>0.35</c:v>
                </c:pt>
                <c:pt idx="4263">
                  <c:v>0.35</c:v>
                </c:pt>
                <c:pt idx="4264">
                  <c:v>0.35</c:v>
                </c:pt>
                <c:pt idx="4265">
                  <c:v>0.35</c:v>
                </c:pt>
                <c:pt idx="4266">
                  <c:v>0.35</c:v>
                </c:pt>
                <c:pt idx="4267">
                  <c:v>0.35</c:v>
                </c:pt>
                <c:pt idx="4268">
                  <c:v>0.35</c:v>
                </c:pt>
                <c:pt idx="4269">
                  <c:v>0.35</c:v>
                </c:pt>
                <c:pt idx="4270">
                  <c:v>0.35</c:v>
                </c:pt>
                <c:pt idx="4271">
                  <c:v>0.35</c:v>
                </c:pt>
                <c:pt idx="4272">
                  <c:v>0.35</c:v>
                </c:pt>
                <c:pt idx="4273">
                  <c:v>0.35</c:v>
                </c:pt>
                <c:pt idx="4274">
                  <c:v>0.35</c:v>
                </c:pt>
                <c:pt idx="4275">
                  <c:v>0.35</c:v>
                </c:pt>
                <c:pt idx="4276">
                  <c:v>0.35</c:v>
                </c:pt>
                <c:pt idx="4277">
                  <c:v>0.35</c:v>
                </c:pt>
                <c:pt idx="4278">
                  <c:v>0.35</c:v>
                </c:pt>
                <c:pt idx="4279">
                  <c:v>0.35</c:v>
                </c:pt>
                <c:pt idx="4280">
                  <c:v>0.35</c:v>
                </c:pt>
                <c:pt idx="4281">
                  <c:v>0.35</c:v>
                </c:pt>
                <c:pt idx="4282">
                  <c:v>0.35</c:v>
                </c:pt>
                <c:pt idx="4283">
                  <c:v>0.35</c:v>
                </c:pt>
                <c:pt idx="4284">
                  <c:v>0.35</c:v>
                </c:pt>
                <c:pt idx="4285">
                  <c:v>0.35</c:v>
                </c:pt>
                <c:pt idx="4286">
                  <c:v>0.35</c:v>
                </c:pt>
                <c:pt idx="4287">
                  <c:v>0.35</c:v>
                </c:pt>
                <c:pt idx="4288">
                  <c:v>0.35</c:v>
                </c:pt>
                <c:pt idx="4289">
                  <c:v>0.35</c:v>
                </c:pt>
                <c:pt idx="4290">
                  <c:v>0.35</c:v>
                </c:pt>
                <c:pt idx="4291">
                  <c:v>0.35</c:v>
                </c:pt>
                <c:pt idx="4292">
                  <c:v>0.35</c:v>
                </c:pt>
                <c:pt idx="4293">
                  <c:v>0.35</c:v>
                </c:pt>
                <c:pt idx="4294">
                  <c:v>0.35</c:v>
                </c:pt>
                <c:pt idx="4295">
                  <c:v>0.35</c:v>
                </c:pt>
                <c:pt idx="4296">
                  <c:v>0.35</c:v>
                </c:pt>
                <c:pt idx="4297">
                  <c:v>0.35</c:v>
                </c:pt>
                <c:pt idx="4298">
                  <c:v>0.35</c:v>
                </c:pt>
                <c:pt idx="4299">
                  <c:v>0.35</c:v>
                </c:pt>
                <c:pt idx="4300">
                  <c:v>0.35</c:v>
                </c:pt>
                <c:pt idx="4301">
                  <c:v>0.35</c:v>
                </c:pt>
                <c:pt idx="4302">
                  <c:v>0.35</c:v>
                </c:pt>
                <c:pt idx="4303">
                  <c:v>0.35</c:v>
                </c:pt>
                <c:pt idx="4304">
                  <c:v>0.35</c:v>
                </c:pt>
                <c:pt idx="4305">
                  <c:v>0.35</c:v>
                </c:pt>
                <c:pt idx="4306">
                  <c:v>0.35</c:v>
                </c:pt>
                <c:pt idx="4307">
                  <c:v>0.35</c:v>
                </c:pt>
                <c:pt idx="4308">
                  <c:v>0.35</c:v>
                </c:pt>
                <c:pt idx="4309">
                  <c:v>0.35</c:v>
                </c:pt>
                <c:pt idx="4310">
                  <c:v>0.35</c:v>
                </c:pt>
                <c:pt idx="4311">
                  <c:v>0.35</c:v>
                </c:pt>
                <c:pt idx="4312">
                  <c:v>0.35</c:v>
                </c:pt>
                <c:pt idx="4313">
                  <c:v>0.35</c:v>
                </c:pt>
                <c:pt idx="4314">
                  <c:v>0.35</c:v>
                </c:pt>
                <c:pt idx="4315">
                  <c:v>0.35</c:v>
                </c:pt>
                <c:pt idx="4316">
                  <c:v>0.35</c:v>
                </c:pt>
                <c:pt idx="4317">
                  <c:v>0.35</c:v>
                </c:pt>
                <c:pt idx="4318">
                  <c:v>0.35</c:v>
                </c:pt>
                <c:pt idx="4319">
                  <c:v>0.35</c:v>
                </c:pt>
                <c:pt idx="4320">
                  <c:v>0.35</c:v>
                </c:pt>
                <c:pt idx="4321">
                  <c:v>0.35</c:v>
                </c:pt>
                <c:pt idx="4322">
                  <c:v>0.35</c:v>
                </c:pt>
                <c:pt idx="4323">
                  <c:v>0.35</c:v>
                </c:pt>
                <c:pt idx="4324">
                  <c:v>0.35</c:v>
                </c:pt>
                <c:pt idx="4325">
                  <c:v>0.35</c:v>
                </c:pt>
                <c:pt idx="4326">
                  <c:v>0.35</c:v>
                </c:pt>
                <c:pt idx="4327">
                  <c:v>0.35</c:v>
                </c:pt>
                <c:pt idx="4328">
                  <c:v>0.35</c:v>
                </c:pt>
                <c:pt idx="4329">
                  <c:v>0.35</c:v>
                </c:pt>
                <c:pt idx="4330">
                  <c:v>0.35</c:v>
                </c:pt>
                <c:pt idx="4331">
                  <c:v>0.35</c:v>
                </c:pt>
                <c:pt idx="4332">
                  <c:v>0.35</c:v>
                </c:pt>
                <c:pt idx="4333">
                  <c:v>0.35</c:v>
                </c:pt>
                <c:pt idx="4334">
                  <c:v>0.35</c:v>
                </c:pt>
                <c:pt idx="4335">
                  <c:v>0.35</c:v>
                </c:pt>
                <c:pt idx="4336">
                  <c:v>0.35</c:v>
                </c:pt>
                <c:pt idx="4337">
                  <c:v>0.35</c:v>
                </c:pt>
                <c:pt idx="4338">
                  <c:v>0.35</c:v>
                </c:pt>
                <c:pt idx="4339">
                  <c:v>0.35</c:v>
                </c:pt>
                <c:pt idx="4340">
                  <c:v>0.35</c:v>
                </c:pt>
                <c:pt idx="4341">
                  <c:v>0.35</c:v>
                </c:pt>
                <c:pt idx="4342">
                  <c:v>0.35</c:v>
                </c:pt>
                <c:pt idx="4343">
                  <c:v>0.35</c:v>
                </c:pt>
                <c:pt idx="4344">
                  <c:v>0.35</c:v>
                </c:pt>
                <c:pt idx="4345">
                  <c:v>0.35</c:v>
                </c:pt>
                <c:pt idx="4346">
                  <c:v>0.35</c:v>
                </c:pt>
                <c:pt idx="4347">
                  <c:v>0.35</c:v>
                </c:pt>
                <c:pt idx="4348">
                  <c:v>0.35</c:v>
                </c:pt>
                <c:pt idx="4349">
                  <c:v>0.35</c:v>
                </c:pt>
                <c:pt idx="4350">
                  <c:v>0.35</c:v>
                </c:pt>
                <c:pt idx="4351">
                  <c:v>0.35</c:v>
                </c:pt>
                <c:pt idx="4352">
                  <c:v>0.35</c:v>
                </c:pt>
                <c:pt idx="4353">
                  <c:v>0.35</c:v>
                </c:pt>
                <c:pt idx="4354">
                  <c:v>0.35</c:v>
                </c:pt>
                <c:pt idx="4355">
                  <c:v>0.35</c:v>
                </c:pt>
                <c:pt idx="4356">
                  <c:v>0.35</c:v>
                </c:pt>
                <c:pt idx="4357">
                  <c:v>0.35</c:v>
                </c:pt>
                <c:pt idx="4358">
                  <c:v>0.35</c:v>
                </c:pt>
                <c:pt idx="4359">
                  <c:v>0.35</c:v>
                </c:pt>
                <c:pt idx="4360">
                  <c:v>0.35</c:v>
                </c:pt>
                <c:pt idx="4361">
                  <c:v>0.35</c:v>
                </c:pt>
                <c:pt idx="4362">
                  <c:v>0.35</c:v>
                </c:pt>
                <c:pt idx="4363">
                  <c:v>0.35</c:v>
                </c:pt>
                <c:pt idx="4364">
                  <c:v>0.35</c:v>
                </c:pt>
                <c:pt idx="4365">
                  <c:v>0.35</c:v>
                </c:pt>
                <c:pt idx="4366">
                  <c:v>0.35</c:v>
                </c:pt>
                <c:pt idx="4367">
                  <c:v>0.35</c:v>
                </c:pt>
                <c:pt idx="4368">
                  <c:v>0.35</c:v>
                </c:pt>
                <c:pt idx="4369">
                  <c:v>0.35</c:v>
                </c:pt>
                <c:pt idx="4370">
                  <c:v>0.35</c:v>
                </c:pt>
                <c:pt idx="4371">
                  <c:v>0.35</c:v>
                </c:pt>
                <c:pt idx="4372">
                  <c:v>0.35</c:v>
                </c:pt>
                <c:pt idx="4373">
                  <c:v>0.35</c:v>
                </c:pt>
                <c:pt idx="4374">
                  <c:v>0.35</c:v>
                </c:pt>
                <c:pt idx="4375">
                  <c:v>0.35</c:v>
                </c:pt>
                <c:pt idx="4376">
                  <c:v>0.35</c:v>
                </c:pt>
                <c:pt idx="4377">
                  <c:v>0.35</c:v>
                </c:pt>
                <c:pt idx="4378">
                  <c:v>0.35</c:v>
                </c:pt>
                <c:pt idx="4379">
                  <c:v>0.35</c:v>
                </c:pt>
                <c:pt idx="4380">
                  <c:v>0.35</c:v>
                </c:pt>
                <c:pt idx="4381">
                  <c:v>0.35</c:v>
                </c:pt>
                <c:pt idx="4382">
                  <c:v>0.35</c:v>
                </c:pt>
                <c:pt idx="4383">
                  <c:v>0.35</c:v>
                </c:pt>
                <c:pt idx="4384">
                  <c:v>0.35</c:v>
                </c:pt>
                <c:pt idx="4385">
                  <c:v>0.35</c:v>
                </c:pt>
                <c:pt idx="4386">
                  <c:v>0.35</c:v>
                </c:pt>
                <c:pt idx="4387">
                  <c:v>0.35</c:v>
                </c:pt>
                <c:pt idx="4388">
                  <c:v>0.35</c:v>
                </c:pt>
                <c:pt idx="4389">
                  <c:v>0.35</c:v>
                </c:pt>
                <c:pt idx="4390">
                  <c:v>0.35</c:v>
                </c:pt>
                <c:pt idx="4391">
                  <c:v>0.35</c:v>
                </c:pt>
                <c:pt idx="4392">
                  <c:v>0.35</c:v>
                </c:pt>
                <c:pt idx="4393">
                  <c:v>0.35</c:v>
                </c:pt>
                <c:pt idx="4394">
                  <c:v>0.35</c:v>
                </c:pt>
                <c:pt idx="4395">
                  <c:v>0.35</c:v>
                </c:pt>
                <c:pt idx="4396">
                  <c:v>0.35</c:v>
                </c:pt>
                <c:pt idx="4397">
                  <c:v>0.35</c:v>
                </c:pt>
                <c:pt idx="4398">
                  <c:v>0.35</c:v>
                </c:pt>
                <c:pt idx="4399">
                  <c:v>0.35</c:v>
                </c:pt>
                <c:pt idx="4400">
                  <c:v>0.35</c:v>
                </c:pt>
                <c:pt idx="4401">
                  <c:v>0.35</c:v>
                </c:pt>
                <c:pt idx="4402">
                  <c:v>0.35</c:v>
                </c:pt>
                <c:pt idx="4403">
                  <c:v>0.35</c:v>
                </c:pt>
                <c:pt idx="4404">
                  <c:v>0.35</c:v>
                </c:pt>
                <c:pt idx="4405">
                  <c:v>0.35</c:v>
                </c:pt>
                <c:pt idx="4406">
                  <c:v>0.35</c:v>
                </c:pt>
                <c:pt idx="4407">
                  <c:v>0.35</c:v>
                </c:pt>
                <c:pt idx="4408">
                  <c:v>0.35</c:v>
                </c:pt>
                <c:pt idx="4409">
                  <c:v>0.35</c:v>
                </c:pt>
                <c:pt idx="4410">
                  <c:v>0.35</c:v>
                </c:pt>
                <c:pt idx="4411">
                  <c:v>0.35</c:v>
                </c:pt>
                <c:pt idx="4412">
                  <c:v>0.35</c:v>
                </c:pt>
                <c:pt idx="4413">
                  <c:v>0.35</c:v>
                </c:pt>
                <c:pt idx="4414">
                  <c:v>0.35</c:v>
                </c:pt>
                <c:pt idx="4415">
                  <c:v>0.35</c:v>
                </c:pt>
                <c:pt idx="4416">
                  <c:v>0.35</c:v>
                </c:pt>
                <c:pt idx="4417">
                  <c:v>0.35</c:v>
                </c:pt>
                <c:pt idx="4418">
                  <c:v>0.35</c:v>
                </c:pt>
                <c:pt idx="4419">
                  <c:v>0.35</c:v>
                </c:pt>
                <c:pt idx="4420">
                  <c:v>0.35</c:v>
                </c:pt>
                <c:pt idx="4421">
                  <c:v>0.35</c:v>
                </c:pt>
                <c:pt idx="4422">
                  <c:v>0.35</c:v>
                </c:pt>
                <c:pt idx="4423">
                  <c:v>0.35</c:v>
                </c:pt>
                <c:pt idx="4424">
                  <c:v>0.35</c:v>
                </c:pt>
                <c:pt idx="4425">
                  <c:v>0.35</c:v>
                </c:pt>
                <c:pt idx="4426">
                  <c:v>0.35</c:v>
                </c:pt>
                <c:pt idx="4427">
                  <c:v>0.35</c:v>
                </c:pt>
                <c:pt idx="4428">
                  <c:v>0.35</c:v>
                </c:pt>
                <c:pt idx="4429">
                  <c:v>0.35</c:v>
                </c:pt>
                <c:pt idx="4430">
                  <c:v>0.35</c:v>
                </c:pt>
                <c:pt idx="4431">
                  <c:v>0.35</c:v>
                </c:pt>
                <c:pt idx="4432">
                  <c:v>0.35</c:v>
                </c:pt>
                <c:pt idx="4433">
                  <c:v>0.35</c:v>
                </c:pt>
                <c:pt idx="4434">
                  <c:v>0.35</c:v>
                </c:pt>
                <c:pt idx="4435">
                  <c:v>0.35</c:v>
                </c:pt>
                <c:pt idx="4436">
                  <c:v>0.35</c:v>
                </c:pt>
                <c:pt idx="4437">
                  <c:v>0.35</c:v>
                </c:pt>
                <c:pt idx="4438">
                  <c:v>0.35</c:v>
                </c:pt>
                <c:pt idx="4439">
                  <c:v>0.35</c:v>
                </c:pt>
                <c:pt idx="4440">
                  <c:v>0.35</c:v>
                </c:pt>
                <c:pt idx="4441">
                  <c:v>0.35</c:v>
                </c:pt>
                <c:pt idx="4442">
                  <c:v>0.35</c:v>
                </c:pt>
                <c:pt idx="4443">
                  <c:v>0.35</c:v>
                </c:pt>
                <c:pt idx="4444">
                  <c:v>0.35</c:v>
                </c:pt>
                <c:pt idx="4445">
                  <c:v>0.35</c:v>
                </c:pt>
                <c:pt idx="4446">
                  <c:v>0.35</c:v>
                </c:pt>
                <c:pt idx="4447">
                  <c:v>0.35</c:v>
                </c:pt>
                <c:pt idx="4448">
                  <c:v>0.35</c:v>
                </c:pt>
                <c:pt idx="4449">
                  <c:v>0.35</c:v>
                </c:pt>
                <c:pt idx="4450">
                  <c:v>0.35</c:v>
                </c:pt>
                <c:pt idx="4451">
                  <c:v>0.35</c:v>
                </c:pt>
                <c:pt idx="4452">
                  <c:v>0.35</c:v>
                </c:pt>
                <c:pt idx="4453">
                  <c:v>0.35</c:v>
                </c:pt>
                <c:pt idx="4454">
                  <c:v>0.35</c:v>
                </c:pt>
                <c:pt idx="4455">
                  <c:v>0.35</c:v>
                </c:pt>
                <c:pt idx="4456">
                  <c:v>0.35</c:v>
                </c:pt>
                <c:pt idx="4457">
                  <c:v>0.35</c:v>
                </c:pt>
                <c:pt idx="4458">
                  <c:v>0.35</c:v>
                </c:pt>
                <c:pt idx="4459">
                  <c:v>0.35</c:v>
                </c:pt>
                <c:pt idx="4460">
                  <c:v>0.35</c:v>
                </c:pt>
                <c:pt idx="4461">
                  <c:v>0.35</c:v>
                </c:pt>
                <c:pt idx="4462">
                  <c:v>0.35</c:v>
                </c:pt>
                <c:pt idx="4463">
                  <c:v>0.35</c:v>
                </c:pt>
                <c:pt idx="4464">
                  <c:v>0.35</c:v>
                </c:pt>
                <c:pt idx="4465">
                  <c:v>0.35</c:v>
                </c:pt>
                <c:pt idx="4466">
                  <c:v>0.35</c:v>
                </c:pt>
                <c:pt idx="4467">
                  <c:v>0.35</c:v>
                </c:pt>
                <c:pt idx="4468">
                  <c:v>0.35</c:v>
                </c:pt>
                <c:pt idx="4469">
                  <c:v>0.35</c:v>
                </c:pt>
                <c:pt idx="4470">
                  <c:v>0.35</c:v>
                </c:pt>
                <c:pt idx="4471">
                  <c:v>0.35</c:v>
                </c:pt>
                <c:pt idx="4472">
                  <c:v>0.35</c:v>
                </c:pt>
                <c:pt idx="4473">
                  <c:v>0.35</c:v>
                </c:pt>
                <c:pt idx="4474">
                  <c:v>0.35</c:v>
                </c:pt>
                <c:pt idx="4475">
                  <c:v>0.35</c:v>
                </c:pt>
                <c:pt idx="4476">
                  <c:v>0.35</c:v>
                </c:pt>
                <c:pt idx="4477">
                  <c:v>0.35</c:v>
                </c:pt>
                <c:pt idx="4478">
                  <c:v>0.35</c:v>
                </c:pt>
                <c:pt idx="4479">
                  <c:v>0.35</c:v>
                </c:pt>
                <c:pt idx="4480">
                  <c:v>0.35</c:v>
                </c:pt>
                <c:pt idx="4481">
                  <c:v>0.35</c:v>
                </c:pt>
                <c:pt idx="4482">
                  <c:v>0.35</c:v>
                </c:pt>
                <c:pt idx="4483">
                  <c:v>0.35</c:v>
                </c:pt>
                <c:pt idx="4484">
                  <c:v>0.35</c:v>
                </c:pt>
                <c:pt idx="4485">
                  <c:v>0.35</c:v>
                </c:pt>
                <c:pt idx="4486">
                  <c:v>0.35</c:v>
                </c:pt>
                <c:pt idx="4487">
                  <c:v>0.35</c:v>
                </c:pt>
                <c:pt idx="4488">
                  <c:v>0.35</c:v>
                </c:pt>
                <c:pt idx="4489">
                  <c:v>0.35</c:v>
                </c:pt>
                <c:pt idx="4490">
                  <c:v>0.35</c:v>
                </c:pt>
                <c:pt idx="4491">
                  <c:v>0.35</c:v>
                </c:pt>
                <c:pt idx="4492">
                  <c:v>0.35</c:v>
                </c:pt>
                <c:pt idx="4493">
                  <c:v>0.35</c:v>
                </c:pt>
                <c:pt idx="4494">
                  <c:v>0.35</c:v>
                </c:pt>
                <c:pt idx="4495">
                  <c:v>0.35</c:v>
                </c:pt>
                <c:pt idx="4496">
                  <c:v>0.35</c:v>
                </c:pt>
                <c:pt idx="4497">
                  <c:v>0.35</c:v>
                </c:pt>
                <c:pt idx="4498">
                  <c:v>0.35</c:v>
                </c:pt>
                <c:pt idx="4499">
                  <c:v>0.35</c:v>
                </c:pt>
                <c:pt idx="4500">
                  <c:v>0.35</c:v>
                </c:pt>
                <c:pt idx="4501">
                  <c:v>0.35</c:v>
                </c:pt>
                <c:pt idx="4502">
                  <c:v>0.35</c:v>
                </c:pt>
                <c:pt idx="4503">
                  <c:v>0.35</c:v>
                </c:pt>
                <c:pt idx="4504">
                  <c:v>0.35</c:v>
                </c:pt>
                <c:pt idx="4505">
                  <c:v>0.35</c:v>
                </c:pt>
                <c:pt idx="4506">
                  <c:v>0.35</c:v>
                </c:pt>
                <c:pt idx="4507">
                  <c:v>0.35</c:v>
                </c:pt>
                <c:pt idx="4508">
                  <c:v>0.35</c:v>
                </c:pt>
                <c:pt idx="4509">
                  <c:v>0.35</c:v>
                </c:pt>
                <c:pt idx="4510">
                  <c:v>0.35</c:v>
                </c:pt>
                <c:pt idx="4511">
                  <c:v>0.35</c:v>
                </c:pt>
                <c:pt idx="4512">
                  <c:v>0.35</c:v>
                </c:pt>
                <c:pt idx="4513">
                  <c:v>0.35</c:v>
                </c:pt>
                <c:pt idx="4514">
                  <c:v>0.35</c:v>
                </c:pt>
                <c:pt idx="4515">
                  <c:v>0.35</c:v>
                </c:pt>
                <c:pt idx="4516">
                  <c:v>0.35</c:v>
                </c:pt>
                <c:pt idx="4517">
                  <c:v>0.35</c:v>
                </c:pt>
                <c:pt idx="4518">
                  <c:v>0.35</c:v>
                </c:pt>
                <c:pt idx="4519">
                  <c:v>0.35</c:v>
                </c:pt>
                <c:pt idx="4520">
                  <c:v>0.35</c:v>
                </c:pt>
                <c:pt idx="4521">
                  <c:v>0.35</c:v>
                </c:pt>
                <c:pt idx="4522">
                  <c:v>0.35</c:v>
                </c:pt>
                <c:pt idx="4523">
                  <c:v>0.35</c:v>
                </c:pt>
                <c:pt idx="4524">
                  <c:v>0.35</c:v>
                </c:pt>
                <c:pt idx="4525">
                  <c:v>0.35</c:v>
                </c:pt>
                <c:pt idx="4526">
                  <c:v>0.35</c:v>
                </c:pt>
                <c:pt idx="4527">
                  <c:v>0.35</c:v>
                </c:pt>
                <c:pt idx="4528">
                  <c:v>0.35</c:v>
                </c:pt>
                <c:pt idx="4529">
                  <c:v>0.35</c:v>
                </c:pt>
                <c:pt idx="4530">
                  <c:v>0.35</c:v>
                </c:pt>
                <c:pt idx="4531">
                  <c:v>0.35</c:v>
                </c:pt>
                <c:pt idx="4532">
                  <c:v>0.35</c:v>
                </c:pt>
                <c:pt idx="4533">
                  <c:v>0.35</c:v>
                </c:pt>
                <c:pt idx="4534">
                  <c:v>0.35</c:v>
                </c:pt>
                <c:pt idx="4535">
                  <c:v>0.35</c:v>
                </c:pt>
                <c:pt idx="4536">
                  <c:v>0.35</c:v>
                </c:pt>
                <c:pt idx="4537">
                  <c:v>0.35</c:v>
                </c:pt>
                <c:pt idx="4538">
                  <c:v>0.35</c:v>
                </c:pt>
                <c:pt idx="4539">
                  <c:v>0.35</c:v>
                </c:pt>
                <c:pt idx="4540">
                  <c:v>0.35</c:v>
                </c:pt>
                <c:pt idx="4541">
                  <c:v>0.35</c:v>
                </c:pt>
                <c:pt idx="4542">
                  <c:v>0.35</c:v>
                </c:pt>
                <c:pt idx="4543">
                  <c:v>0.35</c:v>
                </c:pt>
                <c:pt idx="4544">
                  <c:v>0.35</c:v>
                </c:pt>
                <c:pt idx="4545">
                  <c:v>0.35</c:v>
                </c:pt>
                <c:pt idx="4546">
                  <c:v>0.35</c:v>
                </c:pt>
                <c:pt idx="4547">
                  <c:v>0.35</c:v>
                </c:pt>
                <c:pt idx="4548">
                  <c:v>0.35</c:v>
                </c:pt>
                <c:pt idx="4549">
                  <c:v>0.35</c:v>
                </c:pt>
                <c:pt idx="4550">
                  <c:v>0.35</c:v>
                </c:pt>
                <c:pt idx="4551">
                  <c:v>0.35</c:v>
                </c:pt>
                <c:pt idx="4552">
                  <c:v>0.35</c:v>
                </c:pt>
                <c:pt idx="4553">
                  <c:v>0.35</c:v>
                </c:pt>
                <c:pt idx="4554">
                  <c:v>0.35</c:v>
                </c:pt>
                <c:pt idx="4555">
                  <c:v>0.35</c:v>
                </c:pt>
                <c:pt idx="4556">
                  <c:v>0.35</c:v>
                </c:pt>
                <c:pt idx="4557">
                  <c:v>0.35</c:v>
                </c:pt>
                <c:pt idx="4558">
                  <c:v>0.35</c:v>
                </c:pt>
                <c:pt idx="4559">
                  <c:v>0.35</c:v>
                </c:pt>
                <c:pt idx="4560">
                  <c:v>0.35</c:v>
                </c:pt>
                <c:pt idx="4561">
                  <c:v>0.35</c:v>
                </c:pt>
                <c:pt idx="4562">
                  <c:v>0.35</c:v>
                </c:pt>
                <c:pt idx="4563">
                  <c:v>0.35</c:v>
                </c:pt>
                <c:pt idx="4564">
                  <c:v>0.35</c:v>
                </c:pt>
                <c:pt idx="4565">
                  <c:v>0.35</c:v>
                </c:pt>
                <c:pt idx="4566">
                  <c:v>0.35</c:v>
                </c:pt>
                <c:pt idx="4567">
                  <c:v>0.35</c:v>
                </c:pt>
                <c:pt idx="4568">
                  <c:v>0.35</c:v>
                </c:pt>
                <c:pt idx="4569">
                  <c:v>0.35</c:v>
                </c:pt>
                <c:pt idx="4570">
                  <c:v>0.35</c:v>
                </c:pt>
                <c:pt idx="4571">
                  <c:v>0.35</c:v>
                </c:pt>
                <c:pt idx="4572">
                  <c:v>0.35</c:v>
                </c:pt>
                <c:pt idx="4573">
                  <c:v>0.35</c:v>
                </c:pt>
                <c:pt idx="4574">
                  <c:v>0.35</c:v>
                </c:pt>
                <c:pt idx="4575">
                  <c:v>0.35</c:v>
                </c:pt>
                <c:pt idx="4576">
                  <c:v>0.35</c:v>
                </c:pt>
                <c:pt idx="4577">
                  <c:v>0.35</c:v>
                </c:pt>
                <c:pt idx="4578">
                  <c:v>0.35</c:v>
                </c:pt>
                <c:pt idx="4579">
                  <c:v>0.35</c:v>
                </c:pt>
                <c:pt idx="4580">
                  <c:v>0.35</c:v>
                </c:pt>
                <c:pt idx="4581">
                  <c:v>0.35</c:v>
                </c:pt>
                <c:pt idx="4582">
                  <c:v>0.35</c:v>
                </c:pt>
                <c:pt idx="4583">
                  <c:v>0.35</c:v>
                </c:pt>
                <c:pt idx="4584">
                  <c:v>0.35</c:v>
                </c:pt>
                <c:pt idx="4585">
                  <c:v>0.35</c:v>
                </c:pt>
                <c:pt idx="4586">
                  <c:v>0.35</c:v>
                </c:pt>
                <c:pt idx="4587">
                  <c:v>0.35</c:v>
                </c:pt>
                <c:pt idx="4588">
                  <c:v>0.35</c:v>
                </c:pt>
                <c:pt idx="4589">
                  <c:v>0.35</c:v>
                </c:pt>
                <c:pt idx="4590">
                  <c:v>0.35</c:v>
                </c:pt>
                <c:pt idx="4591">
                  <c:v>0.35</c:v>
                </c:pt>
                <c:pt idx="4592">
                  <c:v>0.35</c:v>
                </c:pt>
                <c:pt idx="4593">
                  <c:v>0.35</c:v>
                </c:pt>
                <c:pt idx="4594">
                  <c:v>0.35</c:v>
                </c:pt>
                <c:pt idx="4595">
                  <c:v>0.35</c:v>
                </c:pt>
                <c:pt idx="4596">
                  <c:v>0.35</c:v>
                </c:pt>
                <c:pt idx="4597">
                  <c:v>0.35</c:v>
                </c:pt>
                <c:pt idx="4598">
                  <c:v>0.35</c:v>
                </c:pt>
                <c:pt idx="4599">
                  <c:v>0.35</c:v>
                </c:pt>
                <c:pt idx="4600">
                  <c:v>0.35</c:v>
                </c:pt>
                <c:pt idx="4601">
                  <c:v>0.35</c:v>
                </c:pt>
                <c:pt idx="4602">
                  <c:v>0.35</c:v>
                </c:pt>
                <c:pt idx="4603">
                  <c:v>0.35</c:v>
                </c:pt>
                <c:pt idx="4604">
                  <c:v>0.35</c:v>
                </c:pt>
                <c:pt idx="4605">
                  <c:v>0.35</c:v>
                </c:pt>
                <c:pt idx="4606">
                  <c:v>0.35</c:v>
                </c:pt>
                <c:pt idx="4607">
                  <c:v>0.35</c:v>
                </c:pt>
                <c:pt idx="4608">
                  <c:v>0.35</c:v>
                </c:pt>
                <c:pt idx="4609">
                  <c:v>0.35</c:v>
                </c:pt>
                <c:pt idx="4610">
                  <c:v>0.35</c:v>
                </c:pt>
                <c:pt idx="4611">
                  <c:v>0.35</c:v>
                </c:pt>
                <c:pt idx="4612">
                  <c:v>0.35</c:v>
                </c:pt>
                <c:pt idx="4613">
                  <c:v>0.35</c:v>
                </c:pt>
                <c:pt idx="4614">
                  <c:v>0.35</c:v>
                </c:pt>
                <c:pt idx="4615">
                  <c:v>0.35</c:v>
                </c:pt>
                <c:pt idx="4616">
                  <c:v>0.35</c:v>
                </c:pt>
                <c:pt idx="4617">
                  <c:v>0.35</c:v>
                </c:pt>
                <c:pt idx="4618">
                  <c:v>0.35</c:v>
                </c:pt>
                <c:pt idx="4619">
                  <c:v>0.35</c:v>
                </c:pt>
                <c:pt idx="4620">
                  <c:v>0.35</c:v>
                </c:pt>
                <c:pt idx="4621">
                  <c:v>0.35</c:v>
                </c:pt>
                <c:pt idx="4622">
                  <c:v>0.35</c:v>
                </c:pt>
                <c:pt idx="4623">
                  <c:v>0.35</c:v>
                </c:pt>
                <c:pt idx="4624">
                  <c:v>0.35</c:v>
                </c:pt>
                <c:pt idx="4625">
                  <c:v>0.35</c:v>
                </c:pt>
                <c:pt idx="4626">
                  <c:v>0.35</c:v>
                </c:pt>
                <c:pt idx="4627">
                  <c:v>0.35</c:v>
                </c:pt>
                <c:pt idx="4628">
                  <c:v>0.35</c:v>
                </c:pt>
                <c:pt idx="4629">
                  <c:v>0.35</c:v>
                </c:pt>
                <c:pt idx="4630">
                  <c:v>0.35</c:v>
                </c:pt>
                <c:pt idx="4631">
                  <c:v>0.35</c:v>
                </c:pt>
                <c:pt idx="4632">
                  <c:v>0.35</c:v>
                </c:pt>
                <c:pt idx="4633">
                  <c:v>0.35</c:v>
                </c:pt>
                <c:pt idx="4634">
                  <c:v>0.35</c:v>
                </c:pt>
                <c:pt idx="4635">
                  <c:v>0.35</c:v>
                </c:pt>
                <c:pt idx="4636">
                  <c:v>0.35</c:v>
                </c:pt>
                <c:pt idx="4637">
                  <c:v>0.35</c:v>
                </c:pt>
                <c:pt idx="4638">
                  <c:v>0.35</c:v>
                </c:pt>
                <c:pt idx="4639">
                  <c:v>0.35</c:v>
                </c:pt>
                <c:pt idx="4640">
                  <c:v>0.35</c:v>
                </c:pt>
                <c:pt idx="4641">
                  <c:v>0.35</c:v>
                </c:pt>
                <c:pt idx="4642">
                  <c:v>0.35</c:v>
                </c:pt>
                <c:pt idx="4643">
                  <c:v>0.35</c:v>
                </c:pt>
                <c:pt idx="4644">
                  <c:v>0.35</c:v>
                </c:pt>
                <c:pt idx="4645">
                  <c:v>0.35</c:v>
                </c:pt>
                <c:pt idx="4646">
                  <c:v>0.35</c:v>
                </c:pt>
                <c:pt idx="4647">
                  <c:v>0.35</c:v>
                </c:pt>
                <c:pt idx="4648">
                  <c:v>0.35</c:v>
                </c:pt>
                <c:pt idx="4649">
                  <c:v>0.35</c:v>
                </c:pt>
                <c:pt idx="4650">
                  <c:v>0.35</c:v>
                </c:pt>
                <c:pt idx="4651">
                  <c:v>0.35</c:v>
                </c:pt>
                <c:pt idx="4652">
                  <c:v>0.35</c:v>
                </c:pt>
                <c:pt idx="4653">
                  <c:v>0.35</c:v>
                </c:pt>
                <c:pt idx="4654">
                  <c:v>0.35</c:v>
                </c:pt>
                <c:pt idx="4655">
                  <c:v>0.35</c:v>
                </c:pt>
                <c:pt idx="4656">
                  <c:v>0.35</c:v>
                </c:pt>
                <c:pt idx="4657">
                  <c:v>0.35</c:v>
                </c:pt>
                <c:pt idx="4658">
                  <c:v>0.35</c:v>
                </c:pt>
                <c:pt idx="4659">
                  <c:v>0.35</c:v>
                </c:pt>
                <c:pt idx="4660">
                  <c:v>0.35</c:v>
                </c:pt>
                <c:pt idx="4661">
                  <c:v>0.35</c:v>
                </c:pt>
                <c:pt idx="4662">
                  <c:v>0.35</c:v>
                </c:pt>
                <c:pt idx="4663">
                  <c:v>0.35</c:v>
                </c:pt>
                <c:pt idx="4664">
                  <c:v>0.35</c:v>
                </c:pt>
                <c:pt idx="4665">
                  <c:v>0.35</c:v>
                </c:pt>
                <c:pt idx="4666">
                  <c:v>0.35</c:v>
                </c:pt>
                <c:pt idx="4667">
                  <c:v>0.35</c:v>
                </c:pt>
                <c:pt idx="4668">
                  <c:v>0.35</c:v>
                </c:pt>
                <c:pt idx="4669">
                  <c:v>0.35</c:v>
                </c:pt>
                <c:pt idx="4670">
                  <c:v>0.35</c:v>
                </c:pt>
                <c:pt idx="4671">
                  <c:v>0.35</c:v>
                </c:pt>
                <c:pt idx="4672">
                  <c:v>0.35</c:v>
                </c:pt>
                <c:pt idx="4673">
                  <c:v>0.35</c:v>
                </c:pt>
                <c:pt idx="4674">
                  <c:v>0.35</c:v>
                </c:pt>
                <c:pt idx="4675">
                  <c:v>0.35</c:v>
                </c:pt>
                <c:pt idx="4676">
                  <c:v>0.35</c:v>
                </c:pt>
                <c:pt idx="4677">
                  <c:v>0.35</c:v>
                </c:pt>
                <c:pt idx="4678">
                  <c:v>0.35</c:v>
                </c:pt>
                <c:pt idx="4679">
                  <c:v>0.35</c:v>
                </c:pt>
                <c:pt idx="4680">
                  <c:v>0.35</c:v>
                </c:pt>
                <c:pt idx="4681">
                  <c:v>0.35</c:v>
                </c:pt>
                <c:pt idx="4682">
                  <c:v>0.35</c:v>
                </c:pt>
                <c:pt idx="4683">
                  <c:v>0.35</c:v>
                </c:pt>
                <c:pt idx="4684">
                  <c:v>0.35</c:v>
                </c:pt>
                <c:pt idx="4685">
                  <c:v>0.35</c:v>
                </c:pt>
                <c:pt idx="4686">
                  <c:v>0.35</c:v>
                </c:pt>
                <c:pt idx="4687">
                  <c:v>0.35</c:v>
                </c:pt>
                <c:pt idx="4688">
                  <c:v>0.35</c:v>
                </c:pt>
                <c:pt idx="4689">
                  <c:v>0.35</c:v>
                </c:pt>
                <c:pt idx="4690">
                  <c:v>0.35</c:v>
                </c:pt>
                <c:pt idx="4691">
                  <c:v>0.35</c:v>
                </c:pt>
                <c:pt idx="4692">
                  <c:v>0.35</c:v>
                </c:pt>
                <c:pt idx="4693">
                  <c:v>0.35</c:v>
                </c:pt>
                <c:pt idx="4694">
                  <c:v>0.35</c:v>
                </c:pt>
                <c:pt idx="4695">
                  <c:v>0.35</c:v>
                </c:pt>
                <c:pt idx="4696">
                  <c:v>0.35</c:v>
                </c:pt>
                <c:pt idx="4697">
                  <c:v>0.35</c:v>
                </c:pt>
                <c:pt idx="4698">
                  <c:v>0.35</c:v>
                </c:pt>
                <c:pt idx="4699">
                  <c:v>0.35</c:v>
                </c:pt>
                <c:pt idx="4700">
                  <c:v>0.35</c:v>
                </c:pt>
                <c:pt idx="4701">
                  <c:v>0.35</c:v>
                </c:pt>
                <c:pt idx="4702">
                  <c:v>0.35</c:v>
                </c:pt>
                <c:pt idx="4703">
                  <c:v>0.35</c:v>
                </c:pt>
                <c:pt idx="4704">
                  <c:v>0.35</c:v>
                </c:pt>
                <c:pt idx="4705">
                  <c:v>0.35</c:v>
                </c:pt>
                <c:pt idx="4706">
                  <c:v>0.35</c:v>
                </c:pt>
                <c:pt idx="4707">
                  <c:v>0.35</c:v>
                </c:pt>
                <c:pt idx="4708">
                  <c:v>0.35</c:v>
                </c:pt>
                <c:pt idx="4709">
                  <c:v>0.35</c:v>
                </c:pt>
                <c:pt idx="4710">
                  <c:v>0.35</c:v>
                </c:pt>
                <c:pt idx="4711">
                  <c:v>0.35</c:v>
                </c:pt>
                <c:pt idx="4712">
                  <c:v>0.35</c:v>
                </c:pt>
                <c:pt idx="4713">
                  <c:v>0.35</c:v>
                </c:pt>
                <c:pt idx="4714">
                  <c:v>0.35</c:v>
                </c:pt>
                <c:pt idx="4715">
                  <c:v>0.35</c:v>
                </c:pt>
                <c:pt idx="4716">
                  <c:v>0.35</c:v>
                </c:pt>
                <c:pt idx="4717">
                  <c:v>0.35</c:v>
                </c:pt>
                <c:pt idx="4718">
                  <c:v>0.35</c:v>
                </c:pt>
                <c:pt idx="4719">
                  <c:v>0.35</c:v>
                </c:pt>
                <c:pt idx="4720">
                  <c:v>0.35</c:v>
                </c:pt>
                <c:pt idx="4721">
                  <c:v>0.35</c:v>
                </c:pt>
                <c:pt idx="4722">
                  <c:v>0.35</c:v>
                </c:pt>
                <c:pt idx="4723">
                  <c:v>0.35</c:v>
                </c:pt>
                <c:pt idx="4724">
                  <c:v>0.35</c:v>
                </c:pt>
                <c:pt idx="4725">
                  <c:v>0.35</c:v>
                </c:pt>
                <c:pt idx="4726">
                  <c:v>0.35</c:v>
                </c:pt>
                <c:pt idx="4727">
                  <c:v>0.35</c:v>
                </c:pt>
                <c:pt idx="4728">
                  <c:v>0.35</c:v>
                </c:pt>
                <c:pt idx="4729">
                  <c:v>0.35</c:v>
                </c:pt>
                <c:pt idx="4730">
                  <c:v>0.35</c:v>
                </c:pt>
                <c:pt idx="4731">
                  <c:v>0.35</c:v>
                </c:pt>
                <c:pt idx="4732">
                  <c:v>0.35</c:v>
                </c:pt>
                <c:pt idx="4733">
                  <c:v>0.35</c:v>
                </c:pt>
                <c:pt idx="4734">
                  <c:v>0.35</c:v>
                </c:pt>
                <c:pt idx="4735">
                  <c:v>0.35</c:v>
                </c:pt>
                <c:pt idx="4736">
                  <c:v>0.35</c:v>
                </c:pt>
                <c:pt idx="4737">
                  <c:v>0.35</c:v>
                </c:pt>
                <c:pt idx="4738">
                  <c:v>0.35</c:v>
                </c:pt>
                <c:pt idx="4739">
                  <c:v>0.35</c:v>
                </c:pt>
                <c:pt idx="4740">
                  <c:v>0.35</c:v>
                </c:pt>
                <c:pt idx="4741">
                  <c:v>0.35</c:v>
                </c:pt>
                <c:pt idx="4742">
                  <c:v>0.35</c:v>
                </c:pt>
                <c:pt idx="4743">
                  <c:v>0.35</c:v>
                </c:pt>
                <c:pt idx="4744">
                  <c:v>0.35</c:v>
                </c:pt>
                <c:pt idx="4745">
                  <c:v>0.35</c:v>
                </c:pt>
                <c:pt idx="4746">
                  <c:v>0.35</c:v>
                </c:pt>
                <c:pt idx="4747">
                  <c:v>0.35</c:v>
                </c:pt>
                <c:pt idx="4748">
                  <c:v>0.35</c:v>
                </c:pt>
                <c:pt idx="4749">
                  <c:v>0.35</c:v>
                </c:pt>
                <c:pt idx="4750">
                  <c:v>0.35</c:v>
                </c:pt>
                <c:pt idx="4751">
                  <c:v>0.35</c:v>
                </c:pt>
                <c:pt idx="4752">
                  <c:v>0.35</c:v>
                </c:pt>
                <c:pt idx="4753">
                  <c:v>0.35</c:v>
                </c:pt>
                <c:pt idx="4754">
                  <c:v>0.35</c:v>
                </c:pt>
                <c:pt idx="4755">
                  <c:v>0.35</c:v>
                </c:pt>
                <c:pt idx="4756">
                  <c:v>0.35</c:v>
                </c:pt>
                <c:pt idx="4757">
                  <c:v>0.35</c:v>
                </c:pt>
                <c:pt idx="4758">
                  <c:v>0.35</c:v>
                </c:pt>
                <c:pt idx="4759">
                  <c:v>0.35</c:v>
                </c:pt>
                <c:pt idx="4760">
                  <c:v>0.35</c:v>
                </c:pt>
                <c:pt idx="4761">
                  <c:v>0.35</c:v>
                </c:pt>
                <c:pt idx="4762">
                  <c:v>0.35</c:v>
                </c:pt>
                <c:pt idx="4763">
                  <c:v>0.35</c:v>
                </c:pt>
                <c:pt idx="4764">
                  <c:v>0.35</c:v>
                </c:pt>
                <c:pt idx="4765">
                  <c:v>0.35</c:v>
                </c:pt>
                <c:pt idx="4766">
                  <c:v>0.35</c:v>
                </c:pt>
                <c:pt idx="4767">
                  <c:v>0.35</c:v>
                </c:pt>
                <c:pt idx="4768">
                  <c:v>0.35</c:v>
                </c:pt>
                <c:pt idx="4769">
                  <c:v>0.35</c:v>
                </c:pt>
                <c:pt idx="4770">
                  <c:v>0.35</c:v>
                </c:pt>
                <c:pt idx="4771">
                  <c:v>0.35</c:v>
                </c:pt>
                <c:pt idx="4772">
                  <c:v>0.35</c:v>
                </c:pt>
                <c:pt idx="4773">
                  <c:v>0.35</c:v>
                </c:pt>
                <c:pt idx="4774">
                  <c:v>0.35</c:v>
                </c:pt>
                <c:pt idx="4775">
                  <c:v>0.35</c:v>
                </c:pt>
                <c:pt idx="4776">
                  <c:v>0.35</c:v>
                </c:pt>
                <c:pt idx="4777">
                  <c:v>0.35</c:v>
                </c:pt>
                <c:pt idx="4778">
                  <c:v>0.35</c:v>
                </c:pt>
                <c:pt idx="4779">
                  <c:v>0.35</c:v>
                </c:pt>
                <c:pt idx="4780">
                  <c:v>0.35</c:v>
                </c:pt>
                <c:pt idx="4781">
                  <c:v>0.35</c:v>
                </c:pt>
                <c:pt idx="4782">
                  <c:v>0.35</c:v>
                </c:pt>
                <c:pt idx="4783">
                  <c:v>0.35</c:v>
                </c:pt>
                <c:pt idx="4784">
                  <c:v>0.35</c:v>
                </c:pt>
                <c:pt idx="4785">
                  <c:v>0.35</c:v>
                </c:pt>
                <c:pt idx="4786">
                  <c:v>0.35</c:v>
                </c:pt>
                <c:pt idx="4787">
                  <c:v>0.35</c:v>
                </c:pt>
                <c:pt idx="4788">
                  <c:v>0.35</c:v>
                </c:pt>
                <c:pt idx="4789">
                  <c:v>0.35</c:v>
                </c:pt>
                <c:pt idx="4790">
                  <c:v>0.35</c:v>
                </c:pt>
                <c:pt idx="4791">
                  <c:v>0.35</c:v>
                </c:pt>
                <c:pt idx="4792">
                  <c:v>0.35</c:v>
                </c:pt>
                <c:pt idx="4793">
                  <c:v>0.35</c:v>
                </c:pt>
                <c:pt idx="4794">
                  <c:v>0.35</c:v>
                </c:pt>
                <c:pt idx="4795">
                  <c:v>0.35</c:v>
                </c:pt>
                <c:pt idx="4796">
                  <c:v>0.35</c:v>
                </c:pt>
                <c:pt idx="4797">
                  <c:v>0.35</c:v>
                </c:pt>
                <c:pt idx="4798">
                  <c:v>0.35</c:v>
                </c:pt>
                <c:pt idx="4799">
                  <c:v>0.35</c:v>
                </c:pt>
                <c:pt idx="4800">
                  <c:v>0.35</c:v>
                </c:pt>
                <c:pt idx="4801">
                  <c:v>0.35</c:v>
                </c:pt>
                <c:pt idx="4802">
                  <c:v>0.35</c:v>
                </c:pt>
                <c:pt idx="4803">
                  <c:v>0.35</c:v>
                </c:pt>
                <c:pt idx="4804">
                  <c:v>0.35</c:v>
                </c:pt>
                <c:pt idx="4805">
                  <c:v>0.35</c:v>
                </c:pt>
                <c:pt idx="4806">
                  <c:v>0.35</c:v>
                </c:pt>
                <c:pt idx="4807">
                  <c:v>0.35</c:v>
                </c:pt>
                <c:pt idx="4808">
                  <c:v>0.35</c:v>
                </c:pt>
                <c:pt idx="4809">
                  <c:v>0.35</c:v>
                </c:pt>
                <c:pt idx="4810">
                  <c:v>0.35</c:v>
                </c:pt>
                <c:pt idx="4811">
                  <c:v>0.35</c:v>
                </c:pt>
                <c:pt idx="4812">
                  <c:v>0.35</c:v>
                </c:pt>
                <c:pt idx="4813">
                  <c:v>0.35</c:v>
                </c:pt>
                <c:pt idx="4814">
                  <c:v>0.35</c:v>
                </c:pt>
                <c:pt idx="4815">
                  <c:v>0.35</c:v>
                </c:pt>
                <c:pt idx="4816">
                  <c:v>0.35</c:v>
                </c:pt>
                <c:pt idx="4817">
                  <c:v>0.35</c:v>
                </c:pt>
                <c:pt idx="4818">
                  <c:v>0.35</c:v>
                </c:pt>
                <c:pt idx="4819">
                  <c:v>0.35</c:v>
                </c:pt>
                <c:pt idx="4820">
                  <c:v>0.35</c:v>
                </c:pt>
                <c:pt idx="4821">
                  <c:v>0.35</c:v>
                </c:pt>
                <c:pt idx="4822">
                  <c:v>0.35</c:v>
                </c:pt>
                <c:pt idx="4823">
                  <c:v>0.35</c:v>
                </c:pt>
                <c:pt idx="4824">
                  <c:v>0.35</c:v>
                </c:pt>
                <c:pt idx="4825">
                  <c:v>0.35</c:v>
                </c:pt>
                <c:pt idx="4826">
                  <c:v>0.35</c:v>
                </c:pt>
                <c:pt idx="4827">
                  <c:v>0.35</c:v>
                </c:pt>
                <c:pt idx="4828">
                  <c:v>0.35</c:v>
                </c:pt>
                <c:pt idx="4829">
                  <c:v>0.35</c:v>
                </c:pt>
                <c:pt idx="4830">
                  <c:v>0.35</c:v>
                </c:pt>
                <c:pt idx="4831">
                  <c:v>0.35</c:v>
                </c:pt>
                <c:pt idx="4832">
                  <c:v>0.35</c:v>
                </c:pt>
                <c:pt idx="4833">
                  <c:v>0.35</c:v>
                </c:pt>
                <c:pt idx="4834">
                  <c:v>0.35</c:v>
                </c:pt>
                <c:pt idx="4835">
                  <c:v>0.35</c:v>
                </c:pt>
                <c:pt idx="4836">
                  <c:v>0.35</c:v>
                </c:pt>
                <c:pt idx="4837">
                  <c:v>0.35</c:v>
                </c:pt>
                <c:pt idx="4838">
                  <c:v>0.35</c:v>
                </c:pt>
                <c:pt idx="4839">
                  <c:v>0.35</c:v>
                </c:pt>
                <c:pt idx="4840">
                  <c:v>0.35</c:v>
                </c:pt>
                <c:pt idx="4841">
                  <c:v>0.35</c:v>
                </c:pt>
                <c:pt idx="4842">
                  <c:v>0.35</c:v>
                </c:pt>
                <c:pt idx="4843">
                  <c:v>0.35</c:v>
                </c:pt>
                <c:pt idx="4844">
                  <c:v>0.35</c:v>
                </c:pt>
                <c:pt idx="4845">
                  <c:v>0.35</c:v>
                </c:pt>
                <c:pt idx="4846">
                  <c:v>0.35</c:v>
                </c:pt>
                <c:pt idx="4847">
                  <c:v>0.35</c:v>
                </c:pt>
                <c:pt idx="4848">
                  <c:v>0.35</c:v>
                </c:pt>
                <c:pt idx="4849">
                  <c:v>0.35</c:v>
                </c:pt>
                <c:pt idx="4850">
                  <c:v>0.35</c:v>
                </c:pt>
                <c:pt idx="4851">
                  <c:v>0.35</c:v>
                </c:pt>
                <c:pt idx="4852">
                  <c:v>0.35</c:v>
                </c:pt>
                <c:pt idx="4853">
                  <c:v>0.35</c:v>
                </c:pt>
                <c:pt idx="4854">
                  <c:v>0.35</c:v>
                </c:pt>
                <c:pt idx="4855">
                  <c:v>0.35</c:v>
                </c:pt>
                <c:pt idx="4856">
                  <c:v>0.35</c:v>
                </c:pt>
                <c:pt idx="4857">
                  <c:v>0.35</c:v>
                </c:pt>
                <c:pt idx="4858">
                  <c:v>0.35</c:v>
                </c:pt>
                <c:pt idx="4859">
                  <c:v>0.35</c:v>
                </c:pt>
                <c:pt idx="4860">
                  <c:v>0.35</c:v>
                </c:pt>
                <c:pt idx="4861">
                  <c:v>0.35</c:v>
                </c:pt>
                <c:pt idx="4862">
                  <c:v>0.35</c:v>
                </c:pt>
                <c:pt idx="4863">
                  <c:v>0.35</c:v>
                </c:pt>
                <c:pt idx="4864">
                  <c:v>0.35</c:v>
                </c:pt>
                <c:pt idx="4865">
                  <c:v>0.35</c:v>
                </c:pt>
                <c:pt idx="4866">
                  <c:v>0.35</c:v>
                </c:pt>
                <c:pt idx="4867">
                  <c:v>0.35</c:v>
                </c:pt>
                <c:pt idx="4868">
                  <c:v>0.35</c:v>
                </c:pt>
                <c:pt idx="4869">
                  <c:v>0.35</c:v>
                </c:pt>
                <c:pt idx="4870">
                  <c:v>0.35</c:v>
                </c:pt>
                <c:pt idx="4871">
                  <c:v>0.35</c:v>
                </c:pt>
                <c:pt idx="4872">
                  <c:v>0.35</c:v>
                </c:pt>
                <c:pt idx="4873">
                  <c:v>0.35</c:v>
                </c:pt>
                <c:pt idx="4874">
                  <c:v>0.35</c:v>
                </c:pt>
                <c:pt idx="4875">
                  <c:v>0.35</c:v>
                </c:pt>
                <c:pt idx="4876">
                  <c:v>0.35</c:v>
                </c:pt>
                <c:pt idx="4877">
                  <c:v>0.35</c:v>
                </c:pt>
                <c:pt idx="4878">
                  <c:v>0.35</c:v>
                </c:pt>
                <c:pt idx="4879">
                  <c:v>0.35</c:v>
                </c:pt>
                <c:pt idx="4880">
                  <c:v>0.35</c:v>
                </c:pt>
                <c:pt idx="4881">
                  <c:v>0.35</c:v>
                </c:pt>
                <c:pt idx="4882">
                  <c:v>0.35</c:v>
                </c:pt>
                <c:pt idx="4883">
                  <c:v>0.35</c:v>
                </c:pt>
                <c:pt idx="4884">
                  <c:v>0.35</c:v>
                </c:pt>
                <c:pt idx="4885">
                  <c:v>0.35</c:v>
                </c:pt>
                <c:pt idx="4886">
                  <c:v>0.35</c:v>
                </c:pt>
                <c:pt idx="4887">
                  <c:v>0.35</c:v>
                </c:pt>
                <c:pt idx="4888">
                  <c:v>0.35</c:v>
                </c:pt>
                <c:pt idx="4889">
                  <c:v>0.35</c:v>
                </c:pt>
                <c:pt idx="4890">
                  <c:v>0.35</c:v>
                </c:pt>
                <c:pt idx="4891">
                  <c:v>0.35</c:v>
                </c:pt>
                <c:pt idx="4892">
                  <c:v>0.35</c:v>
                </c:pt>
                <c:pt idx="4893">
                  <c:v>0.35</c:v>
                </c:pt>
                <c:pt idx="4894">
                  <c:v>0.35</c:v>
                </c:pt>
                <c:pt idx="4895">
                  <c:v>0.35</c:v>
                </c:pt>
                <c:pt idx="4896">
                  <c:v>0.35</c:v>
                </c:pt>
                <c:pt idx="4897">
                  <c:v>0.35</c:v>
                </c:pt>
                <c:pt idx="4898">
                  <c:v>0.35</c:v>
                </c:pt>
                <c:pt idx="4899">
                  <c:v>0.35</c:v>
                </c:pt>
                <c:pt idx="4900">
                  <c:v>0.35</c:v>
                </c:pt>
                <c:pt idx="4901">
                  <c:v>0.35</c:v>
                </c:pt>
                <c:pt idx="4902">
                  <c:v>0.35</c:v>
                </c:pt>
                <c:pt idx="4903">
                  <c:v>0.35</c:v>
                </c:pt>
                <c:pt idx="4904">
                  <c:v>0.35</c:v>
                </c:pt>
                <c:pt idx="4905">
                  <c:v>0.35</c:v>
                </c:pt>
                <c:pt idx="4906">
                  <c:v>0.35</c:v>
                </c:pt>
                <c:pt idx="4907">
                  <c:v>0.35</c:v>
                </c:pt>
                <c:pt idx="4908">
                  <c:v>0.35</c:v>
                </c:pt>
                <c:pt idx="4909">
                  <c:v>0.35</c:v>
                </c:pt>
                <c:pt idx="4910">
                  <c:v>0.35</c:v>
                </c:pt>
                <c:pt idx="4911">
                  <c:v>0.35</c:v>
                </c:pt>
                <c:pt idx="4912">
                  <c:v>0.35</c:v>
                </c:pt>
                <c:pt idx="4913">
                  <c:v>0.35</c:v>
                </c:pt>
                <c:pt idx="4914">
                  <c:v>0.35</c:v>
                </c:pt>
                <c:pt idx="4915">
                  <c:v>0.35</c:v>
                </c:pt>
                <c:pt idx="4916">
                  <c:v>0.35</c:v>
                </c:pt>
                <c:pt idx="4917">
                  <c:v>0.35</c:v>
                </c:pt>
                <c:pt idx="4918">
                  <c:v>0.35</c:v>
                </c:pt>
                <c:pt idx="4919">
                  <c:v>0.35</c:v>
                </c:pt>
                <c:pt idx="4920">
                  <c:v>0.35</c:v>
                </c:pt>
                <c:pt idx="4921">
                  <c:v>0.35</c:v>
                </c:pt>
                <c:pt idx="4922">
                  <c:v>0.35</c:v>
                </c:pt>
                <c:pt idx="4923">
                  <c:v>0.35</c:v>
                </c:pt>
                <c:pt idx="4924">
                  <c:v>0.35</c:v>
                </c:pt>
                <c:pt idx="4925">
                  <c:v>0.35</c:v>
                </c:pt>
                <c:pt idx="4926">
                  <c:v>0.35</c:v>
                </c:pt>
                <c:pt idx="4927">
                  <c:v>0.35</c:v>
                </c:pt>
                <c:pt idx="4928">
                  <c:v>0.35</c:v>
                </c:pt>
                <c:pt idx="4929">
                  <c:v>0.35</c:v>
                </c:pt>
                <c:pt idx="4930">
                  <c:v>0.35</c:v>
                </c:pt>
                <c:pt idx="4931">
                  <c:v>0.35</c:v>
                </c:pt>
                <c:pt idx="4932">
                  <c:v>0.35</c:v>
                </c:pt>
                <c:pt idx="4933">
                  <c:v>0.35</c:v>
                </c:pt>
                <c:pt idx="4934">
                  <c:v>0.35</c:v>
                </c:pt>
                <c:pt idx="4935">
                  <c:v>0.35</c:v>
                </c:pt>
                <c:pt idx="4936">
                  <c:v>0.35</c:v>
                </c:pt>
                <c:pt idx="4937">
                  <c:v>0.35</c:v>
                </c:pt>
                <c:pt idx="4938">
                  <c:v>0.35</c:v>
                </c:pt>
                <c:pt idx="4939">
                  <c:v>0.35</c:v>
                </c:pt>
                <c:pt idx="4940">
                  <c:v>0.35</c:v>
                </c:pt>
                <c:pt idx="4941">
                  <c:v>0.35</c:v>
                </c:pt>
                <c:pt idx="4942">
                  <c:v>0.35</c:v>
                </c:pt>
                <c:pt idx="4943">
                  <c:v>0.35</c:v>
                </c:pt>
                <c:pt idx="4944">
                  <c:v>0.35</c:v>
                </c:pt>
                <c:pt idx="4945">
                  <c:v>0.35</c:v>
                </c:pt>
                <c:pt idx="4946">
                  <c:v>0.35</c:v>
                </c:pt>
                <c:pt idx="4947">
                  <c:v>0.35</c:v>
                </c:pt>
                <c:pt idx="4948">
                  <c:v>0.35</c:v>
                </c:pt>
                <c:pt idx="4949">
                  <c:v>0.35</c:v>
                </c:pt>
                <c:pt idx="4950">
                  <c:v>0.35</c:v>
                </c:pt>
                <c:pt idx="4951">
                  <c:v>0.35</c:v>
                </c:pt>
                <c:pt idx="4952">
                  <c:v>0.35</c:v>
                </c:pt>
                <c:pt idx="4953">
                  <c:v>0.35</c:v>
                </c:pt>
                <c:pt idx="4954">
                  <c:v>0.35</c:v>
                </c:pt>
                <c:pt idx="4955">
                  <c:v>0.35</c:v>
                </c:pt>
                <c:pt idx="4956">
                  <c:v>0.35</c:v>
                </c:pt>
                <c:pt idx="4957">
                  <c:v>0.35</c:v>
                </c:pt>
                <c:pt idx="4958">
                  <c:v>0.35</c:v>
                </c:pt>
                <c:pt idx="4959">
                  <c:v>0.35</c:v>
                </c:pt>
                <c:pt idx="4960">
                  <c:v>0.35</c:v>
                </c:pt>
                <c:pt idx="4961">
                  <c:v>0.35</c:v>
                </c:pt>
                <c:pt idx="4962">
                  <c:v>0.35</c:v>
                </c:pt>
                <c:pt idx="4963">
                  <c:v>0.35</c:v>
                </c:pt>
                <c:pt idx="4964">
                  <c:v>0.35</c:v>
                </c:pt>
                <c:pt idx="4965">
                  <c:v>0.35</c:v>
                </c:pt>
                <c:pt idx="4966">
                  <c:v>0.35</c:v>
                </c:pt>
                <c:pt idx="4967">
                  <c:v>0.35</c:v>
                </c:pt>
                <c:pt idx="4968">
                  <c:v>0.35</c:v>
                </c:pt>
                <c:pt idx="4969">
                  <c:v>0.35</c:v>
                </c:pt>
                <c:pt idx="4970">
                  <c:v>0.35</c:v>
                </c:pt>
                <c:pt idx="4971">
                  <c:v>0.35</c:v>
                </c:pt>
                <c:pt idx="4972">
                  <c:v>0.35</c:v>
                </c:pt>
                <c:pt idx="4973">
                  <c:v>0.35</c:v>
                </c:pt>
                <c:pt idx="4974">
                  <c:v>0.35</c:v>
                </c:pt>
                <c:pt idx="4975">
                  <c:v>0.35</c:v>
                </c:pt>
                <c:pt idx="4976">
                  <c:v>0.35</c:v>
                </c:pt>
                <c:pt idx="4977">
                  <c:v>0.35</c:v>
                </c:pt>
                <c:pt idx="4978">
                  <c:v>0.35</c:v>
                </c:pt>
                <c:pt idx="4979">
                  <c:v>0.35</c:v>
                </c:pt>
                <c:pt idx="4980">
                  <c:v>0.35</c:v>
                </c:pt>
                <c:pt idx="4981">
                  <c:v>0.35</c:v>
                </c:pt>
                <c:pt idx="4982">
                  <c:v>0.35</c:v>
                </c:pt>
                <c:pt idx="4983">
                  <c:v>0.35</c:v>
                </c:pt>
                <c:pt idx="4984">
                  <c:v>0.35</c:v>
                </c:pt>
                <c:pt idx="4985">
                  <c:v>0.35</c:v>
                </c:pt>
                <c:pt idx="4986">
                  <c:v>0.35</c:v>
                </c:pt>
                <c:pt idx="4987">
                  <c:v>0.35</c:v>
                </c:pt>
                <c:pt idx="4988">
                  <c:v>0.35</c:v>
                </c:pt>
                <c:pt idx="4989">
                  <c:v>0.35</c:v>
                </c:pt>
                <c:pt idx="4990">
                  <c:v>0.35</c:v>
                </c:pt>
                <c:pt idx="4991">
                  <c:v>0.35</c:v>
                </c:pt>
                <c:pt idx="4992">
                  <c:v>0.35</c:v>
                </c:pt>
                <c:pt idx="4993">
                  <c:v>0.35</c:v>
                </c:pt>
                <c:pt idx="4994">
                  <c:v>0.35</c:v>
                </c:pt>
                <c:pt idx="4995">
                  <c:v>0.35</c:v>
                </c:pt>
                <c:pt idx="4996">
                  <c:v>0.35</c:v>
                </c:pt>
                <c:pt idx="4997">
                  <c:v>0.35</c:v>
                </c:pt>
                <c:pt idx="4998">
                  <c:v>0.35</c:v>
                </c:pt>
                <c:pt idx="4999">
                  <c:v>0.35</c:v>
                </c:pt>
                <c:pt idx="5000">
                  <c:v>0.35</c:v>
                </c:pt>
                <c:pt idx="5001">
                  <c:v>0.35</c:v>
                </c:pt>
                <c:pt idx="5002">
                  <c:v>0.35</c:v>
                </c:pt>
                <c:pt idx="5003">
                  <c:v>0.35</c:v>
                </c:pt>
                <c:pt idx="5004">
                  <c:v>0.35</c:v>
                </c:pt>
                <c:pt idx="5005">
                  <c:v>0.35</c:v>
                </c:pt>
                <c:pt idx="5006">
                  <c:v>0.35</c:v>
                </c:pt>
                <c:pt idx="5007">
                  <c:v>0.35</c:v>
                </c:pt>
                <c:pt idx="5008">
                  <c:v>0.35</c:v>
                </c:pt>
                <c:pt idx="5009">
                  <c:v>0.35</c:v>
                </c:pt>
                <c:pt idx="5010">
                  <c:v>0.35</c:v>
                </c:pt>
                <c:pt idx="5011">
                  <c:v>0.35</c:v>
                </c:pt>
                <c:pt idx="5012">
                  <c:v>0.35</c:v>
                </c:pt>
                <c:pt idx="5013">
                  <c:v>0.35</c:v>
                </c:pt>
                <c:pt idx="5014">
                  <c:v>0.35</c:v>
                </c:pt>
                <c:pt idx="5015">
                  <c:v>0.35</c:v>
                </c:pt>
                <c:pt idx="5016">
                  <c:v>0.35</c:v>
                </c:pt>
                <c:pt idx="5017">
                  <c:v>0.35</c:v>
                </c:pt>
                <c:pt idx="5018">
                  <c:v>0.35</c:v>
                </c:pt>
                <c:pt idx="5019">
                  <c:v>0.35</c:v>
                </c:pt>
                <c:pt idx="5020">
                  <c:v>0.35</c:v>
                </c:pt>
                <c:pt idx="5021">
                  <c:v>0.35</c:v>
                </c:pt>
                <c:pt idx="5022">
                  <c:v>0.35</c:v>
                </c:pt>
                <c:pt idx="5023">
                  <c:v>0.35</c:v>
                </c:pt>
                <c:pt idx="5024">
                  <c:v>0.35</c:v>
                </c:pt>
                <c:pt idx="5025">
                  <c:v>0.35</c:v>
                </c:pt>
                <c:pt idx="5026">
                  <c:v>0.35</c:v>
                </c:pt>
                <c:pt idx="5027">
                  <c:v>0.35</c:v>
                </c:pt>
                <c:pt idx="5028">
                  <c:v>0.35</c:v>
                </c:pt>
                <c:pt idx="5029">
                  <c:v>0.35</c:v>
                </c:pt>
                <c:pt idx="5030">
                  <c:v>0.35</c:v>
                </c:pt>
                <c:pt idx="5031">
                  <c:v>0.35</c:v>
                </c:pt>
                <c:pt idx="5032">
                  <c:v>0.35</c:v>
                </c:pt>
                <c:pt idx="5033">
                  <c:v>0.35</c:v>
                </c:pt>
                <c:pt idx="5034">
                  <c:v>0.35</c:v>
                </c:pt>
                <c:pt idx="5035">
                  <c:v>0.35</c:v>
                </c:pt>
                <c:pt idx="5036">
                  <c:v>0.35</c:v>
                </c:pt>
                <c:pt idx="5037">
                  <c:v>0.35</c:v>
                </c:pt>
                <c:pt idx="5038">
                  <c:v>0.35</c:v>
                </c:pt>
                <c:pt idx="5039">
                  <c:v>0.35</c:v>
                </c:pt>
                <c:pt idx="5040">
                  <c:v>0.35</c:v>
                </c:pt>
                <c:pt idx="5041">
                  <c:v>0.35</c:v>
                </c:pt>
                <c:pt idx="5042">
                  <c:v>0.35</c:v>
                </c:pt>
                <c:pt idx="5043">
                  <c:v>0.35</c:v>
                </c:pt>
                <c:pt idx="5044">
                  <c:v>0.35</c:v>
                </c:pt>
                <c:pt idx="5045">
                  <c:v>0.35</c:v>
                </c:pt>
                <c:pt idx="5046">
                  <c:v>0.35</c:v>
                </c:pt>
                <c:pt idx="5047">
                  <c:v>0.35</c:v>
                </c:pt>
                <c:pt idx="5048">
                  <c:v>0.35</c:v>
                </c:pt>
                <c:pt idx="5049">
                  <c:v>0.35</c:v>
                </c:pt>
                <c:pt idx="5050">
                  <c:v>0.35</c:v>
                </c:pt>
                <c:pt idx="5051">
                  <c:v>0.35</c:v>
                </c:pt>
                <c:pt idx="5052">
                  <c:v>0.35</c:v>
                </c:pt>
                <c:pt idx="5053">
                  <c:v>0.35</c:v>
                </c:pt>
                <c:pt idx="5054">
                  <c:v>0.35</c:v>
                </c:pt>
                <c:pt idx="5055">
                  <c:v>0.35</c:v>
                </c:pt>
                <c:pt idx="5056">
                  <c:v>0.35</c:v>
                </c:pt>
                <c:pt idx="5057">
                  <c:v>0.35</c:v>
                </c:pt>
                <c:pt idx="5058">
                  <c:v>0.35</c:v>
                </c:pt>
                <c:pt idx="5059">
                  <c:v>0.35</c:v>
                </c:pt>
                <c:pt idx="5060">
                  <c:v>0.35</c:v>
                </c:pt>
                <c:pt idx="5061">
                  <c:v>0.35</c:v>
                </c:pt>
                <c:pt idx="5062">
                  <c:v>0.35</c:v>
                </c:pt>
                <c:pt idx="5063">
                  <c:v>0.35</c:v>
                </c:pt>
                <c:pt idx="5064">
                  <c:v>0.35</c:v>
                </c:pt>
                <c:pt idx="5065">
                  <c:v>0.35</c:v>
                </c:pt>
                <c:pt idx="5066">
                  <c:v>0.35</c:v>
                </c:pt>
                <c:pt idx="5067">
                  <c:v>0.35</c:v>
                </c:pt>
                <c:pt idx="5068">
                  <c:v>0.35</c:v>
                </c:pt>
                <c:pt idx="5069">
                  <c:v>0.35</c:v>
                </c:pt>
                <c:pt idx="5070">
                  <c:v>0.35</c:v>
                </c:pt>
                <c:pt idx="5071">
                  <c:v>0.35</c:v>
                </c:pt>
                <c:pt idx="5072">
                  <c:v>0.35</c:v>
                </c:pt>
                <c:pt idx="5073">
                  <c:v>0.35</c:v>
                </c:pt>
                <c:pt idx="5074">
                  <c:v>0.35</c:v>
                </c:pt>
                <c:pt idx="5075">
                  <c:v>0.35</c:v>
                </c:pt>
                <c:pt idx="5076">
                  <c:v>0.35</c:v>
                </c:pt>
                <c:pt idx="5077">
                  <c:v>0.35</c:v>
                </c:pt>
                <c:pt idx="5078">
                  <c:v>0.35</c:v>
                </c:pt>
                <c:pt idx="5079">
                  <c:v>0.35</c:v>
                </c:pt>
                <c:pt idx="5080">
                  <c:v>0.35</c:v>
                </c:pt>
                <c:pt idx="5081">
                  <c:v>0.35</c:v>
                </c:pt>
                <c:pt idx="5082">
                  <c:v>0.35</c:v>
                </c:pt>
                <c:pt idx="5083">
                  <c:v>0.35</c:v>
                </c:pt>
                <c:pt idx="5084">
                  <c:v>0.35</c:v>
                </c:pt>
                <c:pt idx="5085">
                  <c:v>0.35</c:v>
                </c:pt>
                <c:pt idx="5086">
                  <c:v>0.35</c:v>
                </c:pt>
                <c:pt idx="5087">
                  <c:v>0.35</c:v>
                </c:pt>
                <c:pt idx="5088">
                  <c:v>0.35</c:v>
                </c:pt>
                <c:pt idx="5089">
                  <c:v>0.35</c:v>
                </c:pt>
                <c:pt idx="5090">
                  <c:v>0.35</c:v>
                </c:pt>
                <c:pt idx="5091">
                  <c:v>0.35</c:v>
                </c:pt>
                <c:pt idx="5092">
                  <c:v>0.35</c:v>
                </c:pt>
                <c:pt idx="5093">
                  <c:v>0.35</c:v>
                </c:pt>
                <c:pt idx="5094">
                  <c:v>0.35</c:v>
                </c:pt>
                <c:pt idx="5095">
                  <c:v>0.35</c:v>
                </c:pt>
                <c:pt idx="5096">
                  <c:v>0.35</c:v>
                </c:pt>
                <c:pt idx="5097">
                  <c:v>0.35</c:v>
                </c:pt>
                <c:pt idx="5098">
                  <c:v>0.35</c:v>
                </c:pt>
                <c:pt idx="5099">
                  <c:v>0.35</c:v>
                </c:pt>
                <c:pt idx="5100">
                  <c:v>0.35</c:v>
                </c:pt>
                <c:pt idx="5101">
                  <c:v>0.35</c:v>
                </c:pt>
                <c:pt idx="5102">
                  <c:v>0.35</c:v>
                </c:pt>
                <c:pt idx="5103">
                  <c:v>0.35</c:v>
                </c:pt>
                <c:pt idx="5104">
                  <c:v>0.35</c:v>
                </c:pt>
                <c:pt idx="5105">
                  <c:v>0.35</c:v>
                </c:pt>
                <c:pt idx="5106">
                  <c:v>0.35</c:v>
                </c:pt>
                <c:pt idx="5107">
                  <c:v>0.35</c:v>
                </c:pt>
                <c:pt idx="5108">
                  <c:v>0.35</c:v>
                </c:pt>
                <c:pt idx="5109">
                  <c:v>0.35</c:v>
                </c:pt>
                <c:pt idx="5110">
                  <c:v>0.35</c:v>
                </c:pt>
                <c:pt idx="5111">
                  <c:v>0.35</c:v>
                </c:pt>
                <c:pt idx="5112">
                  <c:v>0.35</c:v>
                </c:pt>
                <c:pt idx="5113">
                  <c:v>0.35</c:v>
                </c:pt>
                <c:pt idx="5114">
                  <c:v>0.35</c:v>
                </c:pt>
                <c:pt idx="5115">
                  <c:v>0.35</c:v>
                </c:pt>
                <c:pt idx="5116">
                  <c:v>0.35</c:v>
                </c:pt>
                <c:pt idx="5117">
                  <c:v>0.35</c:v>
                </c:pt>
                <c:pt idx="5118">
                  <c:v>0.35</c:v>
                </c:pt>
                <c:pt idx="5119">
                  <c:v>0.35</c:v>
                </c:pt>
                <c:pt idx="5120">
                  <c:v>0.35</c:v>
                </c:pt>
                <c:pt idx="5121">
                  <c:v>0.35</c:v>
                </c:pt>
                <c:pt idx="5122">
                  <c:v>0.35</c:v>
                </c:pt>
                <c:pt idx="5123">
                  <c:v>0.35</c:v>
                </c:pt>
                <c:pt idx="5124">
                  <c:v>0.35</c:v>
                </c:pt>
                <c:pt idx="5125">
                  <c:v>0.35</c:v>
                </c:pt>
                <c:pt idx="5126">
                  <c:v>0.35</c:v>
                </c:pt>
                <c:pt idx="5127">
                  <c:v>0.35</c:v>
                </c:pt>
                <c:pt idx="5128">
                  <c:v>0.35</c:v>
                </c:pt>
                <c:pt idx="5129">
                  <c:v>0.35</c:v>
                </c:pt>
                <c:pt idx="5130">
                  <c:v>0.35</c:v>
                </c:pt>
                <c:pt idx="5131">
                  <c:v>0.35</c:v>
                </c:pt>
                <c:pt idx="5132">
                  <c:v>0.35</c:v>
                </c:pt>
                <c:pt idx="5133">
                  <c:v>0.35</c:v>
                </c:pt>
                <c:pt idx="5134">
                  <c:v>0.35</c:v>
                </c:pt>
                <c:pt idx="5135">
                  <c:v>0.35</c:v>
                </c:pt>
                <c:pt idx="5136">
                  <c:v>0.35</c:v>
                </c:pt>
                <c:pt idx="5137">
                  <c:v>0.35</c:v>
                </c:pt>
                <c:pt idx="5138">
                  <c:v>0.35</c:v>
                </c:pt>
                <c:pt idx="5139">
                  <c:v>0.35</c:v>
                </c:pt>
                <c:pt idx="5140">
                  <c:v>0.35</c:v>
                </c:pt>
                <c:pt idx="5141">
                  <c:v>0.35</c:v>
                </c:pt>
                <c:pt idx="5142">
                  <c:v>0.35</c:v>
                </c:pt>
                <c:pt idx="5143">
                  <c:v>0.35</c:v>
                </c:pt>
                <c:pt idx="5144">
                  <c:v>0.35</c:v>
                </c:pt>
                <c:pt idx="5145">
                  <c:v>0.35</c:v>
                </c:pt>
                <c:pt idx="5146">
                  <c:v>0.35</c:v>
                </c:pt>
                <c:pt idx="5147">
                  <c:v>0.35</c:v>
                </c:pt>
                <c:pt idx="5148">
                  <c:v>0.35</c:v>
                </c:pt>
                <c:pt idx="5149">
                  <c:v>0.35</c:v>
                </c:pt>
                <c:pt idx="5150">
                  <c:v>0.35</c:v>
                </c:pt>
                <c:pt idx="5151">
                  <c:v>0.35</c:v>
                </c:pt>
                <c:pt idx="5152">
                  <c:v>0.35</c:v>
                </c:pt>
                <c:pt idx="5153">
                  <c:v>0.35</c:v>
                </c:pt>
                <c:pt idx="5154">
                  <c:v>0.35</c:v>
                </c:pt>
                <c:pt idx="5155">
                  <c:v>0.35</c:v>
                </c:pt>
                <c:pt idx="5156">
                  <c:v>0.35</c:v>
                </c:pt>
                <c:pt idx="5157">
                  <c:v>0.35</c:v>
                </c:pt>
                <c:pt idx="5158">
                  <c:v>0.35</c:v>
                </c:pt>
                <c:pt idx="5159">
                  <c:v>0.35</c:v>
                </c:pt>
                <c:pt idx="5160">
                  <c:v>0.35</c:v>
                </c:pt>
                <c:pt idx="5161">
                  <c:v>0.35</c:v>
                </c:pt>
                <c:pt idx="5162">
                  <c:v>0.35</c:v>
                </c:pt>
                <c:pt idx="5163">
                  <c:v>0.35</c:v>
                </c:pt>
                <c:pt idx="5164">
                  <c:v>0.35</c:v>
                </c:pt>
                <c:pt idx="5165">
                  <c:v>0.35</c:v>
                </c:pt>
                <c:pt idx="5166">
                  <c:v>0.35</c:v>
                </c:pt>
                <c:pt idx="5167">
                  <c:v>0.35</c:v>
                </c:pt>
                <c:pt idx="5168">
                  <c:v>0.35</c:v>
                </c:pt>
                <c:pt idx="5169">
                  <c:v>0.35</c:v>
                </c:pt>
                <c:pt idx="5170">
                  <c:v>0.35</c:v>
                </c:pt>
                <c:pt idx="5171">
                  <c:v>0.35</c:v>
                </c:pt>
                <c:pt idx="5172">
                  <c:v>0.35</c:v>
                </c:pt>
                <c:pt idx="5173">
                  <c:v>0.35</c:v>
                </c:pt>
                <c:pt idx="5174">
                  <c:v>0.35</c:v>
                </c:pt>
                <c:pt idx="5175">
                  <c:v>0.35</c:v>
                </c:pt>
                <c:pt idx="5176">
                  <c:v>0.35</c:v>
                </c:pt>
                <c:pt idx="5177">
                  <c:v>0.35</c:v>
                </c:pt>
                <c:pt idx="5178">
                  <c:v>0.35</c:v>
                </c:pt>
                <c:pt idx="5179">
                  <c:v>0.35</c:v>
                </c:pt>
                <c:pt idx="5180">
                  <c:v>0.35</c:v>
                </c:pt>
                <c:pt idx="5181">
                  <c:v>0.35</c:v>
                </c:pt>
                <c:pt idx="5182">
                  <c:v>0.35</c:v>
                </c:pt>
                <c:pt idx="5183">
                  <c:v>0.35</c:v>
                </c:pt>
                <c:pt idx="5184">
                  <c:v>0.35</c:v>
                </c:pt>
                <c:pt idx="5185">
                  <c:v>0.35</c:v>
                </c:pt>
                <c:pt idx="5186">
                  <c:v>0.35</c:v>
                </c:pt>
                <c:pt idx="5187">
                  <c:v>0.35</c:v>
                </c:pt>
                <c:pt idx="5188">
                  <c:v>0.35</c:v>
                </c:pt>
                <c:pt idx="5189">
                  <c:v>0.35</c:v>
                </c:pt>
                <c:pt idx="5190">
                  <c:v>0.35</c:v>
                </c:pt>
                <c:pt idx="5191">
                  <c:v>0.35</c:v>
                </c:pt>
                <c:pt idx="5192">
                  <c:v>0.35</c:v>
                </c:pt>
                <c:pt idx="5193">
                  <c:v>0.35</c:v>
                </c:pt>
                <c:pt idx="5194">
                  <c:v>0.35</c:v>
                </c:pt>
                <c:pt idx="5195">
                  <c:v>0.35</c:v>
                </c:pt>
                <c:pt idx="5196">
                  <c:v>0.35</c:v>
                </c:pt>
                <c:pt idx="5197">
                  <c:v>0.35</c:v>
                </c:pt>
                <c:pt idx="5198">
                  <c:v>0.35</c:v>
                </c:pt>
                <c:pt idx="5199">
                  <c:v>0.35</c:v>
                </c:pt>
                <c:pt idx="5200">
                  <c:v>0.35</c:v>
                </c:pt>
                <c:pt idx="5201">
                  <c:v>0.35</c:v>
                </c:pt>
                <c:pt idx="5202">
                  <c:v>0.35</c:v>
                </c:pt>
                <c:pt idx="5203">
                  <c:v>0.35</c:v>
                </c:pt>
                <c:pt idx="5204">
                  <c:v>0.35</c:v>
                </c:pt>
                <c:pt idx="5205">
                  <c:v>0.35</c:v>
                </c:pt>
                <c:pt idx="5206">
                  <c:v>0.35</c:v>
                </c:pt>
                <c:pt idx="5207">
                  <c:v>0.35</c:v>
                </c:pt>
                <c:pt idx="5208">
                  <c:v>0.35</c:v>
                </c:pt>
                <c:pt idx="5209">
                  <c:v>0.35</c:v>
                </c:pt>
                <c:pt idx="5210">
                  <c:v>0.35</c:v>
                </c:pt>
                <c:pt idx="5211">
                  <c:v>0.35</c:v>
                </c:pt>
                <c:pt idx="5212">
                  <c:v>0.35</c:v>
                </c:pt>
                <c:pt idx="5213">
                  <c:v>0.35</c:v>
                </c:pt>
                <c:pt idx="5214">
                  <c:v>0.35</c:v>
                </c:pt>
                <c:pt idx="5215">
                  <c:v>0.35</c:v>
                </c:pt>
                <c:pt idx="5216">
                  <c:v>0.35</c:v>
                </c:pt>
                <c:pt idx="5217">
                  <c:v>0.35</c:v>
                </c:pt>
                <c:pt idx="5218">
                  <c:v>0.35</c:v>
                </c:pt>
                <c:pt idx="5219">
                  <c:v>0.35</c:v>
                </c:pt>
                <c:pt idx="5220">
                  <c:v>0.35</c:v>
                </c:pt>
                <c:pt idx="5221">
                  <c:v>0.35</c:v>
                </c:pt>
                <c:pt idx="5222">
                  <c:v>0.35</c:v>
                </c:pt>
                <c:pt idx="5223">
                  <c:v>0.35</c:v>
                </c:pt>
                <c:pt idx="5224">
                  <c:v>0.35</c:v>
                </c:pt>
                <c:pt idx="5225">
                  <c:v>0.35</c:v>
                </c:pt>
                <c:pt idx="5226">
                  <c:v>0.35</c:v>
                </c:pt>
                <c:pt idx="5227">
                  <c:v>0.35</c:v>
                </c:pt>
                <c:pt idx="5228">
                  <c:v>0.35</c:v>
                </c:pt>
                <c:pt idx="5229">
                  <c:v>0.35</c:v>
                </c:pt>
                <c:pt idx="5230">
                  <c:v>0.35</c:v>
                </c:pt>
                <c:pt idx="5231">
                  <c:v>0.35</c:v>
                </c:pt>
                <c:pt idx="5232">
                  <c:v>0.35</c:v>
                </c:pt>
                <c:pt idx="5233">
                  <c:v>0.35</c:v>
                </c:pt>
                <c:pt idx="5234">
                  <c:v>0.35</c:v>
                </c:pt>
                <c:pt idx="5235">
                  <c:v>0.35</c:v>
                </c:pt>
                <c:pt idx="5236">
                  <c:v>0.35</c:v>
                </c:pt>
                <c:pt idx="5237">
                  <c:v>0.35</c:v>
                </c:pt>
                <c:pt idx="5238">
                  <c:v>0.35</c:v>
                </c:pt>
                <c:pt idx="5239">
                  <c:v>0.35</c:v>
                </c:pt>
                <c:pt idx="5240">
                  <c:v>0.35</c:v>
                </c:pt>
                <c:pt idx="5241">
                  <c:v>0.35</c:v>
                </c:pt>
                <c:pt idx="5242">
                  <c:v>0.35</c:v>
                </c:pt>
                <c:pt idx="5243">
                  <c:v>0.35</c:v>
                </c:pt>
                <c:pt idx="5244">
                  <c:v>0.35</c:v>
                </c:pt>
                <c:pt idx="5245">
                  <c:v>0.35</c:v>
                </c:pt>
                <c:pt idx="5246">
                  <c:v>0.35</c:v>
                </c:pt>
                <c:pt idx="5247">
                  <c:v>0.35</c:v>
                </c:pt>
                <c:pt idx="5248">
                  <c:v>0.35</c:v>
                </c:pt>
                <c:pt idx="5249">
                  <c:v>0.35</c:v>
                </c:pt>
                <c:pt idx="5250">
                  <c:v>0.35</c:v>
                </c:pt>
                <c:pt idx="5251">
                  <c:v>0.35</c:v>
                </c:pt>
                <c:pt idx="5252">
                  <c:v>0.35</c:v>
                </c:pt>
                <c:pt idx="5253">
                  <c:v>0.35</c:v>
                </c:pt>
                <c:pt idx="5254">
                  <c:v>0.35</c:v>
                </c:pt>
                <c:pt idx="5255">
                  <c:v>0.35</c:v>
                </c:pt>
                <c:pt idx="5256">
                  <c:v>0.35</c:v>
                </c:pt>
                <c:pt idx="5257">
                  <c:v>0.35</c:v>
                </c:pt>
                <c:pt idx="5258">
                  <c:v>0.35</c:v>
                </c:pt>
                <c:pt idx="5259">
                  <c:v>0.35</c:v>
                </c:pt>
                <c:pt idx="5260">
                  <c:v>0.35</c:v>
                </c:pt>
                <c:pt idx="5261">
                  <c:v>0.35</c:v>
                </c:pt>
                <c:pt idx="5262">
                  <c:v>0.35</c:v>
                </c:pt>
                <c:pt idx="5263">
                  <c:v>0.35</c:v>
                </c:pt>
                <c:pt idx="5264">
                  <c:v>0.35</c:v>
                </c:pt>
                <c:pt idx="5265">
                  <c:v>0.35</c:v>
                </c:pt>
                <c:pt idx="5266">
                  <c:v>0.35</c:v>
                </c:pt>
                <c:pt idx="5267">
                  <c:v>0.35</c:v>
                </c:pt>
                <c:pt idx="5268">
                  <c:v>0.35</c:v>
                </c:pt>
                <c:pt idx="5269">
                  <c:v>0.35</c:v>
                </c:pt>
                <c:pt idx="5270">
                  <c:v>0.35</c:v>
                </c:pt>
                <c:pt idx="5271">
                  <c:v>0.35</c:v>
                </c:pt>
                <c:pt idx="5272">
                  <c:v>0.35</c:v>
                </c:pt>
                <c:pt idx="5273">
                  <c:v>0.35</c:v>
                </c:pt>
                <c:pt idx="5274">
                  <c:v>0.35</c:v>
                </c:pt>
                <c:pt idx="5275">
                  <c:v>0.35</c:v>
                </c:pt>
                <c:pt idx="5276">
                  <c:v>0.35</c:v>
                </c:pt>
                <c:pt idx="5277">
                  <c:v>0.35</c:v>
                </c:pt>
                <c:pt idx="5278">
                  <c:v>0.35</c:v>
                </c:pt>
                <c:pt idx="5279">
                  <c:v>0.35</c:v>
                </c:pt>
                <c:pt idx="5280">
                  <c:v>0.35</c:v>
                </c:pt>
                <c:pt idx="5281">
                  <c:v>0.35</c:v>
                </c:pt>
                <c:pt idx="5282">
                  <c:v>0.35</c:v>
                </c:pt>
                <c:pt idx="5283">
                  <c:v>0.35</c:v>
                </c:pt>
                <c:pt idx="5284">
                  <c:v>0.35</c:v>
                </c:pt>
                <c:pt idx="5285">
                  <c:v>0.35</c:v>
                </c:pt>
                <c:pt idx="5286">
                  <c:v>0.35</c:v>
                </c:pt>
                <c:pt idx="5287">
                  <c:v>0.35</c:v>
                </c:pt>
                <c:pt idx="5288">
                  <c:v>0.35</c:v>
                </c:pt>
                <c:pt idx="5289">
                  <c:v>0.35</c:v>
                </c:pt>
                <c:pt idx="5290">
                  <c:v>0.35</c:v>
                </c:pt>
                <c:pt idx="5291">
                  <c:v>0.35</c:v>
                </c:pt>
                <c:pt idx="5292">
                  <c:v>0.35</c:v>
                </c:pt>
                <c:pt idx="5293">
                  <c:v>0.35</c:v>
                </c:pt>
                <c:pt idx="5294">
                  <c:v>0.35</c:v>
                </c:pt>
                <c:pt idx="5295">
                  <c:v>0.35</c:v>
                </c:pt>
                <c:pt idx="5296">
                  <c:v>0.35</c:v>
                </c:pt>
                <c:pt idx="5297">
                  <c:v>0.35</c:v>
                </c:pt>
                <c:pt idx="5298">
                  <c:v>0.35</c:v>
                </c:pt>
                <c:pt idx="5299">
                  <c:v>0.35</c:v>
                </c:pt>
                <c:pt idx="5300">
                  <c:v>0.35</c:v>
                </c:pt>
                <c:pt idx="5301">
                  <c:v>0.35</c:v>
                </c:pt>
                <c:pt idx="5302">
                  <c:v>0.35</c:v>
                </c:pt>
                <c:pt idx="5303">
                  <c:v>0.35</c:v>
                </c:pt>
                <c:pt idx="5304">
                  <c:v>0.35</c:v>
                </c:pt>
                <c:pt idx="5305">
                  <c:v>0.35</c:v>
                </c:pt>
                <c:pt idx="5306">
                  <c:v>0.35</c:v>
                </c:pt>
                <c:pt idx="5307">
                  <c:v>0.35</c:v>
                </c:pt>
                <c:pt idx="5308">
                  <c:v>0.35</c:v>
                </c:pt>
                <c:pt idx="5309">
                  <c:v>0.35</c:v>
                </c:pt>
                <c:pt idx="5310">
                  <c:v>0.35</c:v>
                </c:pt>
                <c:pt idx="5311">
                  <c:v>0.35</c:v>
                </c:pt>
                <c:pt idx="5312">
                  <c:v>0.35</c:v>
                </c:pt>
                <c:pt idx="5313">
                  <c:v>0.35</c:v>
                </c:pt>
                <c:pt idx="5314">
                  <c:v>0.35</c:v>
                </c:pt>
                <c:pt idx="5315">
                  <c:v>0.35</c:v>
                </c:pt>
                <c:pt idx="5316">
                  <c:v>0.35</c:v>
                </c:pt>
                <c:pt idx="5317">
                  <c:v>0.35</c:v>
                </c:pt>
                <c:pt idx="5318">
                  <c:v>0.35</c:v>
                </c:pt>
                <c:pt idx="5319">
                  <c:v>0.35</c:v>
                </c:pt>
                <c:pt idx="5320">
                  <c:v>0.35</c:v>
                </c:pt>
                <c:pt idx="5321">
                  <c:v>0.35</c:v>
                </c:pt>
                <c:pt idx="5322">
                  <c:v>0.35</c:v>
                </c:pt>
                <c:pt idx="5323">
                  <c:v>0.35</c:v>
                </c:pt>
                <c:pt idx="5324">
                  <c:v>0.35</c:v>
                </c:pt>
                <c:pt idx="5325">
                  <c:v>0.35</c:v>
                </c:pt>
                <c:pt idx="5326">
                  <c:v>0.35</c:v>
                </c:pt>
                <c:pt idx="5327">
                  <c:v>0.35</c:v>
                </c:pt>
                <c:pt idx="5328">
                  <c:v>0.35</c:v>
                </c:pt>
                <c:pt idx="5329">
                  <c:v>0.35</c:v>
                </c:pt>
                <c:pt idx="5330">
                  <c:v>0.35</c:v>
                </c:pt>
                <c:pt idx="5331">
                  <c:v>0.35</c:v>
                </c:pt>
                <c:pt idx="5332">
                  <c:v>0.35</c:v>
                </c:pt>
                <c:pt idx="5333">
                  <c:v>0.35</c:v>
                </c:pt>
                <c:pt idx="5334">
                  <c:v>0.35</c:v>
                </c:pt>
                <c:pt idx="5335">
                  <c:v>0.35</c:v>
                </c:pt>
                <c:pt idx="5336">
                  <c:v>0.35</c:v>
                </c:pt>
                <c:pt idx="5337">
                  <c:v>0.35</c:v>
                </c:pt>
                <c:pt idx="5338">
                  <c:v>0.35</c:v>
                </c:pt>
                <c:pt idx="5339">
                  <c:v>0.35</c:v>
                </c:pt>
                <c:pt idx="5340">
                  <c:v>0.35</c:v>
                </c:pt>
                <c:pt idx="5341">
                  <c:v>0.35</c:v>
                </c:pt>
                <c:pt idx="5342">
                  <c:v>0.35</c:v>
                </c:pt>
                <c:pt idx="5343">
                  <c:v>0.35</c:v>
                </c:pt>
                <c:pt idx="5344">
                  <c:v>0.35</c:v>
                </c:pt>
                <c:pt idx="5345">
                  <c:v>0.35</c:v>
                </c:pt>
                <c:pt idx="5346">
                  <c:v>0.35</c:v>
                </c:pt>
                <c:pt idx="5347">
                  <c:v>0.35</c:v>
                </c:pt>
                <c:pt idx="5348">
                  <c:v>0.35</c:v>
                </c:pt>
                <c:pt idx="5349">
                  <c:v>0.35</c:v>
                </c:pt>
                <c:pt idx="5350">
                  <c:v>0.35</c:v>
                </c:pt>
                <c:pt idx="5351">
                  <c:v>0.35</c:v>
                </c:pt>
                <c:pt idx="5352">
                  <c:v>0.35</c:v>
                </c:pt>
                <c:pt idx="5353">
                  <c:v>0.35</c:v>
                </c:pt>
                <c:pt idx="5354">
                  <c:v>0.35</c:v>
                </c:pt>
                <c:pt idx="5355">
                  <c:v>0.35</c:v>
                </c:pt>
                <c:pt idx="5356">
                  <c:v>0.35</c:v>
                </c:pt>
                <c:pt idx="5357">
                  <c:v>0.35</c:v>
                </c:pt>
                <c:pt idx="5358">
                  <c:v>0.35</c:v>
                </c:pt>
                <c:pt idx="5359">
                  <c:v>0.35</c:v>
                </c:pt>
                <c:pt idx="5360">
                  <c:v>0.35</c:v>
                </c:pt>
                <c:pt idx="5361">
                  <c:v>0.35</c:v>
                </c:pt>
                <c:pt idx="5362">
                  <c:v>0.35</c:v>
                </c:pt>
                <c:pt idx="5363">
                  <c:v>0.35</c:v>
                </c:pt>
                <c:pt idx="5364">
                  <c:v>0.35</c:v>
                </c:pt>
                <c:pt idx="5365">
                  <c:v>0.35</c:v>
                </c:pt>
                <c:pt idx="5366">
                  <c:v>0.35</c:v>
                </c:pt>
                <c:pt idx="5367">
                  <c:v>0.35</c:v>
                </c:pt>
                <c:pt idx="5368">
                  <c:v>0.35</c:v>
                </c:pt>
                <c:pt idx="5369">
                  <c:v>0.35</c:v>
                </c:pt>
                <c:pt idx="5370">
                  <c:v>0.35</c:v>
                </c:pt>
                <c:pt idx="5371">
                  <c:v>0.35</c:v>
                </c:pt>
                <c:pt idx="5372">
                  <c:v>0.35</c:v>
                </c:pt>
                <c:pt idx="5373">
                  <c:v>0.35</c:v>
                </c:pt>
                <c:pt idx="5374">
                  <c:v>0.35</c:v>
                </c:pt>
                <c:pt idx="5375">
                  <c:v>0.35</c:v>
                </c:pt>
                <c:pt idx="5376">
                  <c:v>0.35</c:v>
                </c:pt>
                <c:pt idx="5377">
                  <c:v>0.35</c:v>
                </c:pt>
                <c:pt idx="5378">
                  <c:v>0.35</c:v>
                </c:pt>
                <c:pt idx="5379">
                  <c:v>0.35</c:v>
                </c:pt>
                <c:pt idx="5380">
                  <c:v>0.35</c:v>
                </c:pt>
                <c:pt idx="5381">
                  <c:v>0.35</c:v>
                </c:pt>
                <c:pt idx="5382">
                  <c:v>0.35</c:v>
                </c:pt>
                <c:pt idx="5383">
                  <c:v>0.35</c:v>
                </c:pt>
                <c:pt idx="5384">
                  <c:v>0.35</c:v>
                </c:pt>
                <c:pt idx="5385">
                  <c:v>0.35</c:v>
                </c:pt>
                <c:pt idx="5386">
                  <c:v>0.35</c:v>
                </c:pt>
                <c:pt idx="5387">
                  <c:v>0.35</c:v>
                </c:pt>
                <c:pt idx="5388">
                  <c:v>0.35</c:v>
                </c:pt>
                <c:pt idx="5389">
                  <c:v>0.35</c:v>
                </c:pt>
                <c:pt idx="5390">
                  <c:v>0.35</c:v>
                </c:pt>
                <c:pt idx="5391">
                  <c:v>0.35</c:v>
                </c:pt>
                <c:pt idx="5392">
                  <c:v>0.35</c:v>
                </c:pt>
                <c:pt idx="5393">
                  <c:v>0.35</c:v>
                </c:pt>
                <c:pt idx="5394">
                  <c:v>0.35</c:v>
                </c:pt>
                <c:pt idx="5395">
                  <c:v>0.35</c:v>
                </c:pt>
                <c:pt idx="5396">
                  <c:v>0.35</c:v>
                </c:pt>
                <c:pt idx="5397">
                  <c:v>0.35</c:v>
                </c:pt>
                <c:pt idx="5398">
                  <c:v>0.35</c:v>
                </c:pt>
                <c:pt idx="5399">
                  <c:v>0.35</c:v>
                </c:pt>
                <c:pt idx="5400">
                  <c:v>0.35</c:v>
                </c:pt>
                <c:pt idx="5401">
                  <c:v>0.35</c:v>
                </c:pt>
                <c:pt idx="5402">
                  <c:v>0.35</c:v>
                </c:pt>
                <c:pt idx="5403">
                  <c:v>0.35</c:v>
                </c:pt>
                <c:pt idx="5404">
                  <c:v>0.35</c:v>
                </c:pt>
                <c:pt idx="5405">
                  <c:v>0.35</c:v>
                </c:pt>
                <c:pt idx="5406">
                  <c:v>0.35</c:v>
                </c:pt>
                <c:pt idx="5407">
                  <c:v>0.35</c:v>
                </c:pt>
                <c:pt idx="5408">
                  <c:v>0.35</c:v>
                </c:pt>
                <c:pt idx="5409">
                  <c:v>0.35</c:v>
                </c:pt>
                <c:pt idx="5410">
                  <c:v>0.35</c:v>
                </c:pt>
                <c:pt idx="5411">
                  <c:v>0.35</c:v>
                </c:pt>
                <c:pt idx="5412">
                  <c:v>0.35</c:v>
                </c:pt>
                <c:pt idx="5413">
                  <c:v>0.35</c:v>
                </c:pt>
                <c:pt idx="5414">
                  <c:v>0.35</c:v>
                </c:pt>
                <c:pt idx="5415">
                  <c:v>0.35</c:v>
                </c:pt>
                <c:pt idx="5416">
                  <c:v>0.35</c:v>
                </c:pt>
                <c:pt idx="5417">
                  <c:v>0.35</c:v>
                </c:pt>
                <c:pt idx="5418">
                  <c:v>0.35</c:v>
                </c:pt>
                <c:pt idx="5419">
                  <c:v>0.35</c:v>
                </c:pt>
                <c:pt idx="5420">
                  <c:v>0.35</c:v>
                </c:pt>
                <c:pt idx="5421">
                  <c:v>0.35</c:v>
                </c:pt>
                <c:pt idx="5422">
                  <c:v>0.35</c:v>
                </c:pt>
                <c:pt idx="5423">
                  <c:v>0.35</c:v>
                </c:pt>
                <c:pt idx="5424">
                  <c:v>0.35</c:v>
                </c:pt>
                <c:pt idx="5425">
                  <c:v>0.35</c:v>
                </c:pt>
                <c:pt idx="5426">
                  <c:v>0.35</c:v>
                </c:pt>
                <c:pt idx="5427">
                  <c:v>0.35</c:v>
                </c:pt>
                <c:pt idx="5428">
                  <c:v>0.35</c:v>
                </c:pt>
                <c:pt idx="5429">
                  <c:v>0.35</c:v>
                </c:pt>
                <c:pt idx="5430">
                  <c:v>0.35</c:v>
                </c:pt>
                <c:pt idx="5431">
                  <c:v>0.35</c:v>
                </c:pt>
                <c:pt idx="5432">
                  <c:v>0.35</c:v>
                </c:pt>
                <c:pt idx="5433">
                  <c:v>0.35</c:v>
                </c:pt>
                <c:pt idx="5434">
                  <c:v>0.35</c:v>
                </c:pt>
                <c:pt idx="5435">
                  <c:v>0.35</c:v>
                </c:pt>
                <c:pt idx="5436">
                  <c:v>0.35</c:v>
                </c:pt>
                <c:pt idx="5437">
                  <c:v>0.35</c:v>
                </c:pt>
                <c:pt idx="5438">
                  <c:v>0.35</c:v>
                </c:pt>
                <c:pt idx="5439">
                  <c:v>0.35</c:v>
                </c:pt>
                <c:pt idx="5440">
                  <c:v>0.35</c:v>
                </c:pt>
                <c:pt idx="5441">
                  <c:v>0.35</c:v>
                </c:pt>
                <c:pt idx="5442">
                  <c:v>0.35</c:v>
                </c:pt>
                <c:pt idx="5443">
                  <c:v>0.35</c:v>
                </c:pt>
                <c:pt idx="5444">
                  <c:v>0.35</c:v>
                </c:pt>
                <c:pt idx="5445">
                  <c:v>0.35</c:v>
                </c:pt>
                <c:pt idx="5446">
                  <c:v>0.35</c:v>
                </c:pt>
                <c:pt idx="5447">
                  <c:v>0.35</c:v>
                </c:pt>
                <c:pt idx="5448">
                  <c:v>0.35</c:v>
                </c:pt>
                <c:pt idx="5449">
                  <c:v>0.35</c:v>
                </c:pt>
                <c:pt idx="5450">
                  <c:v>0.35</c:v>
                </c:pt>
                <c:pt idx="5451">
                  <c:v>0.35</c:v>
                </c:pt>
                <c:pt idx="5452">
                  <c:v>0.35</c:v>
                </c:pt>
                <c:pt idx="5453">
                  <c:v>0.35</c:v>
                </c:pt>
                <c:pt idx="5454">
                  <c:v>0.35</c:v>
                </c:pt>
                <c:pt idx="5455">
                  <c:v>0.35</c:v>
                </c:pt>
                <c:pt idx="5456">
                  <c:v>0.35</c:v>
                </c:pt>
                <c:pt idx="5457">
                  <c:v>0.35</c:v>
                </c:pt>
                <c:pt idx="5458">
                  <c:v>0.35</c:v>
                </c:pt>
                <c:pt idx="5459">
                  <c:v>0.35</c:v>
                </c:pt>
                <c:pt idx="5460">
                  <c:v>0.35</c:v>
                </c:pt>
                <c:pt idx="5461">
                  <c:v>0.35</c:v>
                </c:pt>
                <c:pt idx="5462">
                  <c:v>0.35</c:v>
                </c:pt>
                <c:pt idx="5463">
                  <c:v>0.35</c:v>
                </c:pt>
                <c:pt idx="5464">
                  <c:v>0.35</c:v>
                </c:pt>
                <c:pt idx="5465">
                  <c:v>0.35</c:v>
                </c:pt>
                <c:pt idx="5466">
                  <c:v>0.35</c:v>
                </c:pt>
                <c:pt idx="5467">
                  <c:v>0.35</c:v>
                </c:pt>
                <c:pt idx="5468">
                  <c:v>0.35</c:v>
                </c:pt>
                <c:pt idx="5469">
                  <c:v>0.35</c:v>
                </c:pt>
                <c:pt idx="5470">
                  <c:v>0.35</c:v>
                </c:pt>
                <c:pt idx="5471">
                  <c:v>0.35</c:v>
                </c:pt>
                <c:pt idx="5472">
                  <c:v>0.35</c:v>
                </c:pt>
                <c:pt idx="5473">
                  <c:v>0.35</c:v>
                </c:pt>
                <c:pt idx="5474">
                  <c:v>0.35</c:v>
                </c:pt>
                <c:pt idx="5475">
                  <c:v>0.35</c:v>
                </c:pt>
                <c:pt idx="5476">
                  <c:v>0.35</c:v>
                </c:pt>
                <c:pt idx="5477">
                  <c:v>0.35</c:v>
                </c:pt>
                <c:pt idx="5478">
                  <c:v>0.35</c:v>
                </c:pt>
                <c:pt idx="5479">
                  <c:v>0.35</c:v>
                </c:pt>
                <c:pt idx="5480">
                  <c:v>0.35</c:v>
                </c:pt>
                <c:pt idx="5481">
                  <c:v>0.35</c:v>
                </c:pt>
                <c:pt idx="5482">
                  <c:v>0.35</c:v>
                </c:pt>
                <c:pt idx="5483">
                  <c:v>0.35</c:v>
                </c:pt>
                <c:pt idx="5484">
                  <c:v>0.35</c:v>
                </c:pt>
                <c:pt idx="5485">
                  <c:v>0.35</c:v>
                </c:pt>
                <c:pt idx="5486">
                  <c:v>0.35</c:v>
                </c:pt>
                <c:pt idx="5487">
                  <c:v>0.35</c:v>
                </c:pt>
                <c:pt idx="5488">
                  <c:v>0.35</c:v>
                </c:pt>
                <c:pt idx="5489">
                  <c:v>0.35</c:v>
                </c:pt>
                <c:pt idx="5490">
                  <c:v>0.35</c:v>
                </c:pt>
                <c:pt idx="5491">
                  <c:v>0.35</c:v>
                </c:pt>
                <c:pt idx="5492">
                  <c:v>0.35</c:v>
                </c:pt>
                <c:pt idx="5493">
                  <c:v>0.35</c:v>
                </c:pt>
                <c:pt idx="5494">
                  <c:v>0.35</c:v>
                </c:pt>
                <c:pt idx="5495">
                  <c:v>0.35</c:v>
                </c:pt>
                <c:pt idx="5496">
                  <c:v>0.35</c:v>
                </c:pt>
                <c:pt idx="5497">
                  <c:v>0.35</c:v>
                </c:pt>
                <c:pt idx="5498">
                  <c:v>0.35</c:v>
                </c:pt>
                <c:pt idx="5499">
                  <c:v>0.35</c:v>
                </c:pt>
                <c:pt idx="5500">
                  <c:v>0.35</c:v>
                </c:pt>
                <c:pt idx="5501">
                  <c:v>0.35</c:v>
                </c:pt>
                <c:pt idx="5502">
                  <c:v>0.35</c:v>
                </c:pt>
                <c:pt idx="5503">
                  <c:v>0.35</c:v>
                </c:pt>
                <c:pt idx="5504">
                  <c:v>0.35</c:v>
                </c:pt>
                <c:pt idx="5505">
                  <c:v>0.35</c:v>
                </c:pt>
                <c:pt idx="5506">
                  <c:v>0.35</c:v>
                </c:pt>
                <c:pt idx="5507">
                  <c:v>0.35</c:v>
                </c:pt>
                <c:pt idx="5508">
                  <c:v>0.35</c:v>
                </c:pt>
                <c:pt idx="5509">
                  <c:v>0.35</c:v>
                </c:pt>
                <c:pt idx="5510">
                  <c:v>0.35</c:v>
                </c:pt>
                <c:pt idx="5511">
                  <c:v>0.35</c:v>
                </c:pt>
                <c:pt idx="5512">
                  <c:v>0.35</c:v>
                </c:pt>
                <c:pt idx="5513">
                  <c:v>0.35</c:v>
                </c:pt>
                <c:pt idx="5514">
                  <c:v>0.35</c:v>
                </c:pt>
                <c:pt idx="5515">
                  <c:v>0.35</c:v>
                </c:pt>
                <c:pt idx="5516">
                  <c:v>0.35</c:v>
                </c:pt>
                <c:pt idx="5517">
                  <c:v>0.35</c:v>
                </c:pt>
                <c:pt idx="5518">
                  <c:v>0.35</c:v>
                </c:pt>
                <c:pt idx="5519">
                  <c:v>0.35</c:v>
                </c:pt>
                <c:pt idx="5520">
                  <c:v>0.35</c:v>
                </c:pt>
                <c:pt idx="5521">
                  <c:v>0.35</c:v>
                </c:pt>
                <c:pt idx="5522">
                  <c:v>0.35</c:v>
                </c:pt>
                <c:pt idx="5523">
                  <c:v>0.35</c:v>
                </c:pt>
                <c:pt idx="5524">
                  <c:v>0.35</c:v>
                </c:pt>
                <c:pt idx="5525">
                  <c:v>0.35</c:v>
                </c:pt>
                <c:pt idx="5526">
                  <c:v>0.35</c:v>
                </c:pt>
                <c:pt idx="5527">
                  <c:v>0.35</c:v>
                </c:pt>
                <c:pt idx="5528">
                  <c:v>0.35</c:v>
                </c:pt>
                <c:pt idx="5529">
                  <c:v>0.35</c:v>
                </c:pt>
                <c:pt idx="5530">
                  <c:v>0.35</c:v>
                </c:pt>
                <c:pt idx="5531">
                  <c:v>0.35</c:v>
                </c:pt>
                <c:pt idx="5532">
                  <c:v>0.35</c:v>
                </c:pt>
                <c:pt idx="5533">
                  <c:v>0.35</c:v>
                </c:pt>
                <c:pt idx="5534">
                  <c:v>0.35</c:v>
                </c:pt>
                <c:pt idx="5535">
                  <c:v>0.35</c:v>
                </c:pt>
                <c:pt idx="5536">
                  <c:v>0.35</c:v>
                </c:pt>
                <c:pt idx="5537">
                  <c:v>0.35</c:v>
                </c:pt>
                <c:pt idx="5538">
                  <c:v>0.35</c:v>
                </c:pt>
                <c:pt idx="5539">
                  <c:v>0.35</c:v>
                </c:pt>
                <c:pt idx="5540">
                  <c:v>0.35</c:v>
                </c:pt>
                <c:pt idx="5541">
                  <c:v>0.35</c:v>
                </c:pt>
                <c:pt idx="5542">
                  <c:v>0.35</c:v>
                </c:pt>
                <c:pt idx="5543">
                  <c:v>0.35</c:v>
                </c:pt>
                <c:pt idx="5544">
                  <c:v>0.35</c:v>
                </c:pt>
                <c:pt idx="5545">
                  <c:v>0.35</c:v>
                </c:pt>
                <c:pt idx="5546">
                  <c:v>0.35</c:v>
                </c:pt>
                <c:pt idx="5547">
                  <c:v>0.35</c:v>
                </c:pt>
                <c:pt idx="5548">
                  <c:v>0.35</c:v>
                </c:pt>
                <c:pt idx="5549">
                  <c:v>0.35</c:v>
                </c:pt>
                <c:pt idx="5550">
                  <c:v>0.35</c:v>
                </c:pt>
                <c:pt idx="5551">
                  <c:v>0.35</c:v>
                </c:pt>
                <c:pt idx="5552">
                  <c:v>0.35</c:v>
                </c:pt>
                <c:pt idx="5553">
                  <c:v>0.35</c:v>
                </c:pt>
                <c:pt idx="5554">
                  <c:v>0.35</c:v>
                </c:pt>
                <c:pt idx="5555">
                  <c:v>0.35</c:v>
                </c:pt>
                <c:pt idx="5556">
                  <c:v>0.35</c:v>
                </c:pt>
                <c:pt idx="5557">
                  <c:v>0.35</c:v>
                </c:pt>
                <c:pt idx="5558">
                  <c:v>0.35</c:v>
                </c:pt>
                <c:pt idx="5559">
                  <c:v>0.35</c:v>
                </c:pt>
                <c:pt idx="5560">
                  <c:v>0.35</c:v>
                </c:pt>
                <c:pt idx="5561">
                  <c:v>0.35</c:v>
                </c:pt>
                <c:pt idx="5562">
                  <c:v>0.35</c:v>
                </c:pt>
                <c:pt idx="5563">
                  <c:v>0.35</c:v>
                </c:pt>
                <c:pt idx="5564">
                  <c:v>0.35</c:v>
                </c:pt>
                <c:pt idx="5565">
                  <c:v>0.35</c:v>
                </c:pt>
                <c:pt idx="5566">
                  <c:v>0.35</c:v>
                </c:pt>
                <c:pt idx="5567">
                  <c:v>0.35</c:v>
                </c:pt>
                <c:pt idx="5568">
                  <c:v>0.35</c:v>
                </c:pt>
                <c:pt idx="5569">
                  <c:v>0.35</c:v>
                </c:pt>
                <c:pt idx="5570">
                  <c:v>0.35</c:v>
                </c:pt>
                <c:pt idx="5571">
                  <c:v>0.35</c:v>
                </c:pt>
                <c:pt idx="5572">
                  <c:v>0.35</c:v>
                </c:pt>
                <c:pt idx="5573">
                  <c:v>0.35</c:v>
                </c:pt>
                <c:pt idx="5574">
                  <c:v>0.35</c:v>
                </c:pt>
                <c:pt idx="5575">
                  <c:v>0.35</c:v>
                </c:pt>
                <c:pt idx="5576">
                  <c:v>0.35</c:v>
                </c:pt>
                <c:pt idx="5577">
                  <c:v>0.35</c:v>
                </c:pt>
                <c:pt idx="5578">
                  <c:v>0.35</c:v>
                </c:pt>
                <c:pt idx="5579">
                  <c:v>0.35</c:v>
                </c:pt>
                <c:pt idx="5580">
                  <c:v>0.35</c:v>
                </c:pt>
                <c:pt idx="5581">
                  <c:v>0.35</c:v>
                </c:pt>
                <c:pt idx="5582">
                  <c:v>0.35</c:v>
                </c:pt>
                <c:pt idx="5583">
                  <c:v>0.35</c:v>
                </c:pt>
                <c:pt idx="5584">
                  <c:v>0.35</c:v>
                </c:pt>
                <c:pt idx="5585">
                  <c:v>0.35</c:v>
                </c:pt>
                <c:pt idx="5586">
                  <c:v>0.35</c:v>
                </c:pt>
                <c:pt idx="5587">
                  <c:v>0.35</c:v>
                </c:pt>
                <c:pt idx="5588">
                  <c:v>0.35</c:v>
                </c:pt>
                <c:pt idx="5589">
                  <c:v>0.35</c:v>
                </c:pt>
                <c:pt idx="5590">
                  <c:v>0.35</c:v>
                </c:pt>
                <c:pt idx="5591">
                  <c:v>0.35</c:v>
                </c:pt>
                <c:pt idx="5592">
                  <c:v>0.35</c:v>
                </c:pt>
                <c:pt idx="5593">
                  <c:v>0.35</c:v>
                </c:pt>
                <c:pt idx="5594">
                  <c:v>0.35</c:v>
                </c:pt>
                <c:pt idx="5595">
                  <c:v>0.35</c:v>
                </c:pt>
                <c:pt idx="5596">
                  <c:v>0.35</c:v>
                </c:pt>
                <c:pt idx="5597">
                  <c:v>0.35</c:v>
                </c:pt>
                <c:pt idx="5598">
                  <c:v>0.35</c:v>
                </c:pt>
                <c:pt idx="5599">
                  <c:v>0.35</c:v>
                </c:pt>
                <c:pt idx="5600">
                  <c:v>0.35</c:v>
                </c:pt>
                <c:pt idx="5601">
                  <c:v>0.35</c:v>
                </c:pt>
                <c:pt idx="5602">
                  <c:v>0.35</c:v>
                </c:pt>
                <c:pt idx="5603">
                  <c:v>0.35</c:v>
                </c:pt>
                <c:pt idx="5604">
                  <c:v>0.35</c:v>
                </c:pt>
                <c:pt idx="5605">
                  <c:v>0.35</c:v>
                </c:pt>
                <c:pt idx="5606">
                  <c:v>0.35</c:v>
                </c:pt>
                <c:pt idx="5607">
                  <c:v>0.35</c:v>
                </c:pt>
                <c:pt idx="5608">
                  <c:v>0.35</c:v>
                </c:pt>
                <c:pt idx="5609">
                  <c:v>0.35</c:v>
                </c:pt>
                <c:pt idx="5610">
                  <c:v>0.35</c:v>
                </c:pt>
                <c:pt idx="5611">
                  <c:v>0.35</c:v>
                </c:pt>
                <c:pt idx="5612">
                  <c:v>0.35</c:v>
                </c:pt>
                <c:pt idx="5613">
                  <c:v>0.35</c:v>
                </c:pt>
                <c:pt idx="5614">
                  <c:v>0.35</c:v>
                </c:pt>
                <c:pt idx="5615">
                  <c:v>0.35</c:v>
                </c:pt>
                <c:pt idx="5616">
                  <c:v>0.35</c:v>
                </c:pt>
                <c:pt idx="5617">
                  <c:v>0.35</c:v>
                </c:pt>
                <c:pt idx="5618">
                  <c:v>0.35</c:v>
                </c:pt>
                <c:pt idx="5619">
                  <c:v>0.35</c:v>
                </c:pt>
                <c:pt idx="5620">
                  <c:v>0.35</c:v>
                </c:pt>
                <c:pt idx="5621">
                  <c:v>0.35</c:v>
                </c:pt>
                <c:pt idx="5622">
                  <c:v>0.35</c:v>
                </c:pt>
                <c:pt idx="5623">
                  <c:v>0.35</c:v>
                </c:pt>
                <c:pt idx="5624">
                  <c:v>0.35</c:v>
                </c:pt>
                <c:pt idx="5625">
                  <c:v>0.35</c:v>
                </c:pt>
                <c:pt idx="5626">
                  <c:v>0.35</c:v>
                </c:pt>
                <c:pt idx="5627">
                  <c:v>0.35</c:v>
                </c:pt>
                <c:pt idx="5628">
                  <c:v>0.35</c:v>
                </c:pt>
                <c:pt idx="5629">
                  <c:v>0.35</c:v>
                </c:pt>
                <c:pt idx="5630">
                  <c:v>0.35</c:v>
                </c:pt>
                <c:pt idx="5631">
                  <c:v>0.35</c:v>
                </c:pt>
                <c:pt idx="5632">
                  <c:v>0.35</c:v>
                </c:pt>
                <c:pt idx="5633">
                  <c:v>0.35</c:v>
                </c:pt>
                <c:pt idx="5634">
                  <c:v>0.35</c:v>
                </c:pt>
                <c:pt idx="5635">
                  <c:v>0.35</c:v>
                </c:pt>
                <c:pt idx="5636">
                  <c:v>0.35</c:v>
                </c:pt>
                <c:pt idx="5637">
                  <c:v>0.35</c:v>
                </c:pt>
                <c:pt idx="5638">
                  <c:v>0.35</c:v>
                </c:pt>
                <c:pt idx="5639">
                  <c:v>0.35</c:v>
                </c:pt>
                <c:pt idx="5640">
                  <c:v>0.35</c:v>
                </c:pt>
                <c:pt idx="5641">
                  <c:v>0.35</c:v>
                </c:pt>
                <c:pt idx="5642">
                  <c:v>0.35</c:v>
                </c:pt>
                <c:pt idx="5643">
                  <c:v>0.35</c:v>
                </c:pt>
                <c:pt idx="5644">
                  <c:v>0.35</c:v>
                </c:pt>
                <c:pt idx="5645">
                  <c:v>0.35</c:v>
                </c:pt>
                <c:pt idx="5646">
                  <c:v>0.35</c:v>
                </c:pt>
                <c:pt idx="5647">
                  <c:v>0.35</c:v>
                </c:pt>
                <c:pt idx="5648">
                  <c:v>0.35</c:v>
                </c:pt>
                <c:pt idx="5649">
                  <c:v>0.35</c:v>
                </c:pt>
                <c:pt idx="5650">
                  <c:v>0.35</c:v>
                </c:pt>
                <c:pt idx="5651">
                  <c:v>0.35</c:v>
                </c:pt>
                <c:pt idx="5652">
                  <c:v>0.35</c:v>
                </c:pt>
                <c:pt idx="5653">
                  <c:v>0.35</c:v>
                </c:pt>
                <c:pt idx="5654">
                  <c:v>0.35</c:v>
                </c:pt>
                <c:pt idx="5655">
                  <c:v>0.35</c:v>
                </c:pt>
                <c:pt idx="5656">
                  <c:v>0.35</c:v>
                </c:pt>
                <c:pt idx="5657">
                  <c:v>0.35</c:v>
                </c:pt>
                <c:pt idx="5658">
                  <c:v>0.35</c:v>
                </c:pt>
                <c:pt idx="5659">
                  <c:v>0.35</c:v>
                </c:pt>
                <c:pt idx="5660">
                  <c:v>0.35</c:v>
                </c:pt>
                <c:pt idx="5661">
                  <c:v>0.35</c:v>
                </c:pt>
                <c:pt idx="5662">
                  <c:v>0.35</c:v>
                </c:pt>
                <c:pt idx="5663">
                  <c:v>0.35</c:v>
                </c:pt>
                <c:pt idx="5664">
                  <c:v>0.35</c:v>
                </c:pt>
                <c:pt idx="5665">
                  <c:v>0.35</c:v>
                </c:pt>
                <c:pt idx="5666">
                  <c:v>0.35</c:v>
                </c:pt>
                <c:pt idx="5667">
                  <c:v>0.35</c:v>
                </c:pt>
                <c:pt idx="5668">
                  <c:v>0.35</c:v>
                </c:pt>
                <c:pt idx="5669">
                  <c:v>0.35</c:v>
                </c:pt>
                <c:pt idx="5670">
                  <c:v>0.35</c:v>
                </c:pt>
                <c:pt idx="5671">
                  <c:v>0.35</c:v>
                </c:pt>
                <c:pt idx="5672">
                  <c:v>0.35</c:v>
                </c:pt>
                <c:pt idx="5673">
                  <c:v>0.35</c:v>
                </c:pt>
                <c:pt idx="5674">
                  <c:v>0.35</c:v>
                </c:pt>
                <c:pt idx="5675">
                  <c:v>0.35</c:v>
                </c:pt>
                <c:pt idx="5676">
                  <c:v>0.35</c:v>
                </c:pt>
                <c:pt idx="5677">
                  <c:v>0.35</c:v>
                </c:pt>
                <c:pt idx="5678">
                  <c:v>0.35</c:v>
                </c:pt>
                <c:pt idx="5679">
                  <c:v>0.35</c:v>
                </c:pt>
                <c:pt idx="5680">
                  <c:v>0.35</c:v>
                </c:pt>
                <c:pt idx="5681">
                  <c:v>0.35</c:v>
                </c:pt>
                <c:pt idx="5682">
                  <c:v>0.35</c:v>
                </c:pt>
                <c:pt idx="5683">
                  <c:v>0.35</c:v>
                </c:pt>
                <c:pt idx="5684">
                  <c:v>0.35</c:v>
                </c:pt>
                <c:pt idx="5685">
                  <c:v>0.35</c:v>
                </c:pt>
                <c:pt idx="5686">
                  <c:v>0.35</c:v>
                </c:pt>
                <c:pt idx="5687">
                  <c:v>0.35</c:v>
                </c:pt>
                <c:pt idx="5688">
                  <c:v>0.35</c:v>
                </c:pt>
                <c:pt idx="5689">
                  <c:v>0.35</c:v>
                </c:pt>
                <c:pt idx="5690">
                  <c:v>0.35</c:v>
                </c:pt>
                <c:pt idx="5691">
                  <c:v>0.35</c:v>
                </c:pt>
                <c:pt idx="5692">
                  <c:v>0.35</c:v>
                </c:pt>
                <c:pt idx="5693">
                  <c:v>0.35</c:v>
                </c:pt>
                <c:pt idx="5694">
                  <c:v>0.35</c:v>
                </c:pt>
                <c:pt idx="5695">
                  <c:v>0.35</c:v>
                </c:pt>
                <c:pt idx="5696">
                  <c:v>0.35</c:v>
                </c:pt>
                <c:pt idx="5697">
                  <c:v>0.35</c:v>
                </c:pt>
                <c:pt idx="5698">
                  <c:v>0.35</c:v>
                </c:pt>
                <c:pt idx="5699">
                  <c:v>0.35</c:v>
                </c:pt>
                <c:pt idx="5700">
                  <c:v>0.35</c:v>
                </c:pt>
                <c:pt idx="5701">
                  <c:v>0.35</c:v>
                </c:pt>
                <c:pt idx="5702">
                  <c:v>0.35</c:v>
                </c:pt>
                <c:pt idx="5703">
                  <c:v>0.35</c:v>
                </c:pt>
                <c:pt idx="5704">
                  <c:v>0.35</c:v>
                </c:pt>
                <c:pt idx="5705">
                  <c:v>0.35</c:v>
                </c:pt>
                <c:pt idx="5706">
                  <c:v>0.35</c:v>
                </c:pt>
                <c:pt idx="5707">
                  <c:v>0.35</c:v>
                </c:pt>
                <c:pt idx="5708">
                  <c:v>0.35</c:v>
                </c:pt>
                <c:pt idx="5709">
                  <c:v>0.35</c:v>
                </c:pt>
                <c:pt idx="5710">
                  <c:v>0.35</c:v>
                </c:pt>
                <c:pt idx="5711">
                  <c:v>0.35</c:v>
                </c:pt>
                <c:pt idx="5712">
                  <c:v>0.35</c:v>
                </c:pt>
                <c:pt idx="5713">
                  <c:v>0.35</c:v>
                </c:pt>
                <c:pt idx="5714">
                  <c:v>0.35</c:v>
                </c:pt>
                <c:pt idx="5715">
                  <c:v>0.35</c:v>
                </c:pt>
                <c:pt idx="5716">
                  <c:v>0.35</c:v>
                </c:pt>
                <c:pt idx="5717">
                  <c:v>0.35</c:v>
                </c:pt>
                <c:pt idx="5718">
                  <c:v>0.35</c:v>
                </c:pt>
                <c:pt idx="5719">
                  <c:v>0.35</c:v>
                </c:pt>
                <c:pt idx="5720">
                  <c:v>0.35</c:v>
                </c:pt>
                <c:pt idx="5721">
                  <c:v>0.35</c:v>
                </c:pt>
                <c:pt idx="5722">
                  <c:v>0.35</c:v>
                </c:pt>
                <c:pt idx="5723">
                  <c:v>0.35</c:v>
                </c:pt>
                <c:pt idx="5724">
                  <c:v>0.35</c:v>
                </c:pt>
                <c:pt idx="5725">
                  <c:v>0.35</c:v>
                </c:pt>
                <c:pt idx="5726">
                  <c:v>0.35</c:v>
                </c:pt>
                <c:pt idx="5727">
                  <c:v>0.35</c:v>
                </c:pt>
                <c:pt idx="5728">
                  <c:v>0.35</c:v>
                </c:pt>
                <c:pt idx="5729">
                  <c:v>0.35</c:v>
                </c:pt>
                <c:pt idx="5730">
                  <c:v>0.35</c:v>
                </c:pt>
                <c:pt idx="5731">
                  <c:v>0.35</c:v>
                </c:pt>
                <c:pt idx="5732">
                  <c:v>0.35</c:v>
                </c:pt>
                <c:pt idx="5733">
                  <c:v>0.35</c:v>
                </c:pt>
                <c:pt idx="5734">
                  <c:v>0.35</c:v>
                </c:pt>
                <c:pt idx="5735">
                  <c:v>0.35</c:v>
                </c:pt>
                <c:pt idx="5736">
                  <c:v>0.35</c:v>
                </c:pt>
                <c:pt idx="5737">
                  <c:v>0.35</c:v>
                </c:pt>
                <c:pt idx="5738">
                  <c:v>0.35</c:v>
                </c:pt>
                <c:pt idx="5739">
                  <c:v>0.35</c:v>
                </c:pt>
                <c:pt idx="5740">
                  <c:v>0.35</c:v>
                </c:pt>
                <c:pt idx="5741">
                  <c:v>0.35</c:v>
                </c:pt>
                <c:pt idx="5742">
                  <c:v>0.35</c:v>
                </c:pt>
                <c:pt idx="5743">
                  <c:v>0.35</c:v>
                </c:pt>
                <c:pt idx="5744">
                  <c:v>0.35</c:v>
                </c:pt>
                <c:pt idx="5745">
                  <c:v>0.35</c:v>
                </c:pt>
                <c:pt idx="5746">
                  <c:v>0.35</c:v>
                </c:pt>
                <c:pt idx="5747">
                  <c:v>0.35</c:v>
                </c:pt>
                <c:pt idx="5748">
                  <c:v>0.35</c:v>
                </c:pt>
                <c:pt idx="5749">
                  <c:v>0.35</c:v>
                </c:pt>
                <c:pt idx="5750">
                  <c:v>0.35</c:v>
                </c:pt>
                <c:pt idx="5751">
                  <c:v>0.35</c:v>
                </c:pt>
                <c:pt idx="5752">
                  <c:v>0.35</c:v>
                </c:pt>
                <c:pt idx="5753">
                  <c:v>0.35</c:v>
                </c:pt>
                <c:pt idx="5754">
                  <c:v>0.35</c:v>
                </c:pt>
                <c:pt idx="5755">
                  <c:v>0.35</c:v>
                </c:pt>
                <c:pt idx="5756">
                  <c:v>0.35</c:v>
                </c:pt>
                <c:pt idx="5757">
                  <c:v>0.35</c:v>
                </c:pt>
                <c:pt idx="5758">
                  <c:v>0.35</c:v>
                </c:pt>
                <c:pt idx="5759">
                  <c:v>0.35</c:v>
                </c:pt>
                <c:pt idx="5760">
                  <c:v>0.35</c:v>
                </c:pt>
                <c:pt idx="5761">
                  <c:v>0.35</c:v>
                </c:pt>
                <c:pt idx="5762">
                  <c:v>0.35</c:v>
                </c:pt>
                <c:pt idx="5763">
                  <c:v>0.35</c:v>
                </c:pt>
                <c:pt idx="5764">
                  <c:v>0.35</c:v>
                </c:pt>
                <c:pt idx="5765">
                  <c:v>0.35</c:v>
                </c:pt>
                <c:pt idx="5766">
                  <c:v>0.35</c:v>
                </c:pt>
                <c:pt idx="5767">
                  <c:v>0.35</c:v>
                </c:pt>
                <c:pt idx="5768">
                  <c:v>0.35</c:v>
                </c:pt>
                <c:pt idx="5769">
                  <c:v>0.35</c:v>
                </c:pt>
                <c:pt idx="5770">
                  <c:v>0.35</c:v>
                </c:pt>
                <c:pt idx="5771">
                  <c:v>0.35</c:v>
                </c:pt>
                <c:pt idx="5772">
                  <c:v>0.35</c:v>
                </c:pt>
                <c:pt idx="5773">
                  <c:v>0.35</c:v>
                </c:pt>
                <c:pt idx="5774">
                  <c:v>0.35</c:v>
                </c:pt>
                <c:pt idx="5775">
                  <c:v>0.35</c:v>
                </c:pt>
                <c:pt idx="5776">
                  <c:v>0.35</c:v>
                </c:pt>
                <c:pt idx="5777">
                  <c:v>0.35</c:v>
                </c:pt>
                <c:pt idx="5778">
                  <c:v>0.35</c:v>
                </c:pt>
                <c:pt idx="5779">
                  <c:v>0.35</c:v>
                </c:pt>
                <c:pt idx="5780">
                  <c:v>0.35</c:v>
                </c:pt>
                <c:pt idx="5781">
                  <c:v>0.35</c:v>
                </c:pt>
                <c:pt idx="5782">
                  <c:v>0.37</c:v>
                </c:pt>
                <c:pt idx="5783">
                  <c:v>0.37</c:v>
                </c:pt>
                <c:pt idx="5784">
                  <c:v>0.37</c:v>
                </c:pt>
                <c:pt idx="5785">
                  <c:v>0.37</c:v>
                </c:pt>
                <c:pt idx="5786">
                  <c:v>0.37</c:v>
                </c:pt>
                <c:pt idx="5787">
                  <c:v>0.37</c:v>
                </c:pt>
                <c:pt idx="5788">
                  <c:v>0.37</c:v>
                </c:pt>
                <c:pt idx="5789">
                  <c:v>0.37</c:v>
                </c:pt>
                <c:pt idx="5790">
                  <c:v>0.37</c:v>
                </c:pt>
                <c:pt idx="5791">
                  <c:v>0.37</c:v>
                </c:pt>
                <c:pt idx="5792">
                  <c:v>0.37</c:v>
                </c:pt>
                <c:pt idx="5793">
                  <c:v>0.37</c:v>
                </c:pt>
                <c:pt idx="5794">
                  <c:v>0.37</c:v>
                </c:pt>
                <c:pt idx="5795">
                  <c:v>0.37</c:v>
                </c:pt>
                <c:pt idx="5796">
                  <c:v>0.37</c:v>
                </c:pt>
                <c:pt idx="5797">
                  <c:v>0.37</c:v>
                </c:pt>
                <c:pt idx="5798">
                  <c:v>0.37</c:v>
                </c:pt>
                <c:pt idx="5799">
                  <c:v>0.37</c:v>
                </c:pt>
                <c:pt idx="5800">
                  <c:v>0.37</c:v>
                </c:pt>
                <c:pt idx="5801">
                  <c:v>0.37</c:v>
                </c:pt>
                <c:pt idx="5802">
                  <c:v>0.37</c:v>
                </c:pt>
                <c:pt idx="5803">
                  <c:v>0.37</c:v>
                </c:pt>
                <c:pt idx="5804">
                  <c:v>0.37</c:v>
                </c:pt>
                <c:pt idx="5805">
                  <c:v>0.37</c:v>
                </c:pt>
                <c:pt idx="5806">
                  <c:v>0.37</c:v>
                </c:pt>
                <c:pt idx="5807">
                  <c:v>0.37</c:v>
                </c:pt>
                <c:pt idx="5808">
                  <c:v>0.37</c:v>
                </c:pt>
                <c:pt idx="5809">
                  <c:v>0.37</c:v>
                </c:pt>
                <c:pt idx="5810">
                  <c:v>0.37</c:v>
                </c:pt>
                <c:pt idx="5811">
                  <c:v>0.37</c:v>
                </c:pt>
                <c:pt idx="5812">
                  <c:v>0.37</c:v>
                </c:pt>
                <c:pt idx="5813">
                  <c:v>0.37</c:v>
                </c:pt>
                <c:pt idx="5814">
                  <c:v>0.37</c:v>
                </c:pt>
                <c:pt idx="5815">
                  <c:v>0.37</c:v>
                </c:pt>
                <c:pt idx="5816">
                  <c:v>0.37</c:v>
                </c:pt>
                <c:pt idx="5817">
                  <c:v>0.37</c:v>
                </c:pt>
                <c:pt idx="5818">
                  <c:v>0.37</c:v>
                </c:pt>
                <c:pt idx="5819">
                  <c:v>0.37</c:v>
                </c:pt>
                <c:pt idx="5820">
                  <c:v>0.37</c:v>
                </c:pt>
                <c:pt idx="5821">
                  <c:v>0.37</c:v>
                </c:pt>
                <c:pt idx="5822">
                  <c:v>0.37</c:v>
                </c:pt>
                <c:pt idx="5823">
                  <c:v>0.37</c:v>
                </c:pt>
                <c:pt idx="5824">
                  <c:v>0.37</c:v>
                </c:pt>
                <c:pt idx="5825">
                  <c:v>0.37</c:v>
                </c:pt>
                <c:pt idx="5826">
                  <c:v>0.37</c:v>
                </c:pt>
                <c:pt idx="5827">
                  <c:v>0.37</c:v>
                </c:pt>
                <c:pt idx="5828">
                  <c:v>0.37</c:v>
                </c:pt>
                <c:pt idx="5829">
                  <c:v>0.37</c:v>
                </c:pt>
                <c:pt idx="5830">
                  <c:v>0.37</c:v>
                </c:pt>
                <c:pt idx="5831">
                  <c:v>0.37</c:v>
                </c:pt>
                <c:pt idx="5832">
                  <c:v>0.37</c:v>
                </c:pt>
                <c:pt idx="5833">
                  <c:v>0.37</c:v>
                </c:pt>
                <c:pt idx="5834">
                  <c:v>0.37</c:v>
                </c:pt>
                <c:pt idx="5835">
                  <c:v>0.37</c:v>
                </c:pt>
                <c:pt idx="5836">
                  <c:v>0.37</c:v>
                </c:pt>
                <c:pt idx="5837">
                  <c:v>0.37</c:v>
                </c:pt>
                <c:pt idx="5838">
                  <c:v>0.37</c:v>
                </c:pt>
                <c:pt idx="5839">
                  <c:v>0.37</c:v>
                </c:pt>
                <c:pt idx="5840">
                  <c:v>0.37</c:v>
                </c:pt>
                <c:pt idx="5841">
                  <c:v>0.37</c:v>
                </c:pt>
                <c:pt idx="5842">
                  <c:v>0.37</c:v>
                </c:pt>
                <c:pt idx="5843">
                  <c:v>0.37</c:v>
                </c:pt>
                <c:pt idx="5844">
                  <c:v>0.37</c:v>
                </c:pt>
                <c:pt idx="5845">
                  <c:v>0.37</c:v>
                </c:pt>
                <c:pt idx="5846">
                  <c:v>0.37</c:v>
                </c:pt>
                <c:pt idx="5847">
                  <c:v>0.37</c:v>
                </c:pt>
                <c:pt idx="5848">
                  <c:v>0.37</c:v>
                </c:pt>
                <c:pt idx="5849">
                  <c:v>0.37</c:v>
                </c:pt>
                <c:pt idx="5850">
                  <c:v>0.37</c:v>
                </c:pt>
                <c:pt idx="5851">
                  <c:v>0.37</c:v>
                </c:pt>
                <c:pt idx="5852">
                  <c:v>0.37</c:v>
                </c:pt>
                <c:pt idx="5853">
                  <c:v>0.37</c:v>
                </c:pt>
                <c:pt idx="5854">
                  <c:v>0.37</c:v>
                </c:pt>
                <c:pt idx="5855">
                  <c:v>0.37</c:v>
                </c:pt>
                <c:pt idx="5856">
                  <c:v>0.37</c:v>
                </c:pt>
                <c:pt idx="5857">
                  <c:v>0.37</c:v>
                </c:pt>
                <c:pt idx="5858">
                  <c:v>0.37</c:v>
                </c:pt>
                <c:pt idx="5859">
                  <c:v>0.37</c:v>
                </c:pt>
                <c:pt idx="5860">
                  <c:v>0.37</c:v>
                </c:pt>
                <c:pt idx="5861">
                  <c:v>0.37</c:v>
                </c:pt>
                <c:pt idx="5862">
                  <c:v>0.37</c:v>
                </c:pt>
                <c:pt idx="5863">
                  <c:v>0.37</c:v>
                </c:pt>
                <c:pt idx="5864">
                  <c:v>0.37</c:v>
                </c:pt>
                <c:pt idx="5865">
                  <c:v>0.37</c:v>
                </c:pt>
                <c:pt idx="5866">
                  <c:v>0.37</c:v>
                </c:pt>
                <c:pt idx="5867">
                  <c:v>0.37</c:v>
                </c:pt>
                <c:pt idx="5868">
                  <c:v>0.37</c:v>
                </c:pt>
                <c:pt idx="5869">
                  <c:v>0.37</c:v>
                </c:pt>
                <c:pt idx="5870">
                  <c:v>0.37</c:v>
                </c:pt>
                <c:pt idx="5871">
                  <c:v>0.37</c:v>
                </c:pt>
                <c:pt idx="5872">
                  <c:v>0.37</c:v>
                </c:pt>
                <c:pt idx="5873">
                  <c:v>0.37</c:v>
                </c:pt>
                <c:pt idx="5874">
                  <c:v>0.37</c:v>
                </c:pt>
                <c:pt idx="5875">
                  <c:v>0.37</c:v>
                </c:pt>
                <c:pt idx="5876">
                  <c:v>0.37</c:v>
                </c:pt>
                <c:pt idx="5877">
                  <c:v>0.37</c:v>
                </c:pt>
                <c:pt idx="5878">
                  <c:v>0.37</c:v>
                </c:pt>
                <c:pt idx="5879">
                  <c:v>0.37</c:v>
                </c:pt>
                <c:pt idx="5880">
                  <c:v>0.37</c:v>
                </c:pt>
                <c:pt idx="5881">
                  <c:v>0.37</c:v>
                </c:pt>
                <c:pt idx="5882">
                  <c:v>0.37</c:v>
                </c:pt>
                <c:pt idx="5883">
                  <c:v>0.37</c:v>
                </c:pt>
                <c:pt idx="5884">
                  <c:v>0.37</c:v>
                </c:pt>
                <c:pt idx="5885">
                  <c:v>0.37</c:v>
                </c:pt>
                <c:pt idx="5886">
                  <c:v>0.37</c:v>
                </c:pt>
                <c:pt idx="5887">
                  <c:v>0.37</c:v>
                </c:pt>
                <c:pt idx="5888">
                  <c:v>0.37</c:v>
                </c:pt>
                <c:pt idx="5889">
                  <c:v>0.37</c:v>
                </c:pt>
                <c:pt idx="5890">
                  <c:v>0.37</c:v>
                </c:pt>
                <c:pt idx="5891">
                  <c:v>0.37</c:v>
                </c:pt>
                <c:pt idx="5892">
                  <c:v>0.37</c:v>
                </c:pt>
                <c:pt idx="5893">
                  <c:v>0.37</c:v>
                </c:pt>
                <c:pt idx="5894">
                  <c:v>0.37</c:v>
                </c:pt>
                <c:pt idx="5895">
                  <c:v>0.37</c:v>
                </c:pt>
                <c:pt idx="5896">
                  <c:v>0.37</c:v>
                </c:pt>
                <c:pt idx="5897">
                  <c:v>0.37</c:v>
                </c:pt>
                <c:pt idx="5898">
                  <c:v>0.37</c:v>
                </c:pt>
                <c:pt idx="5899">
                  <c:v>0.37</c:v>
                </c:pt>
                <c:pt idx="5900">
                  <c:v>0.37</c:v>
                </c:pt>
                <c:pt idx="5901">
                  <c:v>0.37</c:v>
                </c:pt>
                <c:pt idx="5902">
                  <c:v>0.37</c:v>
                </c:pt>
                <c:pt idx="5903">
                  <c:v>0.37</c:v>
                </c:pt>
                <c:pt idx="5904">
                  <c:v>0.37</c:v>
                </c:pt>
                <c:pt idx="5905">
                  <c:v>0.37</c:v>
                </c:pt>
                <c:pt idx="5906">
                  <c:v>0.37</c:v>
                </c:pt>
                <c:pt idx="5907">
                  <c:v>0.37</c:v>
                </c:pt>
                <c:pt idx="5908">
                  <c:v>0.37</c:v>
                </c:pt>
                <c:pt idx="5909">
                  <c:v>0.37</c:v>
                </c:pt>
                <c:pt idx="5910">
                  <c:v>0.37</c:v>
                </c:pt>
                <c:pt idx="5911">
                  <c:v>0.37</c:v>
                </c:pt>
                <c:pt idx="5912">
                  <c:v>0.37</c:v>
                </c:pt>
                <c:pt idx="5913">
                  <c:v>0.37</c:v>
                </c:pt>
                <c:pt idx="5914">
                  <c:v>0.37</c:v>
                </c:pt>
                <c:pt idx="5915">
                  <c:v>0.37</c:v>
                </c:pt>
                <c:pt idx="5916">
                  <c:v>0.37</c:v>
                </c:pt>
                <c:pt idx="5917">
                  <c:v>0.37</c:v>
                </c:pt>
                <c:pt idx="5918">
                  <c:v>0.37</c:v>
                </c:pt>
                <c:pt idx="5919">
                  <c:v>0.37</c:v>
                </c:pt>
                <c:pt idx="5920">
                  <c:v>0.37</c:v>
                </c:pt>
                <c:pt idx="5921">
                  <c:v>0.37</c:v>
                </c:pt>
                <c:pt idx="5922">
                  <c:v>0.37</c:v>
                </c:pt>
                <c:pt idx="5923">
                  <c:v>0.37</c:v>
                </c:pt>
                <c:pt idx="5924">
                  <c:v>0.37</c:v>
                </c:pt>
                <c:pt idx="5925">
                  <c:v>0.37</c:v>
                </c:pt>
                <c:pt idx="5926">
                  <c:v>0.37</c:v>
                </c:pt>
                <c:pt idx="5927">
                  <c:v>0.37</c:v>
                </c:pt>
                <c:pt idx="5928">
                  <c:v>0.37</c:v>
                </c:pt>
                <c:pt idx="5929">
                  <c:v>0.37</c:v>
                </c:pt>
                <c:pt idx="5930">
                  <c:v>0.37</c:v>
                </c:pt>
                <c:pt idx="5931">
                  <c:v>0.37</c:v>
                </c:pt>
                <c:pt idx="5932">
                  <c:v>0.37</c:v>
                </c:pt>
                <c:pt idx="5933">
                  <c:v>0.37</c:v>
                </c:pt>
                <c:pt idx="5934">
                  <c:v>0.37</c:v>
                </c:pt>
                <c:pt idx="5935">
                  <c:v>0.37</c:v>
                </c:pt>
                <c:pt idx="5936">
                  <c:v>0.37</c:v>
                </c:pt>
                <c:pt idx="5937">
                  <c:v>0.37</c:v>
                </c:pt>
                <c:pt idx="5938">
                  <c:v>0.37</c:v>
                </c:pt>
                <c:pt idx="5939">
                  <c:v>0.37</c:v>
                </c:pt>
                <c:pt idx="5940">
                  <c:v>0.37</c:v>
                </c:pt>
                <c:pt idx="5941">
                  <c:v>0.37</c:v>
                </c:pt>
                <c:pt idx="5942">
                  <c:v>0.37</c:v>
                </c:pt>
                <c:pt idx="5943">
                  <c:v>0.37</c:v>
                </c:pt>
                <c:pt idx="5944">
                  <c:v>0.37</c:v>
                </c:pt>
                <c:pt idx="5945">
                  <c:v>0.37</c:v>
                </c:pt>
                <c:pt idx="5946">
                  <c:v>0.37</c:v>
                </c:pt>
                <c:pt idx="5947">
                  <c:v>0.37</c:v>
                </c:pt>
                <c:pt idx="5948">
                  <c:v>0.37</c:v>
                </c:pt>
                <c:pt idx="5949">
                  <c:v>0.37</c:v>
                </c:pt>
                <c:pt idx="5950">
                  <c:v>0.37</c:v>
                </c:pt>
                <c:pt idx="5951">
                  <c:v>0.37</c:v>
                </c:pt>
                <c:pt idx="5952">
                  <c:v>0.37</c:v>
                </c:pt>
                <c:pt idx="5953">
                  <c:v>0.37</c:v>
                </c:pt>
                <c:pt idx="5954">
                  <c:v>0.37</c:v>
                </c:pt>
                <c:pt idx="5955">
                  <c:v>0.37</c:v>
                </c:pt>
                <c:pt idx="5956">
                  <c:v>0.37</c:v>
                </c:pt>
                <c:pt idx="5957">
                  <c:v>0.37</c:v>
                </c:pt>
                <c:pt idx="5958">
                  <c:v>0.37</c:v>
                </c:pt>
                <c:pt idx="5959">
                  <c:v>0.37</c:v>
                </c:pt>
                <c:pt idx="5960">
                  <c:v>0.37</c:v>
                </c:pt>
                <c:pt idx="5961">
                  <c:v>0.37</c:v>
                </c:pt>
                <c:pt idx="5962">
                  <c:v>0.37</c:v>
                </c:pt>
                <c:pt idx="5963">
                  <c:v>0.37</c:v>
                </c:pt>
                <c:pt idx="5964">
                  <c:v>0.37</c:v>
                </c:pt>
                <c:pt idx="5965">
                  <c:v>0.37</c:v>
                </c:pt>
                <c:pt idx="5966">
                  <c:v>0.37</c:v>
                </c:pt>
                <c:pt idx="5967">
                  <c:v>0.37</c:v>
                </c:pt>
                <c:pt idx="5968">
                  <c:v>0.37</c:v>
                </c:pt>
                <c:pt idx="5969">
                  <c:v>0.37</c:v>
                </c:pt>
                <c:pt idx="5970">
                  <c:v>0.37</c:v>
                </c:pt>
                <c:pt idx="5971">
                  <c:v>0.37</c:v>
                </c:pt>
                <c:pt idx="5972">
                  <c:v>0.37</c:v>
                </c:pt>
                <c:pt idx="5973">
                  <c:v>0.37</c:v>
                </c:pt>
                <c:pt idx="5974">
                  <c:v>0.37</c:v>
                </c:pt>
                <c:pt idx="5975">
                  <c:v>0.37</c:v>
                </c:pt>
                <c:pt idx="5976">
                  <c:v>0.37</c:v>
                </c:pt>
                <c:pt idx="5977">
                  <c:v>0.37</c:v>
                </c:pt>
                <c:pt idx="5978">
                  <c:v>0.37</c:v>
                </c:pt>
                <c:pt idx="5979">
                  <c:v>0.37</c:v>
                </c:pt>
                <c:pt idx="5980">
                  <c:v>0.37</c:v>
                </c:pt>
                <c:pt idx="5981">
                  <c:v>0.37</c:v>
                </c:pt>
                <c:pt idx="5982">
                  <c:v>0.37</c:v>
                </c:pt>
                <c:pt idx="5983">
                  <c:v>0.37</c:v>
                </c:pt>
                <c:pt idx="5984">
                  <c:v>0.37</c:v>
                </c:pt>
                <c:pt idx="5985">
                  <c:v>0.37</c:v>
                </c:pt>
                <c:pt idx="5986">
                  <c:v>0.37</c:v>
                </c:pt>
                <c:pt idx="5987">
                  <c:v>0.37</c:v>
                </c:pt>
                <c:pt idx="5988">
                  <c:v>0.37</c:v>
                </c:pt>
                <c:pt idx="5989">
                  <c:v>0.37</c:v>
                </c:pt>
                <c:pt idx="5990">
                  <c:v>0.37</c:v>
                </c:pt>
                <c:pt idx="5991">
                  <c:v>0.37</c:v>
                </c:pt>
                <c:pt idx="5992">
                  <c:v>0.37</c:v>
                </c:pt>
                <c:pt idx="5993">
                  <c:v>0.37</c:v>
                </c:pt>
                <c:pt idx="5994">
                  <c:v>0.37</c:v>
                </c:pt>
                <c:pt idx="5995">
                  <c:v>0.37</c:v>
                </c:pt>
                <c:pt idx="5996">
                  <c:v>0.37</c:v>
                </c:pt>
                <c:pt idx="5997">
                  <c:v>0.37</c:v>
                </c:pt>
                <c:pt idx="5998">
                  <c:v>0.37</c:v>
                </c:pt>
                <c:pt idx="5999">
                  <c:v>0.37</c:v>
                </c:pt>
                <c:pt idx="6000">
                  <c:v>0.37</c:v>
                </c:pt>
                <c:pt idx="6001">
                  <c:v>0.37</c:v>
                </c:pt>
                <c:pt idx="6002">
                  <c:v>0.37</c:v>
                </c:pt>
                <c:pt idx="6003">
                  <c:v>0.37</c:v>
                </c:pt>
                <c:pt idx="6004">
                  <c:v>0.37</c:v>
                </c:pt>
                <c:pt idx="6005">
                  <c:v>0.37</c:v>
                </c:pt>
                <c:pt idx="6006">
                  <c:v>0.37</c:v>
                </c:pt>
                <c:pt idx="6007">
                  <c:v>0.37</c:v>
                </c:pt>
                <c:pt idx="6008">
                  <c:v>0.37</c:v>
                </c:pt>
                <c:pt idx="6009">
                  <c:v>0.37</c:v>
                </c:pt>
                <c:pt idx="6010">
                  <c:v>0.37</c:v>
                </c:pt>
                <c:pt idx="6011">
                  <c:v>0.37</c:v>
                </c:pt>
                <c:pt idx="6012">
                  <c:v>0.37</c:v>
                </c:pt>
                <c:pt idx="6013">
                  <c:v>0.37</c:v>
                </c:pt>
                <c:pt idx="6014">
                  <c:v>0.37</c:v>
                </c:pt>
                <c:pt idx="6015">
                  <c:v>0.37</c:v>
                </c:pt>
                <c:pt idx="6016">
                  <c:v>0.37</c:v>
                </c:pt>
                <c:pt idx="6017">
                  <c:v>0.37</c:v>
                </c:pt>
                <c:pt idx="6018">
                  <c:v>0.37</c:v>
                </c:pt>
                <c:pt idx="6019">
                  <c:v>0.37</c:v>
                </c:pt>
                <c:pt idx="6020">
                  <c:v>0.37</c:v>
                </c:pt>
                <c:pt idx="6021">
                  <c:v>0.37</c:v>
                </c:pt>
                <c:pt idx="6022">
                  <c:v>0.37</c:v>
                </c:pt>
                <c:pt idx="6023">
                  <c:v>0.37</c:v>
                </c:pt>
                <c:pt idx="6024">
                  <c:v>0.37</c:v>
                </c:pt>
                <c:pt idx="6025">
                  <c:v>0.37</c:v>
                </c:pt>
                <c:pt idx="6026">
                  <c:v>0.37</c:v>
                </c:pt>
                <c:pt idx="6027">
                  <c:v>0.37</c:v>
                </c:pt>
                <c:pt idx="6028">
                  <c:v>0.37</c:v>
                </c:pt>
                <c:pt idx="6029">
                  <c:v>0.37</c:v>
                </c:pt>
                <c:pt idx="6030">
                  <c:v>0.37</c:v>
                </c:pt>
                <c:pt idx="6031">
                  <c:v>0.37</c:v>
                </c:pt>
                <c:pt idx="6032">
                  <c:v>0.37</c:v>
                </c:pt>
                <c:pt idx="6033">
                  <c:v>0.37</c:v>
                </c:pt>
                <c:pt idx="6034">
                  <c:v>0.37</c:v>
                </c:pt>
                <c:pt idx="6035">
                  <c:v>0.37</c:v>
                </c:pt>
                <c:pt idx="6036">
                  <c:v>0.37</c:v>
                </c:pt>
                <c:pt idx="6037">
                  <c:v>0.37</c:v>
                </c:pt>
                <c:pt idx="6038">
                  <c:v>0.37</c:v>
                </c:pt>
                <c:pt idx="6039">
                  <c:v>0.37</c:v>
                </c:pt>
                <c:pt idx="6040">
                  <c:v>0.37</c:v>
                </c:pt>
                <c:pt idx="6041">
                  <c:v>0.37</c:v>
                </c:pt>
                <c:pt idx="6042">
                  <c:v>0.37</c:v>
                </c:pt>
                <c:pt idx="6043">
                  <c:v>0.37</c:v>
                </c:pt>
                <c:pt idx="6044">
                  <c:v>0.37</c:v>
                </c:pt>
                <c:pt idx="6045">
                  <c:v>0.37</c:v>
                </c:pt>
                <c:pt idx="6046">
                  <c:v>0.37</c:v>
                </c:pt>
                <c:pt idx="6047">
                  <c:v>0.37</c:v>
                </c:pt>
                <c:pt idx="6048">
                  <c:v>0.37</c:v>
                </c:pt>
                <c:pt idx="6049">
                  <c:v>0.37</c:v>
                </c:pt>
                <c:pt idx="6050">
                  <c:v>0.37</c:v>
                </c:pt>
                <c:pt idx="6051">
                  <c:v>0.37</c:v>
                </c:pt>
                <c:pt idx="6052">
                  <c:v>0.37</c:v>
                </c:pt>
                <c:pt idx="6053">
                  <c:v>0.37</c:v>
                </c:pt>
                <c:pt idx="6054">
                  <c:v>0.37</c:v>
                </c:pt>
                <c:pt idx="6055">
                  <c:v>0.37</c:v>
                </c:pt>
                <c:pt idx="6056">
                  <c:v>0.37</c:v>
                </c:pt>
                <c:pt idx="6057">
                  <c:v>0.37</c:v>
                </c:pt>
                <c:pt idx="6058">
                  <c:v>0.37</c:v>
                </c:pt>
                <c:pt idx="6059">
                  <c:v>0.37</c:v>
                </c:pt>
                <c:pt idx="6060">
                  <c:v>0.37</c:v>
                </c:pt>
                <c:pt idx="6061">
                  <c:v>0.37</c:v>
                </c:pt>
                <c:pt idx="6062">
                  <c:v>0.37</c:v>
                </c:pt>
                <c:pt idx="6063">
                  <c:v>0.37</c:v>
                </c:pt>
                <c:pt idx="6064">
                  <c:v>0.37</c:v>
                </c:pt>
                <c:pt idx="6065">
                  <c:v>0.37</c:v>
                </c:pt>
                <c:pt idx="6066">
                  <c:v>0.37</c:v>
                </c:pt>
                <c:pt idx="6067">
                  <c:v>0.37</c:v>
                </c:pt>
                <c:pt idx="6068">
                  <c:v>0.37</c:v>
                </c:pt>
                <c:pt idx="6069">
                  <c:v>0.37</c:v>
                </c:pt>
                <c:pt idx="6070">
                  <c:v>0.37</c:v>
                </c:pt>
                <c:pt idx="6071">
                  <c:v>0.37</c:v>
                </c:pt>
                <c:pt idx="6072">
                  <c:v>0.37</c:v>
                </c:pt>
                <c:pt idx="6073">
                  <c:v>0.37</c:v>
                </c:pt>
                <c:pt idx="6074">
                  <c:v>0.37</c:v>
                </c:pt>
                <c:pt idx="6075">
                  <c:v>0.37</c:v>
                </c:pt>
                <c:pt idx="6076">
                  <c:v>0.37</c:v>
                </c:pt>
                <c:pt idx="6077">
                  <c:v>0.37</c:v>
                </c:pt>
                <c:pt idx="6078">
                  <c:v>0.37</c:v>
                </c:pt>
                <c:pt idx="6079">
                  <c:v>0.37</c:v>
                </c:pt>
                <c:pt idx="6080">
                  <c:v>0.37</c:v>
                </c:pt>
                <c:pt idx="6081">
                  <c:v>0.37</c:v>
                </c:pt>
                <c:pt idx="6082">
                  <c:v>0.37</c:v>
                </c:pt>
                <c:pt idx="6083">
                  <c:v>0.37</c:v>
                </c:pt>
                <c:pt idx="6084">
                  <c:v>0.37</c:v>
                </c:pt>
                <c:pt idx="6085">
                  <c:v>0.37</c:v>
                </c:pt>
                <c:pt idx="6086">
                  <c:v>0.37</c:v>
                </c:pt>
                <c:pt idx="6087">
                  <c:v>0.37</c:v>
                </c:pt>
                <c:pt idx="6088">
                  <c:v>0.37</c:v>
                </c:pt>
                <c:pt idx="6089">
                  <c:v>0.37</c:v>
                </c:pt>
                <c:pt idx="6090">
                  <c:v>0.37</c:v>
                </c:pt>
                <c:pt idx="6091">
                  <c:v>0.37</c:v>
                </c:pt>
                <c:pt idx="6092">
                  <c:v>0.37</c:v>
                </c:pt>
                <c:pt idx="6093">
                  <c:v>0.37</c:v>
                </c:pt>
                <c:pt idx="6094">
                  <c:v>0.37</c:v>
                </c:pt>
                <c:pt idx="6095">
                  <c:v>0.37</c:v>
                </c:pt>
                <c:pt idx="6096">
                  <c:v>0.37</c:v>
                </c:pt>
                <c:pt idx="6097">
                  <c:v>0.37</c:v>
                </c:pt>
                <c:pt idx="6098">
                  <c:v>0.37</c:v>
                </c:pt>
                <c:pt idx="6099">
                  <c:v>0.37</c:v>
                </c:pt>
                <c:pt idx="6100">
                  <c:v>0.37</c:v>
                </c:pt>
                <c:pt idx="6101">
                  <c:v>0.37</c:v>
                </c:pt>
                <c:pt idx="6102">
                  <c:v>0.37</c:v>
                </c:pt>
                <c:pt idx="6103">
                  <c:v>0.37</c:v>
                </c:pt>
                <c:pt idx="6104">
                  <c:v>0.37</c:v>
                </c:pt>
                <c:pt idx="6105">
                  <c:v>0.37</c:v>
                </c:pt>
                <c:pt idx="6106">
                  <c:v>0.37</c:v>
                </c:pt>
                <c:pt idx="6107">
                  <c:v>0.37</c:v>
                </c:pt>
                <c:pt idx="6108">
                  <c:v>0.37</c:v>
                </c:pt>
                <c:pt idx="6109">
                  <c:v>0.37</c:v>
                </c:pt>
                <c:pt idx="6110">
                  <c:v>0.37</c:v>
                </c:pt>
                <c:pt idx="6111">
                  <c:v>0.37</c:v>
                </c:pt>
                <c:pt idx="6112">
                  <c:v>0.37</c:v>
                </c:pt>
                <c:pt idx="6113">
                  <c:v>0.37</c:v>
                </c:pt>
                <c:pt idx="6114">
                  <c:v>0.37</c:v>
                </c:pt>
                <c:pt idx="6115">
                  <c:v>0.37</c:v>
                </c:pt>
                <c:pt idx="6116">
                  <c:v>0.37</c:v>
                </c:pt>
                <c:pt idx="6117">
                  <c:v>0.37</c:v>
                </c:pt>
                <c:pt idx="6118">
                  <c:v>0.37</c:v>
                </c:pt>
                <c:pt idx="6119">
                  <c:v>0.37</c:v>
                </c:pt>
                <c:pt idx="6120">
                  <c:v>0.37</c:v>
                </c:pt>
                <c:pt idx="6121">
                  <c:v>0.37</c:v>
                </c:pt>
                <c:pt idx="6122">
                  <c:v>0.37</c:v>
                </c:pt>
                <c:pt idx="6123">
                  <c:v>0.37</c:v>
                </c:pt>
                <c:pt idx="6124">
                  <c:v>0.37</c:v>
                </c:pt>
                <c:pt idx="6125">
                  <c:v>0.37</c:v>
                </c:pt>
                <c:pt idx="6126">
                  <c:v>0.37</c:v>
                </c:pt>
                <c:pt idx="6127">
                  <c:v>0.37</c:v>
                </c:pt>
                <c:pt idx="6128">
                  <c:v>0.37</c:v>
                </c:pt>
                <c:pt idx="6129">
                  <c:v>0.37</c:v>
                </c:pt>
                <c:pt idx="6130">
                  <c:v>0.37</c:v>
                </c:pt>
                <c:pt idx="6131">
                  <c:v>0.37</c:v>
                </c:pt>
                <c:pt idx="6132">
                  <c:v>0.37</c:v>
                </c:pt>
                <c:pt idx="6133">
                  <c:v>0.37</c:v>
                </c:pt>
                <c:pt idx="6134">
                  <c:v>0.37</c:v>
                </c:pt>
                <c:pt idx="6135">
                  <c:v>0.37</c:v>
                </c:pt>
                <c:pt idx="6136">
                  <c:v>0.37</c:v>
                </c:pt>
                <c:pt idx="6137">
                  <c:v>0.37</c:v>
                </c:pt>
                <c:pt idx="6138">
                  <c:v>0.37</c:v>
                </c:pt>
                <c:pt idx="6139">
                  <c:v>0.37</c:v>
                </c:pt>
                <c:pt idx="6140">
                  <c:v>0.37</c:v>
                </c:pt>
                <c:pt idx="6141">
                  <c:v>0.37</c:v>
                </c:pt>
                <c:pt idx="6142">
                  <c:v>0.37</c:v>
                </c:pt>
                <c:pt idx="6143">
                  <c:v>0.37</c:v>
                </c:pt>
                <c:pt idx="6144">
                  <c:v>0.37</c:v>
                </c:pt>
                <c:pt idx="6145">
                  <c:v>0.37</c:v>
                </c:pt>
                <c:pt idx="6146">
                  <c:v>0.37</c:v>
                </c:pt>
                <c:pt idx="6147">
                  <c:v>0.37</c:v>
                </c:pt>
                <c:pt idx="6148">
                  <c:v>0.37</c:v>
                </c:pt>
                <c:pt idx="6149">
                  <c:v>0.37</c:v>
                </c:pt>
                <c:pt idx="6150">
                  <c:v>0.37</c:v>
                </c:pt>
                <c:pt idx="6151">
                  <c:v>0.37</c:v>
                </c:pt>
                <c:pt idx="6152">
                  <c:v>0.37</c:v>
                </c:pt>
                <c:pt idx="6153">
                  <c:v>0.37</c:v>
                </c:pt>
                <c:pt idx="6154">
                  <c:v>0.37</c:v>
                </c:pt>
                <c:pt idx="6155">
                  <c:v>0.37</c:v>
                </c:pt>
                <c:pt idx="6156">
                  <c:v>0.37</c:v>
                </c:pt>
                <c:pt idx="6157">
                  <c:v>0.37</c:v>
                </c:pt>
                <c:pt idx="6158">
                  <c:v>0.37</c:v>
                </c:pt>
                <c:pt idx="6159">
                  <c:v>0.37</c:v>
                </c:pt>
                <c:pt idx="6160">
                  <c:v>0.37</c:v>
                </c:pt>
                <c:pt idx="6161">
                  <c:v>0.37</c:v>
                </c:pt>
                <c:pt idx="6162">
                  <c:v>0.37</c:v>
                </c:pt>
                <c:pt idx="6163">
                  <c:v>0.37</c:v>
                </c:pt>
                <c:pt idx="6164">
                  <c:v>0.37</c:v>
                </c:pt>
                <c:pt idx="6165">
                  <c:v>0.37</c:v>
                </c:pt>
                <c:pt idx="6166">
                  <c:v>0.37</c:v>
                </c:pt>
                <c:pt idx="6167">
                  <c:v>0.37</c:v>
                </c:pt>
                <c:pt idx="6168">
                  <c:v>0.37</c:v>
                </c:pt>
                <c:pt idx="6169">
                  <c:v>0.37</c:v>
                </c:pt>
                <c:pt idx="6170">
                  <c:v>0.37</c:v>
                </c:pt>
                <c:pt idx="6171">
                  <c:v>0.37</c:v>
                </c:pt>
                <c:pt idx="6172">
                  <c:v>0.37</c:v>
                </c:pt>
                <c:pt idx="6173">
                  <c:v>0.37</c:v>
                </c:pt>
                <c:pt idx="6174">
                  <c:v>0.37</c:v>
                </c:pt>
                <c:pt idx="6175">
                  <c:v>0.37</c:v>
                </c:pt>
                <c:pt idx="6176">
                  <c:v>0.37</c:v>
                </c:pt>
                <c:pt idx="6177">
                  <c:v>0.37</c:v>
                </c:pt>
                <c:pt idx="6178">
                  <c:v>0.37</c:v>
                </c:pt>
                <c:pt idx="6179">
                  <c:v>0.37</c:v>
                </c:pt>
                <c:pt idx="6180">
                  <c:v>0.37</c:v>
                </c:pt>
                <c:pt idx="6181">
                  <c:v>0.37</c:v>
                </c:pt>
                <c:pt idx="6182">
                  <c:v>0.37</c:v>
                </c:pt>
                <c:pt idx="6183">
                  <c:v>0.37</c:v>
                </c:pt>
                <c:pt idx="6184">
                  <c:v>0.37</c:v>
                </c:pt>
                <c:pt idx="6185">
                  <c:v>0.37</c:v>
                </c:pt>
                <c:pt idx="6186">
                  <c:v>0.37</c:v>
                </c:pt>
                <c:pt idx="6187">
                  <c:v>0.37</c:v>
                </c:pt>
                <c:pt idx="6188">
                  <c:v>0.37</c:v>
                </c:pt>
                <c:pt idx="6189">
                  <c:v>0.37</c:v>
                </c:pt>
                <c:pt idx="6190">
                  <c:v>0.37</c:v>
                </c:pt>
                <c:pt idx="6191">
                  <c:v>0.37</c:v>
                </c:pt>
                <c:pt idx="6192">
                  <c:v>0.37</c:v>
                </c:pt>
                <c:pt idx="6193">
                  <c:v>0.37</c:v>
                </c:pt>
                <c:pt idx="6194">
                  <c:v>0.37</c:v>
                </c:pt>
                <c:pt idx="6195">
                  <c:v>0.37</c:v>
                </c:pt>
                <c:pt idx="6196">
                  <c:v>0.37</c:v>
                </c:pt>
                <c:pt idx="6197">
                  <c:v>0.37</c:v>
                </c:pt>
                <c:pt idx="6198">
                  <c:v>0.37</c:v>
                </c:pt>
                <c:pt idx="6199">
                  <c:v>0.37</c:v>
                </c:pt>
                <c:pt idx="6200">
                  <c:v>0.37</c:v>
                </c:pt>
                <c:pt idx="6201">
                  <c:v>0.37</c:v>
                </c:pt>
                <c:pt idx="6202">
                  <c:v>0.37</c:v>
                </c:pt>
                <c:pt idx="6203">
                  <c:v>0.37</c:v>
                </c:pt>
                <c:pt idx="6204">
                  <c:v>0.37</c:v>
                </c:pt>
                <c:pt idx="6205">
                  <c:v>0.37</c:v>
                </c:pt>
                <c:pt idx="6206">
                  <c:v>0.37</c:v>
                </c:pt>
                <c:pt idx="6207">
                  <c:v>0.37</c:v>
                </c:pt>
                <c:pt idx="6208">
                  <c:v>0.37</c:v>
                </c:pt>
                <c:pt idx="6209">
                  <c:v>0.37</c:v>
                </c:pt>
                <c:pt idx="6210">
                  <c:v>0.37</c:v>
                </c:pt>
                <c:pt idx="6211">
                  <c:v>0.37</c:v>
                </c:pt>
                <c:pt idx="6212">
                  <c:v>0.37</c:v>
                </c:pt>
                <c:pt idx="6213">
                  <c:v>0.37</c:v>
                </c:pt>
                <c:pt idx="6214">
                  <c:v>0.37</c:v>
                </c:pt>
                <c:pt idx="6215">
                  <c:v>0.37</c:v>
                </c:pt>
                <c:pt idx="6216">
                  <c:v>0.37</c:v>
                </c:pt>
                <c:pt idx="6217">
                  <c:v>0.37</c:v>
                </c:pt>
                <c:pt idx="6218">
                  <c:v>0.37</c:v>
                </c:pt>
                <c:pt idx="6219">
                  <c:v>0.37</c:v>
                </c:pt>
                <c:pt idx="6220">
                  <c:v>0.37</c:v>
                </c:pt>
                <c:pt idx="6221">
                  <c:v>0.37</c:v>
                </c:pt>
                <c:pt idx="6222">
                  <c:v>0.37</c:v>
                </c:pt>
                <c:pt idx="6223">
                  <c:v>0.37</c:v>
                </c:pt>
                <c:pt idx="6224">
                  <c:v>0.37</c:v>
                </c:pt>
                <c:pt idx="6225">
                  <c:v>0.37</c:v>
                </c:pt>
                <c:pt idx="6226">
                  <c:v>0.37</c:v>
                </c:pt>
                <c:pt idx="6227">
                  <c:v>0.37</c:v>
                </c:pt>
                <c:pt idx="6228">
                  <c:v>0.37</c:v>
                </c:pt>
                <c:pt idx="6229">
                  <c:v>0.37</c:v>
                </c:pt>
                <c:pt idx="6230">
                  <c:v>0.37</c:v>
                </c:pt>
                <c:pt idx="6231">
                  <c:v>0.37</c:v>
                </c:pt>
                <c:pt idx="6232">
                  <c:v>0.37</c:v>
                </c:pt>
                <c:pt idx="6233">
                  <c:v>0.37</c:v>
                </c:pt>
                <c:pt idx="6234">
                  <c:v>0.37</c:v>
                </c:pt>
                <c:pt idx="6235">
                  <c:v>0.37</c:v>
                </c:pt>
                <c:pt idx="6236">
                  <c:v>0.37</c:v>
                </c:pt>
                <c:pt idx="6237">
                  <c:v>0.37</c:v>
                </c:pt>
                <c:pt idx="6238">
                  <c:v>0.37</c:v>
                </c:pt>
                <c:pt idx="6239">
                  <c:v>0.37</c:v>
                </c:pt>
                <c:pt idx="6240">
                  <c:v>0.37</c:v>
                </c:pt>
                <c:pt idx="6241">
                  <c:v>0.37</c:v>
                </c:pt>
                <c:pt idx="6242">
                  <c:v>0.37</c:v>
                </c:pt>
                <c:pt idx="6243">
                  <c:v>0.37</c:v>
                </c:pt>
                <c:pt idx="6244">
                  <c:v>0.37</c:v>
                </c:pt>
                <c:pt idx="6245">
                  <c:v>0.37</c:v>
                </c:pt>
                <c:pt idx="6246">
                  <c:v>0.37</c:v>
                </c:pt>
                <c:pt idx="6247">
                  <c:v>0.37</c:v>
                </c:pt>
                <c:pt idx="6248">
                  <c:v>0.37</c:v>
                </c:pt>
                <c:pt idx="6249">
                  <c:v>0.37</c:v>
                </c:pt>
                <c:pt idx="6250">
                  <c:v>0.37</c:v>
                </c:pt>
                <c:pt idx="6251">
                  <c:v>0.37</c:v>
                </c:pt>
                <c:pt idx="6252">
                  <c:v>0.37</c:v>
                </c:pt>
                <c:pt idx="6253">
                  <c:v>0.37</c:v>
                </c:pt>
                <c:pt idx="6254">
                  <c:v>0.37</c:v>
                </c:pt>
                <c:pt idx="6255">
                  <c:v>0.37</c:v>
                </c:pt>
                <c:pt idx="6256">
                  <c:v>0.37</c:v>
                </c:pt>
                <c:pt idx="6257">
                  <c:v>0.37</c:v>
                </c:pt>
                <c:pt idx="6258">
                  <c:v>0.37</c:v>
                </c:pt>
                <c:pt idx="6259">
                  <c:v>0.37</c:v>
                </c:pt>
                <c:pt idx="6260">
                  <c:v>0.37</c:v>
                </c:pt>
                <c:pt idx="6261">
                  <c:v>0.37</c:v>
                </c:pt>
                <c:pt idx="6262">
                  <c:v>0.37</c:v>
                </c:pt>
                <c:pt idx="6263">
                  <c:v>0.37</c:v>
                </c:pt>
                <c:pt idx="6264">
                  <c:v>0.37</c:v>
                </c:pt>
                <c:pt idx="6265">
                  <c:v>0.37</c:v>
                </c:pt>
                <c:pt idx="6266">
                  <c:v>0.37</c:v>
                </c:pt>
                <c:pt idx="6267">
                  <c:v>0.37</c:v>
                </c:pt>
                <c:pt idx="6268">
                  <c:v>0.37</c:v>
                </c:pt>
                <c:pt idx="6269">
                  <c:v>0.37</c:v>
                </c:pt>
                <c:pt idx="6270">
                  <c:v>0.37</c:v>
                </c:pt>
                <c:pt idx="6271">
                  <c:v>0.37</c:v>
                </c:pt>
                <c:pt idx="6272">
                  <c:v>0.37</c:v>
                </c:pt>
                <c:pt idx="6273">
                  <c:v>0.37</c:v>
                </c:pt>
                <c:pt idx="6274">
                  <c:v>0.37</c:v>
                </c:pt>
                <c:pt idx="6275">
                  <c:v>0.37</c:v>
                </c:pt>
                <c:pt idx="6276">
                  <c:v>0.37</c:v>
                </c:pt>
                <c:pt idx="6277">
                  <c:v>0.37</c:v>
                </c:pt>
                <c:pt idx="6278">
                  <c:v>0.37</c:v>
                </c:pt>
                <c:pt idx="6279">
                  <c:v>0.37</c:v>
                </c:pt>
                <c:pt idx="6280">
                  <c:v>0.37</c:v>
                </c:pt>
                <c:pt idx="6281">
                  <c:v>0.37</c:v>
                </c:pt>
                <c:pt idx="6282">
                  <c:v>0.37</c:v>
                </c:pt>
                <c:pt idx="6283">
                  <c:v>0.37</c:v>
                </c:pt>
                <c:pt idx="6284">
                  <c:v>0.37</c:v>
                </c:pt>
                <c:pt idx="6285">
                  <c:v>0.37</c:v>
                </c:pt>
                <c:pt idx="6286">
                  <c:v>0.37</c:v>
                </c:pt>
                <c:pt idx="6287">
                  <c:v>0.37</c:v>
                </c:pt>
                <c:pt idx="6288">
                  <c:v>0.37</c:v>
                </c:pt>
                <c:pt idx="6289">
                  <c:v>0.37</c:v>
                </c:pt>
                <c:pt idx="6290">
                  <c:v>0.37</c:v>
                </c:pt>
                <c:pt idx="6291">
                  <c:v>0.37</c:v>
                </c:pt>
                <c:pt idx="6292">
                  <c:v>0.37</c:v>
                </c:pt>
                <c:pt idx="6293">
                  <c:v>0.37</c:v>
                </c:pt>
                <c:pt idx="6294">
                  <c:v>0.37</c:v>
                </c:pt>
                <c:pt idx="6295">
                  <c:v>0.37</c:v>
                </c:pt>
                <c:pt idx="6296">
                  <c:v>0.37</c:v>
                </c:pt>
                <c:pt idx="6297">
                  <c:v>0.37</c:v>
                </c:pt>
                <c:pt idx="6298">
                  <c:v>0.37</c:v>
                </c:pt>
                <c:pt idx="6299">
                  <c:v>0.37</c:v>
                </c:pt>
                <c:pt idx="6300">
                  <c:v>0.37</c:v>
                </c:pt>
                <c:pt idx="6301">
                  <c:v>0.37</c:v>
                </c:pt>
                <c:pt idx="6302">
                  <c:v>0.37</c:v>
                </c:pt>
                <c:pt idx="6303">
                  <c:v>0.37</c:v>
                </c:pt>
                <c:pt idx="6304">
                  <c:v>0.37</c:v>
                </c:pt>
                <c:pt idx="6305">
                  <c:v>0.37</c:v>
                </c:pt>
                <c:pt idx="6306">
                  <c:v>0.37</c:v>
                </c:pt>
                <c:pt idx="6307">
                  <c:v>0.37</c:v>
                </c:pt>
                <c:pt idx="6308">
                  <c:v>0.37</c:v>
                </c:pt>
                <c:pt idx="6309">
                  <c:v>0.37</c:v>
                </c:pt>
                <c:pt idx="6310">
                  <c:v>0.37</c:v>
                </c:pt>
                <c:pt idx="6311">
                  <c:v>0.37</c:v>
                </c:pt>
                <c:pt idx="6312">
                  <c:v>0.37</c:v>
                </c:pt>
                <c:pt idx="6313">
                  <c:v>0.37</c:v>
                </c:pt>
                <c:pt idx="6314">
                  <c:v>0.37</c:v>
                </c:pt>
                <c:pt idx="6315">
                  <c:v>0.37</c:v>
                </c:pt>
                <c:pt idx="6316">
                  <c:v>0.37</c:v>
                </c:pt>
                <c:pt idx="6317">
                  <c:v>0.37</c:v>
                </c:pt>
                <c:pt idx="6318">
                  <c:v>0.37</c:v>
                </c:pt>
                <c:pt idx="6319">
                  <c:v>0.37</c:v>
                </c:pt>
                <c:pt idx="6320">
                  <c:v>0.37</c:v>
                </c:pt>
                <c:pt idx="6321">
                  <c:v>0.37</c:v>
                </c:pt>
                <c:pt idx="6322">
                  <c:v>0.37</c:v>
                </c:pt>
                <c:pt idx="6323">
                  <c:v>0.37</c:v>
                </c:pt>
                <c:pt idx="6324">
                  <c:v>0.37</c:v>
                </c:pt>
                <c:pt idx="6325">
                  <c:v>0.37</c:v>
                </c:pt>
                <c:pt idx="6326">
                  <c:v>0.37</c:v>
                </c:pt>
                <c:pt idx="6327">
                  <c:v>0.37</c:v>
                </c:pt>
                <c:pt idx="6328">
                  <c:v>0.37</c:v>
                </c:pt>
                <c:pt idx="6329">
                  <c:v>0.37</c:v>
                </c:pt>
                <c:pt idx="6330">
                  <c:v>0.37</c:v>
                </c:pt>
                <c:pt idx="6331">
                  <c:v>0.37</c:v>
                </c:pt>
                <c:pt idx="6332">
                  <c:v>0.37</c:v>
                </c:pt>
                <c:pt idx="6333">
                  <c:v>0.37</c:v>
                </c:pt>
                <c:pt idx="6334">
                  <c:v>0.37</c:v>
                </c:pt>
                <c:pt idx="6335">
                  <c:v>0.37</c:v>
                </c:pt>
                <c:pt idx="6336">
                  <c:v>0.37</c:v>
                </c:pt>
                <c:pt idx="6337">
                  <c:v>0.37</c:v>
                </c:pt>
                <c:pt idx="6338">
                  <c:v>0.37</c:v>
                </c:pt>
                <c:pt idx="6339">
                  <c:v>0.37</c:v>
                </c:pt>
                <c:pt idx="6340">
                  <c:v>0.37</c:v>
                </c:pt>
                <c:pt idx="6341">
                  <c:v>0.37</c:v>
                </c:pt>
                <c:pt idx="6342">
                  <c:v>0.37</c:v>
                </c:pt>
                <c:pt idx="6343">
                  <c:v>0.37</c:v>
                </c:pt>
                <c:pt idx="6344">
                  <c:v>0.37</c:v>
                </c:pt>
                <c:pt idx="6345">
                  <c:v>0.37</c:v>
                </c:pt>
                <c:pt idx="6346">
                  <c:v>0.37</c:v>
                </c:pt>
                <c:pt idx="6347">
                  <c:v>0.37</c:v>
                </c:pt>
                <c:pt idx="6348">
                  <c:v>0.37</c:v>
                </c:pt>
                <c:pt idx="6349">
                  <c:v>0.37</c:v>
                </c:pt>
                <c:pt idx="6350">
                  <c:v>0.37</c:v>
                </c:pt>
                <c:pt idx="6351">
                  <c:v>0.37</c:v>
                </c:pt>
                <c:pt idx="6352">
                  <c:v>0.37</c:v>
                </c:pt>
                <c:pt idx="6353">
                  <c:v>0.37</c:v>
                </c:pt>
                <c:pt idx="6354">
                  <c:v>0.37</c:v>
                </c:pt>
                <c:pt idx="6355">
                  <c:v>0.37</c:v>
                </c:pt>
                <c:pt idx="6356">
                  <c:v>0.37</c:v>
                </c:pt>
                <c:pt idx="6357">
                  <c:v>0.37</c:v>
                </c:pt>
                <c:pt idx="6358">
                  <c:v>0.37</c:v>
                </c:pt>
                <c:pt idx="6359">
                  <c:v>0.37</c:v>
                </c:pt>
                <c:pt idx="6360">
                  <c:v>0.37</c:v>
                </c:pt>
                <c:pt idx="6361">
                  <c:v>0.37</c:v>
                </c:pt>
                <c:pt idx="6362">
                  <c:v>0.37</c:v>
                </c:pt>
                <c:pt idx="6363">
                  <c:v>0.37</c:v>
                </c:pt>
                <c:pt idx="6364">
                  <c:v>0.37</c:v>
                </c:pt>
                <c:pt idx="6365">
                  <c:v>0.37</c:v>
                </c:pt>
                <c:pt idx="6366">
                  <c:v>0.37</c:v>
                </c:pt>
                <c:pt idx="6367">
                  <c:v>0.37</c:v>
                </c:pt>
                <c:pt idx="6368">
                  <c:v>0.37</c:v>
                </c:pt>
                <c:pt idx="6369">
                  <c:v>0.37</c:v>
                </c:pt>
                <c:pt idx="6370">
                  <c:v>0.37</c:v>
                </c:pt>
                <c:pt idx="6371">
                  <c:v>0.37</c:v>
                </c:pt>
                <c:pt idx="6372">
                  <c:v>0.37</c:v>
                </c:pt>
                <c:pt idx="6373">
                  <c:v>0.37</c:v>
                </c:pt>
                <c:pt idx="6374">
                  <c:v>0.37</c:v>
                </c:pt>
                <c:pt idx="6375">
                  <c:v>0.37</c:v>
                </c:pt>
                <c:pt idx="6376">
                  <c:v>0.37</c:v>
                </c:pt>
                <c:pt idx="6377">
                  <c:v>0.37</c:v>
                </c:pt>
                <c:pt idx="6378">
                  <c:v>0.37</c:v>
                </c:pt>
                <c:pt idx="6379">
                  <c:v>0.37</c:v>
                </c:pt>
                <c:pt idx="6380">
                  <c:v>0.37</c:v>
                </c:pt>
                <c:pt idx="6381">
                  <c:v>0.37</c:v>
                </c:pt>
                <c:pt idx="6382">
                  <c:v>0.37</c:v>
                </c:pt>
                <c:pt idx="6383">
                  <c:v>0.37</c:v>
                </c:pt>
                <c:pt idx="6384">
                  <c:v>0.37</c:v>
                </c:pt>
                <c:pt idx="6385">
                  <c:v>0.37</c:v>
                </c:pt>
                <c:pt idx="6386">
                  <c:v>0.37</c:v>
                </c:pt>
                <c:pt idx="6387">
                  <c:v>0.37</c:v>
                </c:pt>
                <c:pt idx="6388">
                  <c:v>0.37</c:v>
                </c:pt>
                <c:pt idx="6389">
                  <c:v>0.37</c:v>
                </c:pt>
                <c:pt idx="6390">
                  <c:v>0.37</c:v>
                </c:pt>
                <c:pt idx="6391">
                  <c:v>0.37</c:v>
                </c:pt>
                <c:pt idx="6392">
                  <c:v>0.37</c:v>
                </c:pt>
                <c:pt idx="6393">
                  <c:v>0.37</c:v>
                </c:pt>
                <c:pt idx="6394">
                  <c:v>0.37</c:v>
                </c:pt>
                <c:pt idx="6395">
                  <c:v>0.37</c:v>
                </c:pt>
                <c:pt idx="6396">
                  <c:v>0.37</c:v>
                </c:pt>
                <c:pt idx="6397">
                  <c:v>0.37</c:v>
                </c:pt>
                <c:pt idx="6398">
                  <c:v>0.37</c:v>
                </c:pt>
                <c:pt idx="6399">
                  <c:v>0.37</c:v>
                </c:pt>
                <c:pt idx="6400">
                  <c:v>0.37</c:v>
                </c:pt>
                <c:pt idx="6401">
                  <c:v>0.37</c:v>
                </c:pt>
                <c:pt idx="6402">
                  <c:v>0.37</c:v>
                </c:pt>
                <c:pt idx="6403">
                  <c:v>0.37</c:v>
                </c:pt>
                <c:pt idx="6404">
                  <c:v>0.37</c:v>
                </c:pt>
                <c:pt idx="6405">
                  <c:v>0.37</c:v>
                </c:pt>
                <c:pt idx="6406">
                  <c:v>0.37</c:v>
                </c:pt>
                <c:pt idx="6407">
                  <c:v>0.37</c:v>
                </c:pt>
                <c:pt idx="6408">
                  <c:v>0.37</c:v>
                </c:pt>
                <c:pt idx="6409">
                  <c:v>0.37</c:v>
                </c:pt>
                <c:pt idx="6410">
                  <c:v>0.37</c:v>
                </c:pt>
                <c:pt idx="6411">
                  <c:v>0.37</c:v>
                </c:pt>
                <c:pt idx="6412">
                  <c:v>0.37</c:v>
                </c:pt>
                <c:pt idx="6413">
                  <c:v>0.37</c:v>
                </c:pt>
                <c:pt idx="6414">
                  <c:v>0.37</c:v>
                </c:pt>
                <c:pt idx="6415">
                  <c:v>0.37</c:v>
                </c:pt>
                <c:pt idx="6416">
                  <c:v>0.37</c:v>
                </c:pt>
                <c:pt idx="6417">
                  <c:v>0.37</c:v>
                </c:pt>
                <c:pt idx="6418">
                  <c:v>0.37</c:v>
                </c:pt>
                <c:pt idx="6419">
                  <c:v>0.37</c:v>
                </c:pt>
                <c:pt idx="6420">
                  <c:v>0.37</c:v>
                </c:pt>
                <c:pt idx="6421">
                  <c:v>0.37</c:v>
                </c:pt>
                <c:pt idx="6422">
                  <c:v>0.37</c:v>
                </c:pt>
                <c:pt idx="6423">
                  <c:v>0.37</c:v>
                </c:pt>
                <c:pt idx="6424">
                  <c:v>0.37</c:v>
                </c:pt>
                <c:pt idx="6425">
                  <c:v>0.37</c:v>
                </c:pt>
                <c:pt idx="6426">
                  <c:v>0.37</c:v>
                </c:pt>
                <c:pt idx="6427">
                  <c:v>0.37</c:v>
                </c:pt>
                <c:pt idx="6428">
                  <c:v>0.37</c:v>
                </c:pt>
                <c:pt idx="6429">
                  <c:v>0.37</c:v>
                </c:pt>
                <c:pt idx="6430">
                  <c:v>0.37</c:v>
                </c:pt>
                <c:pt idx="6431">
                  <c:v>0.37</c:v>
                </c:pt>
                <c:pt idx="6432">
                  <c:v>0.37</c:v>
                </c:pt>
                <c:pt idx="6433">
                  <c:v>0.37</c:v>
                </c:pt>
                <c:pt idx="6434">
                  <c:v>0.37</c:v>
                </c:pt>
                <c:pt idx="6435">
                  <c:v>0.37</c:v>
                </c:pt>
                <c:pt idx="6436">
                  <c:v>0.37</c:v>
                </c:pt>
                <c:pt idx="6437">
                  <c:v>0.37</c:v>
                </c:pt>
                <c:pt idx="6438">
                  <c:v>0.37</c:v>
                </c:pt>
                <c:pt idx="6439">
                  <c:v>0.37</c:v>
                </c:pt>
                <c:pt idx="6440">
                  <c:v>0.37</c:v>
                </c:pt>
                <c:pt idx="6441">
                  <c:v>0.37</c:v>
                </c:pt>
                <c:pt idx="6442">
                  <c:v>0.37</c:v>
                </c:pt>
                <c:pt idx="6443">
                  <c:v>0.37</c:v>
                </c:pt>
                <c:pt idx="6444">
                  <c:v>0.37</c:v>
                </c:pt>
                <c:pt idx="6445">
                  <c:v>0.37</c:v>
                </c:pt>
                <c:pt idx="6446">
                  <c:v>0.37</c:v>
                </c:pt>
                <c:pt idx="6447">
                  <c:v>0.37</c:v>
                </c:pt>
                <c:pt idx="6448">
                  <c:v>0.37</c:v>
                </c:pt>
                <c:pt idx="6449">
                  <c:v>0.37</c:v>
                </c:pt>
                <c:pt idx="6450">
                  <c:v>0.37</c:v>
                </c:pt>
                <c:pt idx="6451">
                  <c:v>0.37</c:v>
                </c:pt>
                <c:pt idx="6452">
                  <c:v>0.37</c:v>
                </c:pt>
                <c:pt idx="6453">
                  <c:v>0.37</c:v>
                </c:pt>
                <c:pt idx="6454">
                  <c:v>0.37</c:v>
                </c:pt>
                <c:pt idx="6455">
                  <c:v>0.37</c:v>
                </c:pt>
                <c:pt idx="6456">
                  <c:v>0.37</c:v>
                </c:pt>
                <c:pt idx="6457">
                  <c:v>0.37</c:v>
                </c:pt>
                <c:pt idx="6458">
                  <c:v>0.37</c:v>
                </c:pt>
                <c:pt idx="6459">
                  <c:v>0.37</c:v>
                </c:pt>
                <c:pt idx="6460">
                  <c:v>0.37</c:v>
                </c:pt>
                <c:pt idx="6461">
                  <c:v>0.37</c:v>
                </c:pt>
                <c:pt idx="6462">
                  <c:v>0.37</c:v>
                </c:pt>
                <c:pt idx="6463">
                  <c:v>0.37</c:v>
                </c:pt>
                <c:pt idx="6464">
                  <c:v>0.37</c:v>
                </c:pt>
                <c:pt idx="6465">
                  <c:v>0.37</c:v>
                </c:pt>
                <c:pt idx="6466">
                  <c:v>0.37</c:v>
                </c:pt>
                <c:pt idx="6467">
                  <c:v>0.37</c:v>
                </c:pt>
                <c:pt idx="6468">
                  <c:v>0.37</c:v>
                </c:pt>
                <c:pt idx="6469">
                  <c:v>0.37</c:v>
                </c:pt>
                <c:pt idx="6470">
                  <c:v>0.37</c:v>
                </c:pt>
                <c:pt idx="6471">
                  <c:v>0.37</c:v>
                </c:pt>
                <c:pt idx="6472">
                  <c:v>0.37</c:v>
                </c:pt>
                <c:pt idx="6473">
                  <c:v>0.37</c:v>
                </c:pt>
                <c:pt idx="6474">
                  <c:v>0.37</c:v>
                </c:pt>
                <c:pt idx="6475">
                  <c:v>0.37</c:v>
                </c:pt>
                <c:pt idx="6476">
                  <c:v>0.37</c:v>
                </c:pt>
                <c:pt idx="6477">
                  <c:v>0.37</c:v>
                </c:pt>
                <c:pt idx="6478">
                  <c:v>0.37</c:v>
                </c:pt>
                <c:pt idx="6479">
                  <c:v>0.37</c:v>
                </c:pt>
                <c:pt idx="6480">
                  <c:v>0.37</c:v>
                </c:pt>
                <c:pt idx="6481">
                  <c:v>0.37</c:v>
                </c:pt>
                <c:pt idx="6482">
                  <c:v>0.37</c:v>
                </c:pt>
                <c:pt idx="6483">
                  <c:v>0.37</c:v>
                </c:pt>
                <c:pt idx="6484">
                  <c:v>0.37</c:v>
                </c:pt>
                <c:pt idx="6485">
                  <c:v>0.37</c:v>
                </c:pt>
                <c:pt idx="6486">
                  <c:v>0.37</c:v>
                </c:pt>
                <c:pt idx="6487">
                  <c:v>0.37</c:v>
                </c:pt>
                <c:pt idx="6488">
                  <c:v>0.37</c:v>
                </c:pt>
                <c:pt idx="6489">
                  <c:v>0.37</c:v>
                </c:pt>
                <c:pt idx="6490">
                  <c:v>0.37</c:v>
                </c:pt>
                <c:pt idx="6491">
                  <c:v>0.37</c:v>
                </c:pt>
                <c:pt idx="6492">
                  <c:v>0.37</c:v>
                </c:pt>
                <c:pt idx="6493">
                  <c:v>0.37</c:v>
                </c:pt>
                <c:pt idx="6494">
                  <c:v>0.37</c:v>
                </c:pt>
                <c:pt idx="6495">
                  <c:v>0.37</c:v>
                </c:pt>
                <c:pt idx="6496">
                  <c:v>0.37</c:v>
                </c:pt>
                <c:pt idx="6497">
                  <c:v>0.37</c:v>
                </c:pt>
                <c:pt idx="6498">
                  <c:v>0.37</c:v>
                </c:pt>
                <c:pt idx="6499">
                  <c:v>0.37</c:v>
                </c:pt>
                <c:pt idx="6500">
                  <c:v>0.37</c:v>
                </c:pt>
                <c:pt idx="6501">
                  <c:v>0.37</c:v>
                </c:pt>
                <c:pt idx="6502">
                  <c:v>0.37</c:v>
                </c:pt>
                <c:pt idx="6503">
                  <c:v>0.37</c:v>
                </c:pt>
                <c:pt idx="6504">
                  <c:v>0.37</c:v>
                </c:pt>
                <c:pt idx="6505">
                  <c:v>0.37</c:v>
                </c:pt>
                <c:pt idx="6506">
                  <c:v>0.37</c:v>
                </c:pt>
                <c:pt idx="6507">
                  <c:v>0.37</c:v>
                </c:pt>
                <c:pt idx="6508">
                  <c:v>0.37</c:v>
                </c:pt>
                <c:pt idx="6509">
                  <c:v>0.37</c:v>
                </c:pt>
                <c:pt idx="6510">
                  <c:v>0.37</c:v>
                </c:pt>
                <c:pt idx="6511">
                  <c:v>0.37</c:v>
                </c:pt>
                <c:pt idx="6512">
                  <c:v>0.37</c:v>
                </c:pt>
                <c:pt idx="6513">
                  <c:v>0.37</c:v>
                </c:pt>
                <c:pt idx="6514">
                  <c:v>0.37</c:v>
                </c:pt>
                <c:pt idx="6515">
                  <c:v>0.37</c:v>
                </c:pt>
                <c:pt idx="6516">
                  <c:v>0.37</c:v>
                </c:pt>
                <c:pt idx="6517">
                  <c:v>0.37</c:v>
                </c:pt>
                <c:pt idx="6518">
                  <c:v>0.37</c:v>
                </c:pt>
                <c:pt idx="6519">
                  <c:v>0.37</c:v>
                </c:pt>
                <c:pt idx="6520">
                  <c:v>0.37</c:v>
                </c:pt>
                <c:pt idx="6521">
                  <c:v>0.37</c:v>
                </c:pt>
                <c:pt idx="6522">
                  <c:v>0.37</c:v>
                </c:pt>
                <c:pt idx="6523">
                  <c:v>0.37</c:v>
                </c:pt>
                <c:pt idx="6524">
                  <c:v>0.37</c:v>
                </c:pt>
                <c:pt idx="6525">
                  <c:v>0.37</c:v>
                </c:pt>
                <c:pt idx="6526">
                  <c:v>0.37</c:v>
                </c:pt>
                <c:pt idx="6527">
                  <c:v>0.37</c:v>
                </c:pt>
                <c:pt idx="6528">
                  <c:v>0.37</c:v>
                </c:pt>
                <c:pt idx="6529">
                  <c:v>0.37</c:v>
                </c:pt>
                <c:pt idx="6530">
                  <c:v>0.37</c:v>
                </c:pt>
                <c:pt idx="6531">
                  <c:v>0.37</c:v>
                </c:pt>
                <c:pt idx="6532">
                  <c:v>0.37</c:v>
                </c:pt>
                <c:pt idx="6533">
                  <c:v>0.37</c:v>
                </c:pt>
                <c:pt idx="6534">
                  <c:v>0.37</c:v>
                </c:pt>
                <c:pt idx="6535">
                  <c:v>0.37</c:v>
                </c:pt>
                <c:pt idx="6536">
                  <c:v>0.37</c:v>
                </c:pt>
                <c:pt idx="6537">
                  <c:v>0.37</c:v>
                </c:pt>
                <c:pt idx="6538">
                  <c:v>0.37</c:v>
                </c:pt>
                <c:pt idx="6539">
                  <c:v>0.37</c:v>
                </c:pt>
                <c:pt idx="6540">
                  <c:v>0.37</c:v>
                </c:pt>
                <c:pt idx="6541">
                  <c:v>0.37</c:v>
                </c:pt>
                <c:pt idx="6542">
                  <c:v>0.37</c:v>
                </c:pt>
                <c:pt idx="6543">
                  <c:v>0.37</c:v>
                </c:pt>
                <c:pt idx="6544">
                  <c:v>0.37</c:v>
                </c:pt>
                <c:pt idx="6545">
                  <c:v>0.37</c:v>
                </c:pt>
                <c:pt idx="6546">
                  <c:v>0.37</c:v>
                </c:pt>
                <c:pt idx="6547">
                  <c:v>0.37</c:v>
                </c:pt>
                <c:pt idx="6548">
                  <c:v>0.37</c:v>
                </c:pt>
                <c:pt idx="6549">
                  <c:v>0.37</c:v>
                </c:pt>
                <c:pt idx="6550">
                  <c:v>0.37</c:v>
                </c:pt>
                <c:pt idx="6551">
                  <c:v>0.37</c:v>
                </c:pt>
                <c:pt idx="6552">
                  <c:v>0.37</c:v>
                </c:pt>
                <c:pt idx="6553">
                  <c:v>0.37</c:v>
                </c:pt>
                <c:pt idx="6554">
                  <c:v>0.37</c:v>
                </c:pt>
                <c:pt idx="6555">
                  <c:v>0.37</c:v>
                </c:pt>
                <c:pt idx="6556">
                  <c:v>0.37</c:v>
                </c:pt>
                <c:pt idx="6557">
                  <c:v>0.37</c:v>
                </c:pt>
                <c:pt idx="6558">
                  <c:v>0.37</c:v>
                </c:pt>
                <c:pt idx="6559">
                  <c:v>0.37</c:v>
                </c:pt>
                <c:pt idx="6560">
                  <c:v>0.37</c:v>
                </c:pt>
                <c:pt idx="6561">
                  <c:v>0.37</c:v>
                </c:pt>
                <c:pt idx="6562">
                  <c:v>0.37</c:v>
                </c:pt>
                <c:pt idx="6563">
                  <c:v>0.37</c:v>
                </c:pt>
                <c:pt idx="6564">
                  <c:v>0.37</c:v>
                </c:pt>
                <c:pt idx="6565">
                  <c:v>0.37</c:v>
                </c:pt>
                <c:pt idx="6566">
                  <c:v>0.37</c:v>
                </c:pt>
                <c:pt idx="6567">
                  <c:v>0.37</c:v>
                </c:pt>
                <c:pt idx="6568">
                  <c:v>0.37</c:v>
                </c:pt>
                <c:pt idx="6569">
                  <c:v>0.37</c:v>
                </c:pt>
                <c:pt idx="6570">
                  <c:v>0.37</c:v>
                </c:pt>
                <c:pt idx="6571">
                  <c:v>0.37</c:v>
                </c:pt>
                <c:pt idx="6572">
                  <c:v>0.37</c:v>
                </c:pt>
                <c:pt idx="6573">
                  <c:v>0.37</c:v>
                </c:pt>
                <c:pt idx="6574">
                  <c:v>0.37</c:v>
                </c:pt>
                <c:pt idx="6575">
                  <c:v>0.37</c:v>
                </c:pt>
                <c:pt idx="6576">
                  <c:v>0.37</c:v>
                </c:pt>
                <c:pt idx="6577">
                  <c:v>0.37</c:v>
                </c:pt>
                <c:pt idx="6578">
                  <c:v>0.37</c:v>
                </c:pt>
                <c:pt idx="6579">
                  <c:v>0.37</c:v>
                </c:pt>
                <c:pt idx="6580">
                  <c:v>0.37</c:v>
                </c:pt>
                <c:pt idx="6581">
                  <c:v>0.37</c:v>
                </c:pt>
                <c:pt idx="6582">
                  <c:v>0.37</c:v>
                </c:pt>
                <c:pt idx="6583">
                  <c:v>0.37</c:v>
                </c:pt>
                <c:pt idx="6584">
                  <c:v>0.37</c:v>
                </c:pt>
                <c:pt idx="6585">
                  <c:v>0.37</c:v>
                </c:pt>
                <c:pt idx="6586">
                  <c:v>0.37</c:v>
                </c:pt>
                <c:pt idx="6587">
                  <c:v>0.37</c:v>
                </c:pt>
                <c:pt idx="6588">
                  <c:v>0.37</c:v>
                </c:pt>
                <c:pt idx="6589">
                  <c:v>0.37</c:v>
                </c:pt>
                <c:pt idx="6590">
                  <c:v>0.37</c:v>
                </c:pt>
                <c:pt idx="6591">
                  <c:v>0.37</c:v>
                </c:pt>
                <c:pt idx="6592">
                  <c:v>0.37</c:v>
                </c:pt>
                <c:pt idx="6593">
                  <c:v>0.37</c:v>
                </c:pt>
                <c:pt idx="6594">
                  <c:v>0.37</c:v>
                </c:pt>
                <c:pt idx="6595">
                  <c:v>0.37</c:v>
                </c:pt>
                <c:pt idx="6596">
                  <c:v>0.37</c:v>
                </c:pt>
                <c:pt idx="6597">
                  <c:v>0.37</c:v>
                </c:pt>
                <c:pt idx="6598">
                  <c:v>0.37</c:v>
                </c:pt>
                <c:pt idx="6599">
                  <c:v>0.37</c:v>
                </c:pt>
                <c:pt idx="6600">
                  <c:v>0.37</c:v>
                </c:pt>
                <c:pt idx="6601">
                  <c:v>0.37</c:v>
                </c:pt>
                <c:pt idx="6602">
                  <c:v>0.37</c:v>
                </c:pt>
                <c:pt idx="6603">
                  <c:v>0.37</c:v>
                </c:pt>
                <c:pt idx="6604">
                  <c:v>0.37</c:v>
                </c:pt>
                <c:pt idx="6605">
                  <c:v>0.37</c:v>
                </c:pt>
                <c:pt idx="6606">
                  <c:v>0.37</c:v>
                </c:pt>
                <c:pt idx="6607">
                  <c:v>0.37</c:v>
                </c:pt>
                <c:pt idx="6608">
                  <c:v>0.37</c:v>
                </c:pt>
                <c:pt idx="6609">
                  <c:v>0.37</c:v>
                </c:pt>
                <c:pt idx="6610">
                  <c:v>0.37</c:v>
                </c:pt>
                <c:pt idx="6611">
                  <c:v>0.37</c:v>
                </c:pt>
                <c:pt idx="6612">
                  <c:v>0.37</c:v>
                </c:pt>
                <c:pt idx="6613">
                  <c:v>0.37</c:v>
                </c:pt>
                <c:pt idx="6614">
                  <c:v>0.37</c:v>
                </c:pt>
                <c:pt idx="6615">
                  <c:v>0.37</c:v>
                </c:pt>
                <c:pt idx="6616">
                  <c:v>0.37</c:v>
                </c:pt>
                <c:pt idx="6617">
                  <c:v>0.37</c:v>
                </c:pt>
                <c:pt idx="6618">
                  <c:v>0.37</c:v>
                </c:pt>
                <c:pt idx="6619">
                  <c:v>0.37</c:v>
                </c:pt>
                <c:pt idx="6620">
                  <c:v>0.37</c:v>
                </c:pt>
                <c:pt idx="6621">
                  <c:v>0.37</c:v>
                </c:pt>
                <c:pt idx="6622">
                  <c:v>0.37</c:v>
                </c:pt>
                <c:pt idx="6623">
                  <c:v>0.37</c:v>
                </c:pt>
                <c:pt idx="6624">
                  <c:v>0.37</c:v>
                </c:pt>
                <c:pt idx="6625">
                  <c:v>0.37</c:v>
                </c:pt>
                <c:pt idx="6626">
                  <c:v>0.37</c:v>
                </c:pt>
                <c:pt idx="6627">
                  <c:v>0.37</c:v>
                </c:pt>
                <c:pt idx="6628">
                  <c:v>0.37</c:v>
                </c:pt>
                <c:pt idx="6629">
                  <c:v>0.37</c:v>
                </c:pt>
                <c:pt idx="6630">
                  <c:v>0.37</c:v>
                </c:pt>
                <c:pt idx="6631">
                  <c:v>0.37</c:v>
                </c:pt>
                <c:pt idx="6632">
                  <c:v>0.37</c:v>
                </c:pt>
                <c:pt idx="6633">
                  <c:v>0.37</c:v>
                </c:pt>
                <c:pt idx="6634">
                  <c:v>0.37</c:v>
                </c:pt>
                <c:pt idx="6635">
                  <c:v>0.37</c:v>
                </c:pt>
                <c:pt idx="6636">
                  <c:v>0.37</c:v>
                </c:pt>
                <c:pt idx="6637">
                  <c:v>0.37</c:v>
                </c:pt>
                <c:pt idx="6638">
                  <c:v>0.37</c:v>
                </c:pt>
                <c:pt idx="6639">
                  <c:v>0.37</c:v>
                </c:pt>
                <c:pt idx="6640">
                  <c:v>0.37</c:v>
                </c:pt>
                <c:pt idx="6641">
                  <c:v>0.37</c:v>
                </c:pt>
                <c:pt idx="6642">
                  <c:v>0.37</c:v>
                </c:pt>
                <c:pt idx="6643">
                  <c:v>0.37</c:v>
                </c:pt>
                <c:pt idx="6644">
                  <c:v>0.37</c:v>
                </c:pt>
                <c:pt idx="6645">
                  <c:v>0.37</c:v>
                </c:pt>
                <c:pt idx="6646">
                  <c:v>0.37</c:v>
                </c:pt>
                <c:pt idx="6647">
                  <c:v>0.37</c:v>
                </c:pt>
                <c:pt idx="6648">
                  <c:v>0.37</c:v>
                </c:pt>
                <c:pt idx="6649">
                  <c:v>0.37</c:v>
                </c:pt>
                <c:pt idx="6650">
                  <c:v>0.37</c:v>
                </c:pt>
                <c:pt idx="6651">
                  <c:v>0.37</c:v>
                </c:pt>
                <c:pt idx="6652">
                  <c:v>0.37</c:v>
                </c:pt>
                <c:pt idx="6653">
                  <c:v>0.37</c:v>
                </c:pt>
                <c:pt idx="6654">
                  <c:v>0.37</c:v>
                </c:pt>
                <c:pt idx="6655">
                  <c:v>0.37</c:v>
                </c:pt>
                <c:pt idx="6656">
                  <c:v>0.37</c:v>
                </c:pt>
                <c:pt idx="6657">
                  <c:v>0.37</c:v>
                </c:pt>
                <c:pt idx="6658">
                  <c:v>0.37</c:v>
                </c:pt>
                <c:pt idx="6659">
                  <c:v>0.37</c:v>
                </c:pt>
                <c:pt idx="6660">
                  <c:v>0.37</c:v>
                </c:pt>
                <c:pt idx="6661">
                  <c:v>0.37</c:v>
                </c:pt>
                <c:pt idx="6662">
                  <c:v>0.37</c:v>
                </c:pt>
                <c:pt idx="6663">
                  <c:v>0.37</c:v>
                </c:pt>
                <c:pt idx="6664">
                  <c:v>0.37</c:v>
                </c:pt>
                <c:pt idx="6665">
                  <c:v>0.37</c:v>
                </c:pt>
                <c:pt idx="6666">
                  <c:v>0.37</c:v>
                </c:pt>
                <c:pt idx="6667">
                  <c:v>0.37</c:v>
                </c:pt>
                <c:pt idx="6668">
                  <c:v>0.37</c:v>
                </c:pt>
                <c:pt idx="6669">
                  <c:v>0.37</c:v>
                </c:pt>
                <c:pt idx="6670">
                  <c:v>0.37</c:v>
                </c:pt>
                <c:pt idx="6671">
                  <c:v>0.37</c:v>
                </c:pt>
                <c:pt idx="6672">
                  <c:v>0.37</c:v>
                </c:pt>
                <c:pt idx="6673">
                  <c:v>0.37</c:v>
                </c:pt>
                <c:pt idx="6674">
                  <c:v>0.37</c:v>
                </c:pt>
                <c:pt idx="6675">
                  <c:v>0.37</c:v>
                </c:pt>
                <c:pt idx="6676">
                  <c:v>0.37</c:v>
                </c:pt>
                <c:pt idx="6677">
                  <c:v>0.37</c:v>
                </c:pt>
                <c:pt idx="6678">
                  <c:v>0.37</c:v>
                </c:pt>
                <c:pt idx="6679">
                  <c:v>0.37</c:v>
                </c:pt>
                <c:pt idx="6680">
                  <c:v>0.37</c:v>
                </c:pt>
                <c:pt idx="6681">
                  <c:v>0.37</c:v>
                </c:pt>
                <c:pt idx="6682">
                  <c:v>0.37</c:v>
                </c:pt>
                <c:pt idx="6683">
                  <c:v>0.37</c:v>
                </c:pt>
                <c:pt idx="6684">
                  <c:v>0.37</c:v>
                </c:pt>
                <c:pt idx="6685">
                  <c:v>0.37</c:v>
                </c:pt>
                <c:pt idx="6686">
                  <c:v>0.37</c:v>
                </c:pt>
                <c:pt idx="6687">
                  <c:v>0.37</c:v>
                </c:pt>
                <c:pt idx="6688">
                  <c:v>0.37</c:v>
                </c:pt>
                <c:pt idx="6689">
                  <c:v>0.37</c:v>
                </c:pt>
                <c:pt idx="6690">
                  <c:v>0.37</c:v>
                </c:pt>
                <c:pt idx="6691">
                  <c:v>0.37</c:v>
                </c:pt>
                <c:pt idx="6692">
                  <c:v>0.37</c:v>
                </c:pt>
                <c:pt idx="6693">
                  <c:v>0.37</c:v>
                </c:pt>
                <c:pt idx="6694">
                  <c:v>0.37</c:v>
                </c:pt>
                <c:pt idx="6695">
                  <c:v>0.37</c:v>
                </c:pt>
                <c:pt idx="6696">
                  <c:v>0.37</c:v>
                </c:pt>
                <c:pt idx="6697">
                  <c:v>0.37</c:v>
                </c:pt>
                <c:pt idx="6698">
                  <c:v>0.37</c:v>
                </c:pt>
                <c:pt idx="6699">
                  <c:v>0.37</c:v>
                </c:pt>
                <c:pt idx="6700">
                  <c:v>0.37</c:v>
                </c:pt>
                <c:pt idx="6701">
                  <c:v>0.37</c:v>
                </c:pt>
                <c:pt idx="6702">
                  <c:v>0.37</c:v>
                </c:pt>
                <c:pt idx="6703">
                  <c:v>0.37</c:v>
                </c:pt>
                <c:pt idx="6704">
                  <c:v>0.37</c:v>
                </c:pt>
                <c:pt idx="6705">
                  <c:v>0.37</c:v>
                </c:pt>
                <c:pt idx="6706">
                  <c:v>0.37</c:v>
                </c:pt>
                <c:pt idx="6707">
                  <c:v>0.37</c:v>
                </c:pt>
                <c:pt idx="6708">
                  <c:v>0.37</c:v>
                </c:pt>
                <c:pt idx="6709">
                  <c:v>0.37</c:v>
                </c:pt>
                <c:pt idx="6710">
                  <c:v>0.37</c:v>
                </c:pt>
                <c:pt idx="6711">
                  <c:v>0.37</c:v>
                </c:pt>
                <c:pt idx="6712">
                  <c:v>0.37</c:v>
                </c:pt>
                <c:pt idx="6713">
                  <c:v>0.37</c:v>
                </c:pt>
                <c:pt idx="6714">
                  <c:v>0.37</c:v>
                </c:pt>
                <c:pt idx="6715">
                  <c:v>0.37</c:v>
                </c:pt>
                <c:pt idx="6716">
                  <c:v>0.37</c:v>
                </c:pt>
                <c:pt idx="6717">
                  <c:v>0.37</c:v>
                </c:pt>
                <c:pt idx="6718">
                  <c:v>0.37</c:v>
                </c:pt>
                <c:pt idx="6719">
                  <c:v>0.37</c:v>
                </c:pt>
                <c:pt idx="6720">
                  <c:v>0.37</c:v>
                </c:pt>
                <c:pt idx="6721">
                  <c:v>0.37</c:v>
                </c:pt>
                <c:pt idx="6722">
                  <c:v>0.37</c:v>
                </c:pt>
                <c:pt idx="6723">
                  <c:v>0.37</c:v>
                </c:pt>
                <c:pt idx="6724">
                  <c:v>0.37</c:v>
                </c:pt>
                <c:pt idx="6725">
                  <c:v>0.37</c:v>
                </c:pt>
                <c:pt idx="6726">
                  <c:v>0.37</c:v>
                </c:pt>
                <c:pt idx="6727">
                  <c:v>0.37</c:v>
                </c:pt>
                <c:pt idx="6728">
                  <c:v>0.37</c:v>
                </c:pt>
                <c:pt idx="6729">
                  <c:v>0.37</c:v>
                </c:pt>
                <c:pt idx="6730">
                  <c:v>0.37</c:v>
                </c:pt>
                <c:pt idx="6731">
                  <c:v>0.37</c:v>
                </c:pt>
                <c:pt idx="6732">
                  <c:v>0.37</c:v>
                </c:pt>
                <c:pt idx="6733">
                  <c:v>0.37</c:v>
                </c:pt>
                <c:pt idx="6734">
                  <c:v>0.37</c:v>
                </c:pt>
                <c:pt idx="6735">
                  <c:v>0.37</c:v>
                </c:pt>
                <c:pt idx="6736">
                  <c:v>0.37</c:v>
                </c:pt>
                <c:pt idx="6737">
                  <c:v>0.37</c:v>
                </c:pt>
                <c:pt idx="6738">
                  <c:v>0.37</c:v>
                </c:pt>
                <c:pt idx="6739">
                  <c:v>0.37</c:v>
                </c:pt>
                <c:pt idx="6740">
                  <c:v>0.37</c:v>
                </c:pt>
                <c:pt idx="6741">
                  <c:v>0.37</c:v>
                </c:pt>
                <c:pt idx="6742">
                  <c:v>0.37</c:v>
                </c:pt>
                <c:pt idx="6743">
                  <c:v>0.37</c:v>
                </c:pt>
                <c:pt idx="6744">
                  <c:v>0.37</c:v>
                </c:pt>
                <c:pt idx="6745">
                  <c:v>0.37</c:v>
                </c:pt>
                <c:pt idx="6746">
                  <c:v>0.37</c:v>
                </c:pt>
                <c:pt idx="6747">
                  <c:v>0.37</c:v>
                </c:pt>
                <c:pt idx="6748">
                  <c:v>0.37</c:v>
                </c:pt>
                <c:pt idx="6749">
                  <c:v>0.37</c:v>
                </c:pt>
                <c:pt idx="6750">
                  <c:v>0.37</c:v>
                </c:pt>
                <c:pt idx="6751">
                  <c:v>0.37</c:v>
                </c:pt>
                <c:pt idx="6752">
                  <c:v>0.37</c:v>
                </c:pt>
                <c:pt idx="6753">
                  <c:v>0.37</c:v>
                </c:pt>
                <c:pt idx="6754">
                  <c:v>0.37</c:v>
                </c:pt>
                <c:pt idx="6755">
                  <c:v>0.37</c:v>
                </c:pt>
                <c:pt idx="6756">
                  <c:v>0.37</c:v>
                </c:pt>
                <c:pt idx="6757">
                  <c:v>0.37</c:v>
                </c:pt>
                <c:pt idx="6758">
                  <c:v>0.37</c:v>
                </c:pt>
                <c:pt idx="6759">
                  <c:v>0.37</c:v>
                </c:pt>
                <c:pt idx="6760">
                  <c:v>0.37</c:v>
                </c:pt>
                <c:pt idx="6761">
                  <c:v>0.37</c:v>
                </c:pt>
                <c:pt idx="6762">
                  <c:v>0.37</c:v>
                </c:pt>
                <c:pt idx="6763">
                  <c:v>0.37</c:v>
                </c:pt>
                <c:pt idx="6764">
                  <c:v>0.37</c:v>
                </c:pt>
                <c:pt idx="6765">
                  <c:v>0.37</c:v>
                </c:pt>
                <c:pt idx="6766">
                  <c:v>0.37</c:v>
                </c:pt>
                <c:pt idx="6767">
                  <c:v>0.37</c:v>
                </c:pt>
                <c:pt idx="6768">
                  <c:v>0.37</c:v>
                </c:pt>
                <c:pt idx="6769">
                  <c:v>0.37</c:v>
                </c:pt>
                <c:pt idx="6770">
                  <c:v>0.37</c:v>
                </c:pt>
                <c:pt idx="6771">
                  <c:v>0.37</c:v>
                </c:pt>
                <c:pt idx="6772">
                  <c:v>0.37</c:v>
                </c:pt>
                <c:pt idx="6773">
                  <c:v>0.37</c:v>
                </c:pt>
                <c:pt idx="6774">
                  <c:v>0.37</c:v>
                </c:pt>
                <c:pt idx="6775">
                  <c:v>0.37</c:v>
                </c:pt>
                <c:pt idx="6776">
                  <c:v>0.37</c:v>
                </c:pt>
                <c:pt idx="6777">
                  <c:v>0.37</c:v>
                </c:pt>
                <c:pt idx="6778">
                  <c:v>0.37</c:v>
                </c:pt>
                <c:pt idx="6779">
                  <c:v>0.37</c:v>
                </c:pt>
                <c:pt idx="6780">
                  <c:v>0.37</c:v>
                </c:pt>
                <c:pt idx="6781">
                  <c:v>0.37</c:v>
                </c:pt>
                <c:pt idx="6782">
                  <c:v>0.37</c:v>
                </c:pt>
                <c:pt idx="6783">
                  <c:v>0.37</c:v>
                </c:pt>
                <c:pt idx="6784">
                  <c:v>0.37</c:v>
                </c:pt>
                <c:pt idx="6785">
                  <c:v>0.37</c:v>
                </c:pt>
                <c:pt idx="6786">
                  <c:v>0.37</c:v>
                </c:pt>
                <c:pt idx="6787">
                  <c:v>0.37</c:v>
                </c:pt>
                <c:pt idx="6788">
                  <c:v>0.37</c:v>
                </c:pt>
                <c:pt idx="6789">
                  <c:v>0.37</c:v>
                </c:pt>
                <c:pt idx="6790">
                  <c:v>0.37</c:v>
                </c:pt>
                <c:pt idx="6791">
                  <c:v>0.37</c:v>
                </c:pt>
                <c:pt idx="6792">
                  <c:v>0.37</c:v>
                </c:pt>
                <c:pt idx="6793">
                  <c:v>0.37</c:v>
                </c:pt>
                <c:pt idx="6794">
                  <c:v>0.37</c:v>
                </c:pt>
                <c:pt idx="6795">
                  <c:v>0.37</c:v>
                </c:pt>
                <c:pt idx="6796">
                  <c:v>0.37</c:v>
                </c:pt>
                <c:pt idx="6797">
                  <c:v>0.37</c:v>
                </c:pt>
                <c:pt idx="6798">
                  <c:v>0.37</c:v>
                </c:pt>
                <c:pt idx="6799">
                  <c:v>0.37</c:v>
                </c:pt>
                <c:pt idx="6800">
                  <c:v>0.37</c:v>
                </c:pt>
                <c:pt idx="6801">
                  <c:v>0.37</c:v>
                </c:pt>
                <c:pt idx="6802">
                  <c:v>0.37</c:v>
                </c:pt>
                <c:pt idx="6803">
                  <c:v>0.37</c:v>
                </c:pt>
                <c:pt idx="6804">
                  <c:v>0.37</c:v>
                </c:pt>
                <c:pt idx="6805">
                  <c:v>0.37</c:v>
                </c:pt>
                <c:pt idx="6806">
                  <c:v>0.37</c:v>
                </c:pt>
                <c:pt idx="6807">
                  <c:v>0.37</c:v>
                </c:pt>
                <c:pt idx="6808">
                  <c:v>0.37</c:v>
                </c:pt>
                <c:pt idx="6809">
                  <c:v>0.37</c:v>
                </c:pt>
                <c:pt idx="6810">
                  <c:v>0.37</c:v>
                </c:pt>
                <c:pt idx="6811">
                  <c:v>0.37</c:v>
                </c:pt>
                <c:pt idx="6812">
                  <c:v>0.37</c:v>
                </c:pt>
                <c:pt idx="6813">
                  <c:v>0.37</c:v>
                </c:pt>
                <c:pt idx="6814">
                  <c:v>0.37</c:v>
                </c:pt>
                <c:pt idx="6815">
                  <c:v>0.37</c:v>
                </c:pt>
                <c:pt idx="6816">
                  <c:v>0.37</c:v>
                </c:pt>
                <c:pt idx="6817">
                  <c:v>0.37</c:v>
                </c:pt>
                <c:pt idx="6818">
                  <c:v>0.37</c:v>
                </c:pt>
                <c:pt idx="6819">
                  <c:v>0.37</c:v>
                </c:pt>
                <c:pt idx="6820">
                  <c:v>0.37</c:v>
                </c:pt>
                <c:pt idx="6821">
                  <c:v>0.37</c:v>
                </c:pt>
                <c:pt idx="6822">
                  <c:v>0.37</c:v>
                </c:pt>
                <c:pt idx="6823">
                  <c:v>0.37</c:v>
                </c:pt>
                <c:pt idx="6824">
                  <c:v>0.37</c:v>
                </c:pt>
                <c:pt idx="6825">
                  <c:v>0.37</c:v>
                </c:pt>
                <c:pt idx="6826">
                  <c:v>0.37</c:v>
                </c:pt>
                <c:pt idx="6827">
                  <c:v>0.37</c:v>
                </c:pt>
                <c:pt idx="6828">
                  <c:v>0.37</c:v>
                </c:pt>
                <c:pt idx="6829">
                  <c:v>0.37</c:v>
                </c:pt>
                <c:pt idx="6830">
                  <c:v>0.37</c:v>
                </c:pt>
                <c:pt idx="6831">
                  <c:v>0.37</c:v>
                </c:pt>
                <c:pt idx="6832">
                  <c:v>0.37</c:v>
                </c:pt>
                <c:pt idx="6833">
                  <c:v>0.37</c:v>
                </c:pt>
                <c:pt idx="6834">
                  <c:v>0.37</c:v>
                </c:pt>
                <c:pt idx="6835">
                  <c:v>0.37</c:v>
                </c:pt>
                <c:pt idx="6836">
                  <c:v>0.37</c:v>
                </c:pt>
                <c:pt idx="6837">
                  <c:v>0.37</c:v>
                </c:pt>
                <c:pt idx="6838">
                  <c:v>0.37</c:v>
                </c:pt>
                <c:pt idx="6839">
                  <c:v>0.37</c:v>
                </c:pt>
                <c:pt idx="6840">
                  <c:v>0.37</c:v>
                </c:pt>
                <c:pt idx="6841">
                  <c:v>0.37</c:v>
                </c:pt>
                <c:pt idx="6842">
                  <c:v>0.37</c:v>
                </c:pt>
                <c:pt idx="6843">
                  <c:v>0.37</c:v>
                </c:pt>
                <c:pt idx="6844">
                  <c:v>0.37</c:v>
                </c:pt>
                <c:pt idx="6845">
                  <c:v>0.37</c:v>
                </c:pt>
                <c:pt idx="6846">
                  <c:v>0.37</c:v>
                </c:pt>
                <c:pt idx="6847">
                  <c:v>0.37</c:v>
                </c:pt>
                <c:pt idx="6848">
                  <c:v>0.37</c:v>
                </c:pt>
                <c:pt idx="6849">
                  <c:v>0.37</c:v>
                </c:pt>
                <c:pt idx="6850">
                  <c:v>0.37</c:v>
                </c:pt>
                <c:pt idx="6851">
                  <c:v>0.37</c:v>
                </c:pt>
                <c:pt idx="6852">
                  <c:v>0.37</c:v>
                </c:pt>
                <c:pt idx="6853">
                  <c:v>0.37</c:v>
                </c:pt>
                <c:pt idx="6854">
                  <c:v>0.37</c:v>
                </c:pt>
                <c:pt idx="6855">
                  <c:v>0.37</c:v>
                </c:pt>
                <c:pt idx="6856">
                  <c:v>0.37</c:v>
                </c:pt>
                <c:pt idx="6857">
                  <c:v>0.37</c:v>
                </c:pt>
                <c:pt idx="6858">
                  <c:v>0.37</c:v>
                </c:pt>
                <c:pt idx="6859">
                  <c:v>0.37</c:v>
                </c:pt>
                <c:pt idx="6860">
                  <c:v>0.37</c:v>
                </c:pt>
                <c:pt idx="6861">
                  <c:v>0.37</c:v>
                </c:pt>
                <c:pt idx="6862">
                  <c:v>0.37</c:v>
                </c:pt>
                <c:pt idx="6863">
                  <c:v>0.37</c:v>
                </c:pt>
                <c:pt idx="6864">
                  <c:v>0.37</c:v>
                </c:pt>
                <c:pt idx="6865">
                  <c:v>0.37</c:v>
                </c:pt>
                <c:pt idx="6866">
                  <c:v>0.37</c:v>
                </c:pt>
                <c:pt idx="6867">
                  <c:v>0.37</c:v>
                </c:pt>
                <c:pt idx="6868">
                  <c:v>0.37</c:v>
                </c:pt>
                <c:pt idx="6869">
                  <c:v>0.37</c:v>
                </c:pt>
                <c:pt idx="6870">
                  <c:v>0.37</c:v>
                </c:pt>
                <c:pt idx="6871">
                  <c:v>0.37</c:v>
                </c:pt>
                <c:pt idx="6872">
                  <c:v>0.37</c:v>
                </c:pt>
                <c:pt idx="6873">
                  <c:v>0.37</c:v>
                </c:pt>
                <c:pt idx="6874">
                  <c:v>0.37</c:v>
                </c:pt>
                <c:pt idx="6875">
                  <c:v>0.37</c:v>
                </c:pt>
                <c:pt idx="6876">
                  <c:v>0.37</c:v>
                </c:pt>
                <c:pt idx="6877">
                  <c:v>0.37</c:v>
                </c:pt>
                <c:pt idx="6878">
                  <c:v>0.37</c:v>
                </c:pt>
                <c:pt idx="6879">
                  <c:v>0.37</c:v>
                </c:pt>
                <c:pt idx="6880">
                  <c:v>0.37</c:v>
                </c:pt>
                <c:pt idx="6881">
                  <c:v>0.37</c:v>
                </c:pt>
                <c:pt idx="6882">
                  <c:v>0.37</c:v>
                </c:pt>
                <c:pt idx="6883">
                  <c:v>0.37</c:v>
                </c:pt>
                <c:pt idx="6884">
                  <c:v>0.37</c:v>
                </c:pt>
                <c:pt idx="6885">
                  <c:v>0.37</c:v>
                </c:pt>
                <c:pt idx="6886">
                  <c:v>0.37</c:v>
                </c:pt>
                <c:pt idx="6887">
                  <c:v>0.37</c:v>
                </c:pt>
                <c:pt idx="6888">
                  <c:v>0.37</c:v>
                </c:pt>
                <c:pt idx="6889">
                  <c:v>0.37</c:v>
                </c:pt>
                <c:pt idx="6890">
                  <c:v>0.37</c:v>
                </c:pt>
                <c:pt idx="6891">
                  <c:v>0.37</c:v>
                </c:pt>
                <c:pt idx="6892">
                  <c:v>0.37</c:v>
                </c:pt>
                <c:pt idx="6893">
                  <c:v>0.37</c:v>
                </c:pt>
                <c:pt idx="6894">
                  <c:v>0.37</c:v>
                </c:pt>
                <c:pt idx="6895">
                  <c:v>0.37</c:v>
                </c:pt>
                <c:pt idx="6896">
                  <c:v>0.37</c:v>
                </c:pt>
                <c:pt idx="6897">
                  <c:v>0.37</c:v>
                </c:pt>
                <c:pt idx="6898">
                  <c:v>0.37</c:v>
                </c:pt>
                <c:pt idx="6899">
                  <c:v>0.37</c:v>
                </c:pt>
                <c:pt idx="6900">
                  <c:v>0.37</c:v>
                </c:pt>
                <c:pt idx="6901">
                  <c:v>0.37</c:v>
                </c:pt>
                <c:pt idx="6902">
                  <c:v>0.37</c:v>
                </c:pt>
                <c:pt idx="6903">
                  <c:v>0.37</c:v>
                </c:pt>
                <c:pt idx="6904">
                  <c:v>0.37</c:v>
                </c:pt>
                <c:pt idx="6905">
                  <c:v>0.37</c:v>
                </c:pt>
                <c:pt idx="6906">
                  <c:v>0.37</c:v>
                </c:pt>
                <c:pt idx="6907">
                  <c:v>0.37</c:v>
                </c:pt>
                <c:pt idx="6908">
                  <c:v>0.37</c:v>
                </c:pt>
                <c:pt idx="6909">
                  <c:v>0.37</c:v>
                </c:pt>
                <c:pt idx="6910">
                  <c:v>0.37</c:v>
                </c:pt>
                <c:pt idx="6911">
                  <c:v>0.37</c:v>
                </c:pt>
                <c:pt idx="6912">
                  <c:v>0.37</c:v>
                </c:pt>
                <c:pt idx="6913">
                  <c:v>0.37</c:v>
                </c:pt>
                <c:pt idx="6914">
                  <c:v>0.37</c:v>
                </c:pt>
                <c:pt idx="6915">
                  <c:v>0.37</c:v>
                </c:pt>
                <c:pt idx="6916">
                  <c:v>0.37</c:v>
                </c:pt>
                <c:pt idx="6917">
                  <c:v>0.37</c:v>
                </c:pt>
                <c:pt idx="6918">
                  <c:v>0.37</c:v>
                </c:pt>
                <c:pt idx="6919">
                  <c:v>0.37</c:v>
                </c:pt>
                <c:pt idx="6920">
                  <c:v>0.37</c:v>
                </c:pt>
                <c:pt idx="6921">
                  <c:v>0.37</c:v>
                </c:pt>
                <c:pt idx="6922">
                  <c:v>0.37</c:v>
                </c:pt>
                <c:pt idx="6923">
                  <c:v>0.37</c:v>
                </c:pt>
                <c:pt idx="6924">
                  <c:v>0.37</c:v>
                </c:pt>
                <c:pt idx="6925">
                  <c:v>0.37</c:v>
                </c:pt>
                <c:pt idx="6926">
                  <c:v>0.37</c:v>
                </c:pt>
                <c:pt idx="6927">
                  <c:v>0.37</c:v>
                </c:pt>
                <c:pt idx="6928">
                  <c:v>0.37</c:v>
                </c:pt>
                <c:pt idx="6929">
                  <c:v>0.37</c:v>
                </c:pt>
                <c:pt idx="6930">
                  <c:v>0.37</c:v>
                </c:pt>
                <c:pt idx="6931">
                  <c:v>0.37</c:v>
                </c:pt>
                <c:pt idx="6932">
                  <c:v>0.37</c:v>
                </c:pt>
                <c:pt idx="6933">
                  <c:v>0.37</c:v>
                </c:pt>
                <c:pt idx="6934">
                  <c:v>0.37</c:v>
                </c:pt>
                <c:pt idx="6935">
                  <c:v>0.37</c:v>
                </c:pt>
                <c:pt idx="6936">
                  <c:v>0.37</c:v>
                </c:pt>
                <c:pt idx="6937">
                  <c:v>0.37</c:v>
                </c:pt>
                <c:pt idx="6938">
                  <c:v>0.37</c:v>
                </c:pt>
                <c:pt idx="6939">
                  <c:v>0.37</c:v>
                </c:pt>
                <c:pt idx="6940">
                  <c:v>0.37</c:v>
                </c:pt>
                <c:pt idx="6941">
                  <c:v>0.37</c:v>
                </c:pt>
                <c:pt idx="6942">
                  <c:v>0.37</c:v>
                </c:pt>
                <c:pt idx="6943">
                  <c:v>0.37</c:v>
                </c:pt>
                <c:pt idx="6944">
                  <c:v>0.37</c:v>
                </c:pt>
                <c:pt idx="6945">
                  <c:v>0.37</c:v>
                </c:pt>
                <c:pt idx="6946">
                  <c:v>0.37</c:v>
                </c:pt>
                <c:pt idx="6947">
                  <c:v>0.37</c:v>
                </c:pt>
                <c:pt idx="6948">
                  <c:v>0.37</c:v>
                </c:pt>
                <c:pt idx="6949">
                  <c:v>0.37</c:v>
                </c:pt>
                <c:pt idx="6950">
                  <c:v>0.37</c:v>
                </c:pt>
                <c:pt idx="6951">
                  <c:v>0.37</c:v>
                </c:pt>
                <c:pt idx="6952">
                  <c:v>0.37</c:v>
                </c:pt>
                <c:pt idx="6953">
                  <c:v>0.37</c:v>
                </c:pt>
                <c:pt idx="6954">
                  <c:v>0.37</c:v>
                </c:pt>
                <c:pt idx="6955">
                  <c:v>0.37</c:v>
                </c:pt>
                <c:pt idx="6956">
                  <c:v>0.37</c:v>
                </c:pt>
                <c:pt idx="6957">
                  <c:v>0.37</c:v>
                </c:pt>
                <c:pt idx="6958">
                  <c:v>0.37</c:v>
                </c:pt>
                <c:pt idx="6959">
                  <c:v>0.37</c:v>
                </c:pt>
                <c:pt idx="6960">
                  <c:v>0.37</c:v>
                </c:pt>
                <c:pt idx="6961">
                  <c:v>0.37</c:v>
                </c:pt>
                <c:pt idx="6962">
                  <c:v>0.37</c:v>
                </c:pt>
                <c:pt idx="6963">
                  <c:v>0.37</c:v>
                </c:pt>
                <c:pt idx="6964">
                  <c:v>0.37</c:v>
                </c:pt>
                <c:pt idx="6965">
                  <c:v>0.37</c:v>
                </c:pt>
                <c:pt idx="6966">
                  <c:v>0.37</c:v>
                </c:pt>
                <c:pt idx="6967">
                  <c:v>0.37</c:v>
                </c:pt>
                <c:pt idx="6968">
                  <c:v>0.37</c:v>
                </c:pt>
                <c:pt idx="6969">
                  <c:v>0.37</c:v>
                </c:pt>
                <c:pt idx="6970">
                  <c:v>0.37</c:v>
                </c:pt>
                <c:pt idx="6971">
                  <c:v>0.37</c:v>
                </c:pt>
                <c:pt idx="6972">
                  <c:v>0.37</c:v>
                </c:pt>
                <c:pt idx="6973">
                  <c:v>0.37</c:v>
                </c:pt>
                <c:pt idx="6974">
                  <c:v>0.37</c:v>
                </c:pt>
                <c:pt idx="6975">
                  <c:v>0.37</c:v>
                </c:pt>
                <c:pt idx="6976">
                  <c:v>0.37</c:v>
                </c:pt>
                <c:pt idx="6977">
                  <c:v>0.37</c:v>
                </c:pt>
                <c:pt idx="6978">
                  <c:v>0.37</c:v>
                </c:pt>
                <c:pt idx="6979">
                  <c:v>0.37</c:v>
                </c:pt>
                <c:pt idx="6980">
                  <c:v>0.37</c:v>
                </c:pt>
                <c:pt idx="6981">
                  <c:v>0.37</c:v>
                </c:pt>
                <c:pt idx="6982">
                  <c:v>0.37</c:v>
                </c:pt>
                <c:pt idx="6983">
                  <c:v>0.37</c:v>
                </c:pt>
                <c:pt idx="6984">
                  <c:v>0.37</c:v>
                </c:pt>
                <c:pt idx="6985">
                  <c:v>0.37</c:v>
                </c:pt>
                <c:pt idx="6986">
                  <c:v>0.37</c:v>
                </c:pt>
                <c:pt idx="6987">
                  <c:v>0.37</c:v>
                </c:pt>
                <c:pt idx="6988">
                  <c:v>0.37</c:v>
                </c:pt>
                <c:pt idx="6989">
                  <c:v>0.37</c:v>
                </c:pt>
                <c:pt idx="6990">
                  <c:v>0.37</c:v>
                </c:pt>
                <c:pt idx="6991">
                  <c:v>0.37</c:v>
                </c:pt>
                <c:pt idx="6992">
                  <c:v>0.37</c:v>
                </c:pt>
                <c:pt idx="6993">
                  <c:v>0.37</c:v>
                </c:pt>
                <c:pt idx="6994">
                  <c:v>0.37</c:v>
                </c:pt>
                <c:pt idx="6995">
                  <c:v>0.37</c:v>
                </c:pt>
                <c:pt idx="6996">
                  <c:v>0.37</c:v>
                </c:pt>
                <c:pt idx="6997">
                  <c:v>0.37</c:v>
                </c:pt>
                <c:pt idx="6998">
                  <c:v>0.37</c:v>
                </c:pt>
                <c:pt idx="6999">
                  <c:v>0.37</c:v>
                </c:pt>
                <c:pt idx="7000">
                  <c:v>0.37</c:v>
                </c:pt>
              </c:numCache>
            </c:numRef>
          </c:val>
          <c:smooth val="0"/>
          <c:extLst>
            <c:ext xmlns:c16="http://schemas.microsoft.com/office/drawing/2014/chart" uri="{C3380CC4-5D6E-409C-BE32-E72D297353CC}">
              <c16:uniqueId val="{00000000-3F75-40D3-93C1-63F8BB7A012C}"/>
            </c:ext>
          </c:extLst>
        </c:ser>
        <c:ser>
          <c:idx val="1"/>
          <c:order val="1"/>
          <c:tx>
            <c:strRef>
              <c:f>'2023'!$C$3</c:f>
              <c:strCache>
                <c:ptCount val="1"/>
                <c:pt idx="0">
                  <c:v>Marginal tax rate -- married couples filing jointly</c:v>
                </c:pt>
              </c:strCache>
            </c:strRef>
          </c:tx>
          <c:spPr>
            <a:ln w="38100" cap="rnd">
              <a:solidFill>
                <a:srgbClr val="F37575"/>
              </a:solidFill>
              <a:prstDash val="sysDash"/>
              <a:round/>
            </a:ln>
            <a:effectLst/>
          </c:spPr>
          <c:marker>
            <c:symbol val="none"/>
          </c:marker>
          <c:cat>
            <c:numRef>
              <c:f>'2023'!$A$4:$A$7004</c:f>
              <c:numCache>
                <c:formatCode>"$"#,##0</c:formatCode>
                <c:ptCount val="7001"/>
                <c:pt idx="0">
                  <c:v>0</c:v>
                </c:pt>
                <c:pt idx="1">
                  <c:v>100</c:v>
                </c:pt>
                <c:pt idx="2">
                  <c:v>200</c:v>
                </c:pt>
                <c:pt idx="3">
                  <c:v>300</c:v>
                </c:pt>
                <c:pt idx="4">
                  <c:v>400</c:v>
                </c:pt>
                <c:pt idx="5">
                  <c:v>500</c:v>
                </c:pt>
                <c:pt idx="6">
                  <c:v>600</c:v>
                </c:pt>
                <c:pt idx="7">
                  <c:v>700</c:v>
                </c:pt>
                <c:pt idx="8">
                  <c:v>800</c:v>
                </c:pt>
                <c:pt idx="9">
                  <c:v>900</c:v>
                </c:pt>
                <c:pt idx="10">
                  <c:v>1000</c:v>
                </c:pt>
                <c:pt idx="11">
                  <c:v>1100</c:v>
                </c:pt>
                <c:pt idx="12">
                  <c:v>1200</c:v>
                </c:pt>
                <c:pt idx="13">
                  <c:v>1300</c:v>
                </c:pt>
                <c:pt idx="14">
                  <c:v>1400</c:v>
                </c:pt>
                <c:pt idx="15">
                  <c:v>1500</c:v>
                </c:pt>
                <c:pt idx="16">
                  <c:v>1600</c:v>
                </c:pt>
                <c:pt idx="17">
                  <c:v>1700</c:v>
                </c:pt>
                <c:pt idx="18">
                  <c:v>1800</c:v>
                </c:pt>
                <c:pt idx="19">
                  <c:v>1900</c:v>
                </c:pt>
                <c:pt idx="20">
                  <c:v>2000</c:v>
                </c:pt>
                <c:pt idx="21">
                  <c:v>2100</c:v>
                </c:pt>
                <c:pt idx="22">
                  <c:v>2200</c:v>
                </c:pt>
                <c:pt idx="23">
                  <c:v>2300</c:v>
                </c:pt>
                <c:pt idx="24">
                  <c:v>2400</c:v>
                </c:pt>
                <c:pt idx="25">
                  <c:v>2500</c:v>
                </c:pt>
                <c:pt idx="26">
                  <c:v>2600</c:v>
                </c:pt>
                <c:pt idx="27">
                  <c:v>2700</c:v>
                </c:pt>
                <c:pt idx="28">
                  <c:v>2800</c:v>
                </c:pt>
                <c:pt idx="29">
                  <c:v>2900</c:v>
                </c:pt>
                <c:pt idx="30">
                  <c:v>3000</c:v>
                </c:pt>
                <c:pt idx="31">
                  <c:v>3100</c:v>
                </c:pt>
                <c:pt idx="32">
                  <c:v>3200</c:v>
                </c:pt>
                <c:pt idx="33">
                  <c:v>3300</c:v>
                </c:pt>
                <c:pt idx="34">
                  <c:v>3400</c:v>
                </c:pt>
                <c:pt idx="35">
                  <c:v>3500</c:v>
                </c:pt>
                <c:pt idx="36">
                  <c:v>3600</c:v>
                </c:pt>
                <c:pt idx="37">
                  <c:v>3700</c:v>
                </c:pt>
                <c:pt idx="38">
                  <c:v>3800</c:v>
                </c:pt>
                <c:pt idx="39">
                  <c:v>3900</c:v>
                </c:pt>
                <c:pt idx="40">
                  <c:v>4000</c:v>
                </c:pt>
                <c:pt idx="41">
                  <c:v>4100</c:v>
                </c:pt>
                <c:pt idx="42">
                  <c:v>4200</c:v>
                </c:pt>
                <c:pt idx="43">
                  <c:v>4300</c:v>
                </c:pt>
                <c:pt idx="44">
                  <c:v>4400</c:v>
                </c:pt>
                <c:pt idx="45">
                  <c:v>4500</c:v>
                </c:pt>
                <c:pt idx="46">
                  <c:v>4600</c:v>
                </c:pt>
                <c:pt idx="47">
                  <c:v>4700</c:v>
                </c:pt>
                <c:pt idx="48">
                  <c:v>4800</c:v>
                </c:pt>
                <c:pt idx="49">
                  <c:v>4900</c:v>
                </c:pt>
                <c:pt idx="50">
                  <c:v>5000</c:v>
                </c:pt>
                <c:pt idx="51">
                  <c:v>5100</c:v>
                </c:pt>
                <c:pt idx="52">
                  <c:v>5200</c:v>
                </c:pt>
                <c:pt idx="53">
                  <c:v>5300</c:v>
                </c:pt>
                <c:pt idx="54">
                  <c:v>5400</c:v>
                </c:pt>
                <c:pt idx="55">
                  <c:v>5500</c:v>
                </c:pt>
                <c:pt idx="56">
                  <c:v>5600</c:v>
                </c:pt>
                <c:pt idx="57">
                  <c:v>5700</c:v>
                </c:pt>
                <c:pt idx="58">
                  <c:v>5800</c:v>
                </c:pt>
                <c:pt idx="59">
                  <c:v>5900</c:v>
                </c:pt>
                <c:pt idx="60">
                  <c:v>6000</c:v>
                </c:pt>
                <c:pt idx="61">
                  <c:v>6100</c:v>
                </c:pt>
                <c:pt idx="62">
                  <c:v>6200</c:v>
                </c:pt>
                <c:pt idx="63">
                  <c:v>6300</c:v>
                </c:pt>
                <c:pt idx="64">
                  <c:v>6400</c:v>
                </c:pt>
                <c:pt idx="65">
                  <c:v>6500</c:v>
                </c:pt>
                <c:pt idx="66">
                  <c:v>6600</c:v>
                </c:pt>
                <c:pt idx="67">
                  <c:v>6700</c:v>
                </c:pt>
                <c:pt idx="68">
                  <c:v>6800</c:v>
                </c:pt>
                <c:pt idx="69">
                  <c:v>6900</c:v>
                </c:pt>
                <c:pt idx="70">
                  <c:v>7000</c:v>
                </c:pt>
                <c:pt idx="71">
                  <c:v>7100</c:v>
                </c:pt>
                <c:pt idx="72">
                  <c:v>7200</c:v>
                </c:pt>
                <c:pt idx="73">
                  <c:v>7300</c:v>
                </c:pt>
                <c:pt idx="74">
                  <c:v>7400</c:v>
                </c:pt>
                <c:pt idx="75">
                  <c:v>7500</c:v>
                </c:pt>
                <c:pt idx="76">
                  <c:v>7600</c:v>
                </c:pt>
                <c:pt idx="77">
                  <c:v>7700</c:v>
                </c:pt>
                <c:pt idx="78">
                  <c:v>7800</c:v>
                </c:pt>
                <c:pt idx="79">
                  <c:v>7900</c:v>
                </c:pt>
                <c:pt idx="80">
                  <c:v>8000</c:v>
                </c:pt>
                <c:pt idx="81">
                  <c:v>8100</c:v>
                </c:pt>
                <c:pt idx="82">
                  <c:v>8200</c:v>
                </c:pt>
                <c:pt idx="83">
                  <c:v>8300</c:v>
                </c:pt>
                <c:pt idx="84">
                  <c:v>8400</c:v>
                </c:pt>
                <c:pt idx="85">
                  <c:v>8500</c:v>
                </c:pt>
                <c:pt idx="86">
                  <c:v>8600</c:v>
                </c:pt>
                <c:pt idx="87">
                  <c:v>8700</c:v>
                </c:pt>
                <c:pt idx="88">
                  <c:v>8800</c:v>
                </c:pt>
                <c:pt idx="89">
                  <c:v>8900</c:v>
                </c:pt>
                <c:pt idx="90">
                  <c:v>9000</c:v>
                </c:pt>
                <c:pt idx="91">
                  <c:v>9100</c:v>
                </c:pt>
                <c:pt idx="92">
                  <c:v>9200</c:v>
                </c:pt>
                <c:pt idx="93">
                  <c:v>9300</c:v>
                </c:pt>
                <c:pt idx="94">
                  <c:v>9400</c:v>
                </c:pt>
                <c:pt idx="95">
                  <c:v>9500</c:v>
                </c:pt>
                <c:pt idx="96">
                  <c:v>9600</c:v>
                </c:pt>
                <c:pt idx="97">
                  <c:v>9700</c:v>
                </c:pt>
                <c:pt idx="98">
                  <c:v>9800</c:v>
                </c:pt>
                <c:pt idx="99">
                  <c:v>9900</c:v>
                </c:pt>
                <c:pt idx="100">
                  <c:v>10000</c:v>
                </c:pt>
                <c:pt idx="101">
                  <c:v>10100</c:v>
                </c:pt>
                <c:pt idx="102">
                  <c:v>10200</c:v>
                </c:pt>
                <c:pt idx="103">
                  <c:v>10300</c:v>
                </c:pt>
                <c:pt idx="104">
                  <c:v>10400</c:v>
                </c:pt>
                <c:pt idx="105">
                  <c:v>10500</c:v>
                </c:pt>
                <c:pt idx="106">
                  <c:v>10600</c:v>
                </c:pt>
                <c:pt idx="107">
                  <c:v>10700</c:v>
                </c:pt>
                <c:pt idx="108">
                  <c:v>10800</c:v>
                </c:pt>
                <c:pt idx="109">
                  <c:v>10900</c:v>
                </c:pt>
                <c:pt idx="110">
                  <c:v>11000</c:v>
                </c:pt>
                <c:pt idx="111">
                  <c:v>11100</c:v>
                </c:pt>
                <c:pt idx="112">
                  <c:v>11200</c:v>
                </c:pt>
                <c:pt idx="113">
                  <c:v>11300</c:v>
                </c:pt>
                <c:pt idx="114">
                  <c:v>11400</c:v>
                </c:pt>
                <c:pt idx="115">
                  <c:v>11500</c:v>
                </c:pt>
                <c:pt idx="116">
                  <c:v>11600</c:v>
                </c:pt>
                <c:pt idx="117">
                  <c:v>11700</c:v>
                </c:pt>
                <c:pt idx="118">
                  <c:v>11800</c:v>
                </c:pt>
                <c:pt idx="119">
                  <c:v>11900</c:v>
                </c:pt>
                <c:pt idx="120">
                  <c:v>12000</c:v>
                </c:pt>
                <c:pt idx="121">
                  <c:v>12100</c:v>
                </c:pt>
                <c:pt idx="122">
                  <c:v>12200</c:v>
                </c:pt>
                <c:pt idx="123">
                  <c:v>12300</c:v>
                </c:pt>
                <c:pt idx="124">
                  <c:v>12400</c:v>
                </c:pt>
                <c:pt idx="125">
                  <c:v>12500</c:v>
                </c:pt>
                <c:pt idx="126">
                  <c:v>12600</c:v>
                </c:pt>
                <c:pt idx="127">
                  <c:v>12700</c:v>
                </c:pt>
                <c:pt idx="128">
                  <c:v>12800</c:v>
                </c:pt>
                <c:pt idx="129">
                  <c:v>12900</c:v>
                </c:pt>
                <c:pt idx="130">
                  <c:v>13000</c:v>
                </c:pt>
                <c:pt idx="131">
                  <c:v>13100</c:v>
                </c:pt>
                <c:pt idx="132">
                  <c:v>13200</c:v>
                </c:pt>
                <c:pt idx="133">
                  <c:v>13300</c:v>
                </c:pt>
                <c:pt idx="134">
                  <c:v>13400</c:v>
                </c:pt>
                <c:pt idx="135">
                  <c:v>13500</c:v>
                </c:pt>
                <c:pt idx="136">
                  <c:v>13600</c:v>
                </c:pt>
                <c:pt idx="137">
                  <c:v>13700</c:v>
                </c:pt>
                <c:pt idx="138">
                  <c:v>13800</c:v>
                </c:pt>
                <c:pt idx="139">
                  <c:v>13900</c:v>
                </c:pt>
                <c:pt idx="140">
                  <c:v>14000</c:v>
                </c:pt>
                <c:pt idx="141">
                  <c:v>14100</c:v>
                </c:pt>
                <c:pt idx="142">
                  <c:v>14200</c:v>
                </c:pt>
                <c:pt idx="143">
                  <c:v>14300</c:v>
                </c:pt>
                <c:pt idx="144">
                  <c:v>14400</c:v>
                </c:pt>
                <c:pt idx="145">
                  <c:v>14500</c:v>
                </c:pt>
                <c:pt idx="146">
                  <c:v>14600</c:v>
                </c:pt>
                <c:pt idx="147">
                  <c:v>14700</c:v>
                </c:pt>
                <c:pt idx="148">
                  <c:v>14800</c:v>
                </c:pt>
                <c:pt idx="149">
                  <c:v>14900</c:v>
                </c:pt>
                <c:pt idx="150">
                  <c:v>15000</c:v>
                </c:pt>
                <c:pt idx="151">
                  <c:v>15100</c:v>
                </c:pt>
                <c:pt idx="152">
                  <c:v>15200</c:v>
                </c:pt>
                <c:pt idx="153">
                  <c:v>15300</c:v>
                </c:pt>
                <c:pt idx="154">
                  <c:v>15400</c:v>
                </c:pt>
                <c:pt idx="155">
                  <c:v>15500</c:v>
                </c:pt>
                <c:pt idx="156">
                  <c:v>15600</c:v>
                </c:pt>
                <c:pt idx="157">
                  <c:v>15700</c:v>
                </c:pt>
                <c:pt idx="158">
                  <c:v>15800</c:v>
                </c:pt>
                <c:pt idx="159">
                  <c:v>15900</c:v>
                </c:pt>
                <c:pt idx="160">
                  <c:v>16000</c:v>
                </c:pt>
                <c:pt idx="161">
                  <c:v>16100</c:v>
                </c:pt>
                <c:pt idx="162">
                  <c:v>16200</c:v>
                </c:pt>
                <c:pt idx="163">
                  <c:v>16300</c:v>
                </c:pt>
                <c:pt idx="164">
                  <c:v>16400</c:v>
                </c:pt>
                <c:pt idx="165">
                  <c:v>16500</c:v>
                </c:pt>
                <c:pt idx="166">
                  <c:v>16600</c:v>
                </c:pt>
                <c:pt idx="167">
                  <c:v>16700</c:v>
                </c:pt>
                <c:pt idx="168">
                  <c:v>16800</c:v>
                </c:pt>
                <c:pt idx="169">
                  <c:v>16900</c:v>
                </c:pt>
                <c:pt idx="170">
                  <c:v>17000</c:v>
                </c:pt>
                <c:pt idx="171">
                  <c:v>17100</c:v>
                </c:pt>
                <c:pt idx="172">
                  <c:v>17200</c:v>
                </c:pt>
                <c:pt idx="173">
                  <c:v>17300</c:v>
                </c:pt>
                <c:pt idx="174">
                  <c:v>17400</c:v>
                </c:pt>
                <c:pt idx="175">
                  <c:v>17500</c:v>
                </c:pt>
                <c:pt idx="176">
                  <c:v>17600</c:v>
                </c:pt>
                <c:pt idx="177">
                  <c:v>17700</c:v>
                </c:pt>
                <c:pt idx="178">
                  <c:v>17800</c:v>
                </c:pt>
                <c:pt idx="179">
                  <c:v>17900</c:v>
                </c:pt>
                <c:pt idx="180">
                  <c:v>18000</c:v>
                </c:pt>
                <c:pt idx="181">
                  <c:v>18100</c:v>
                </c:pt>
                <c:pt idx="182">
                  <c:v>18200</c:v>
                </c:pt>
                <c:pt idx="183">
                  <c:v>18300</c:v>
                </c:pt>
                <c:pt idx="184">
                  <c:v>18400</c:v>
                </c:pt>
                <c:pt idx="185">
                  <c:v>18500</c:v>
                </c:pt>
                <c:pt idx="186">
                  <c:v>18600</c:v>
                </c:pt>
                <c:pt idx="187">
                  <c:v>18700</c:v>
                </c:pt>
                <c:pt idx="188">
                  <c:v>18800</c:v>
                </c:pt>
                <c:pt idx="189">
                  <c:v>18900</c:v>
                </c:pt>
                <c:pt idx="190">
                  <c:v>19000</c:v>
                </c:pt>
                <c:pt idx="191">
                  <c:v>19100</c:v>
                </c:pt>
                <c:pt idx="192">
                  <c:v>19200</c:v>
                </c:pt>
                <c:pt idx="193">
                  <c:v>19300</c:v>
                </c:pt>
                <c:pt idx="194">
                  <c:v>19400</c:v>
                </c:pt>
                <c:pt idx="195">
                  <c:v>19500</c:v>
                </c:pt>
                <c:pt idx="196">
                  <c:v>19600</c:v>
                </c:pt>
                <c:pt idx="197">
                  <c:v>19700</c:v>
                </c:pt>
                <c:pt idx="198">
                  <c:v>19800</c:v>
                </c:pt>
                <c:pt idx="199">
                  <c:v>19900</c:v>
                </c:pt>
                <c:pt idx="200">
                  <c:v>20000</c:v>
                </c:pt>
                <c:pt idx="201">
                  <c:v>20100</c:v>
                </c:pt>
                <c:pt idx="202">
                  <c:v>20200</c:v>
                </c:pt>
                <c:pt idx="203">
                  <c:v>20300</c:v>
                </c:pt>
                <c:pt idx="204">
                  <c:v>20400</c:v>
                </c:pt>
                <c:pt idx="205">
                  <c:v>20500</c:v>
                </c:pt>
                <c:pt idx="206">
                  <c:v>20600</c:v>
                </c:pt>
                <c:pt idx="207">
                  <c:v>20700</c:v>
                </c:pt>
                <c:pt idx="208">
                  <c:v>20800</c:v>
                </c:pt>
                <c:pt idx="209">
                  <c:v>20900</c:v>
                </c:pt>
                <c:pt idx="210">
                  <c:v>21000</c:v>
                </c:pt>
                <c:pt idx="211">
                  <c:v>21100</c:v>
                </c:pt>
                <c:pt idx="212">
                  <c:v>21200</c:v>
                </c:pt>
                <c:pt idx="213">
                  <c:v>21300</c:v>
                </c:pt>
                <c:pt idx="214">
                  <c:v>21400</c:v>
                </c:pt>
                <c:pt idx="215">
                  <c:v>21500</c:v>
                </c:pt>
                <c:pt idx="216">
                  <c:v>21600</c:v>
                </c:pt>
                <c:pt idx="217">
                  <c:v>21700</c:v>
                </c:pt>
                <c:pt idx="218">
                  <c:v>21800</c:v>
                </c:pt>
                <c:pt idx="219">
                  <c:v>21900</c:v>
                </c:pt>
                <c:pt idx="220">
                  <c:v>22000</c:v>
                </c:pt>
                <c:pt idx="221">
                  <c:v>22100</c:v>
                </c:pt>
                <c:pt idx="222">
                  <c:v>22200</c:v>
                </c:pt>
                <c:pt idx="223">
                  <c:v>22300</c:v>
                </c:pt>
                <c:pt idx="224">
                  <c:v>22400</c:v>
                </c:pt>
                <c:pt idx="225">
                  <c:v>22500</c:v>
                </c:pt>
                <c:pt idx="226">
                  <c:v>22600</c:v>
                </c:pt>
                <c:pt idx="227">
                  <c:v>22700</c:v>
                </c:pt>
                <c:pt idx="228">
                  <c:v>22800</c:v>
                </c:pt>
                <c:pt idx="229">
                  <c:v>22900</c:v>
                </c:pt>
                <c:pt idx="230">
                  <c:v>23000</c:v>
                </c:pt>
                <c:pt idx="231">
                  <c:v>23100</c:v>
                </c:pt>
                <c:pt idx="232">
                  <c:v>23200</c:v>
                </c:pt>
                <c:pt idx="233">
                  <c:v>23300</c:v>
                </c:pt>
                <c:pt idx="234">
                  <c:v>23400</c:v>
                </c:pt>
                <c:pt idx="235">
                  <c:v>23500</c:v>
                </c:pt>
                <c:pt idx="236">
                  <c:v>23600</c:v>
                </c:pt>
                <c:pt idx="237">
                  <c:v>23700</c:v>
                </c:pt>
                <c:pt idx="238">
                  <c:v>23800</c:v>
                </c:pt>
                <c:pt idx="239">
                  <c:v>23900</c:v>
                </c:pt>
                <c:pt idx="240">
                  <c:v>24000</c:v>
                </c:pt>
                <c:pt idx="241">
                  <c:v>24100</c:v>
                </c:pt>
                <c:pt idx="242">
                  <c:v>24200</c:v>
                </c:pt>
                <c:pt idx="243">
                  <c:v>24300</c:v>
                </c:pt>
                <c:pt idx="244">
                  <c:v>24400</c:v>
                </c:pt>
                <c:pt idx="245">
                  <c:v>24500</c:v>
                </c:pt>
                <c:pt idx="246">
                  <c:v>24600</c:v>
                </c:pt>
                <c:pt idx="247">
                  <c:v>24700</c:v>
                </c:pt>
                <c:pt idx="248">
                  <c:v>24800</c:v>
                </c:pt>
                <c:pt idx="249">
                  <c:v>24900</c:v>
                </c:pt>
                <c:pt idx="250">
                  <c:v>25000</c:v>
                </c:pt>
                <c:pt idx="251">
                  <c:v>25100</c:v>
                </c:pt>
                <c:pt idx="252">
                  <c:v>25200</c:v>
                </c:pt>
                <c:pt idx="253">
                  <c:v>25300</c:v>
                </c:pt>
                <c:pt idx="254">
                  <c:v>25400</c:v>
                </c:pt>
                <c:pt idx="255">
                  <c:v>25500</c:v>
                </c:pt>
                <c:pt idx="256">
                  <c:v>25600</c:v>
                </c:pt>
                <c:pt idx="257">
                  <c:v>25700</c:v>
                </c:pt>
                <c:pt idx="258">
                  <c:v>25800</c:v>
                </c:pt>
                <c:pt idx="259">
                  <c:v>25900</c:v>
                </c:pt>
                <c:pt idx="260">
                  <c:v>26000</c:v>
                </c:pt>
                <c:pt idx="261">
                  <c:v>26100</c:v>
                </c:pt>
                <c:pt idx="262">
                  <c:v>26200</c:v>
                </c:pt>
                <c:pt idx="263">
                  <c:v>26300</c:v>
                </c:pt>
                <c:pt idx="264">
                  <c:v>26400</c:v>
                </c:pt>
                <c:pt idx="265">
                  <c:v>26500</c:v>
                </c:pt>
                <c:pt idx="266">
                  <c:v>26600</c:v>
                </c:pt>
                <c:pt idx="267">
                  <c:v>26700</c:v>
                </c:pt>
                <c:pt idx="268">
                  <c:v>26800</c:v>
                </c:pt>
                <c:pt idx="269">
                  <c:v>26900</c:v>
                </c:pt>
                <c:pt idx="270">
                  <c:v>27000</c:v>
                </c:pt>
                <c:pt idx="271">
                  <c:v>27100</c:v>
                </c:pt>
                <c:pt idx="272">
                  <c:v>27200</c:v>
                </c:pt>
                <c:pt idx="273">
                  <c:v>27300</c:v>
                </c:pt>
                <c:pt idx="274">
                  <c:v>27400</c:v>
                </c:pt>
                <c:pt idx="275">
                  <c:v>27500</c:v>
                </c:pt>
                <c:pt idx="276">
                  <c:v>27600</c:v>
                </c:pt>
                <c:pt idx="277">
                  <c:v>27700</c:v>
                </c:pt>
                <c:pt idx="278">
                  <c:v>27800</c:v>
                </c:pt>
                <c:pt idx="279">
                  <c:v>27900</c:v>
                </c:pt>
                <c:pt idx="280">
                  <c:v>28000</c:v>
                </c:pt>
                <c:pt idx="281">
                  <c:v>28100</c:v>
                </c:pt>
                <c:pt idx="282">
                  <c:v>28200</c:v>
                </c:pt>
                <c:pt idx="283">
                  <c:v>28300</c:v>
                </c:pt>
                <c:pt idx="284">
                  <c:v>28400</c:v>
                </c:pt>
                <c:pt idx="285">
                  <c:v>28500</c:v>
                </c:pt>
                <c:pt idx="286">
                  <c:v>28600</c:v>
                </c:pt>
                <c:pt idx="287">
                  <c:v>28700</c:v>
                </c:pt>
                <c:pt idx="288">
                  <c:v>28800</c:v>
                </c:pt>
                <c:pt idx="289">
                  <c:v>28900</c:v>
                </c:pt>
                <c:pt idx="290">
                  <c:v>29000</c:v>
                </c:pt>
                <c:pt idx="291">
                  <c:v>29100</c:v>
                </c:pt>
                <c:pt idx="292">
                  <c:v>29200</c:v>
                </c:pt>
                <c:pt idx="293">
                  <c:v>29300</c:v>
                </c:pt>
                <c:pt idx="294">
                  <c:v>29400</c:v>
                </c:pt>
                <c:pt idx="295">
                  <c:v>29500</c:v>
                </c:pt>
                <c:pt idx="296">
                  <c:v>29600</c:v>
                </c:pt>
                <c:pt idx="297">
                  <c:v>29700</c:v>
                </c:pt>
                <c:pt idx="298">
                  <c:v>29800</c:v>
                </c:pt>
                <c:pt idx="299">
                  <c:v>29900</c:v>
                </c:pt>
                <c:pt idx="300">
                  <c:v>30000</c:v>
                </c:pt>
                <c:pt idx="301">
                  <c:v>30100</c:v>
                </c:pt>
                <c:pt idx="302">
                  <c:v>30200</c:v>
                </c:pt>
                <c:pt idx="303">
                  <c:v>30300</c:v>
                </c:pt>
                <c:pt idx="304">
                  <c:v>30400</c:v>
                </c:pt>
                <c:pt idx="305">
                  <c:v>30500</c:v>
                </c:pt>
                <c:pt idx="306">
                  <c:v>30600</c:v>
                </c:pt>
                <c:pt idx="307">
                  <c:v>30700</c:v>
                </c:pt>
                <c:pt idx="308">
                  <c:v>30800</c:v>
                </c:pt>
                <c:pt idx="309">
                  <c:v>30900</c:v>
                </c:pt>
                <c:pt idx="310">
                  <c:v>31000</c:v>
                </c:pt>
                <c:pt idx="311">
                  <c:v>31100</c:v>
                </c:pt>
                <c:pt idx="312">
                  <c:v>31200</c:v>
                </c:pt>
                <c:pt idx="313">
                  <c:v>31300</c:v>
                </c:pt>
                <c:pt idx="314">
                  <c:v>31400</c:v>
                </c:pt>
                <c:pt idx="315">
                  <c:v>31500</c:v>
                </c:pt>
                <c:pt idx="316">
                  <c:v>31600</c:v>
                </c:pt>
                <c:pt idx="317">
                  <c:v>31700</c:v>
                </c:pt>
                <c:pt idx="318">
                  <c:v>31800</c:v>
                </c:pt>
                <c:pt idx="319">
                  <c:v>31900</c:v>
                </c:pt>
                <c:pt idx="320">
                  <c:v>32000</c:v>
                </c:pt>
                <c:pt idx="321">
                  <c:v>32100</c:v>
                </c:pt>
                <c:pt idx="322">
                  <c:v>32200</c:v>
                </c:pt>
                <c:pt idx="323">
                  <c:v>32300</c:v>
                </c:pt>
                <c:pt idx="324">
                  <c:v>32400</c:v>
                </c:pt>
                <c:pt idx="325">
                  <c:v>32500</c:v>
                </c:pt>
                <c:pt idx="326">
                  <c:v>32600</c:v>
                </c:pt>
                <c:pt idx="327">
                  <c:v>32700</c:v>
                </c:pt>
                <c:pt idx="328">
                  <c:v>32800</c:v>
                </c:pt>
                <c:pt idx="329">
                  <c:v>32900</c:v>
                </c:pt>
                <c:pt idx="330">
                  <c:v>33000</c:v>
                </c:pt>
                <c:pt idx="331">
                  <c:v>33100</c:v>
                </c:pt>
                <c:pt idx="332">
                  <c:v>33200</c:v>
                </c:pt>
                <c:pt idx="333">
                  <c:v>33300</c:v>
                </c:pt>
                <c:pt idx="334">
                  <c:v>33400</c:v>
                </c:pt>
                <c:pt idx="335">
                  <c:v>33500</c:v>
                </c:pt>
                <c:pt idx="336">
                  <c:v>33600</c:v>
                </c:pt>
                <c:pt idx="337">
                  <c:v>33700</c:v>
                </c:pt>
                <c:pt idx="338">
                  <c:v>33800</c:v>
                </c:pt>
                <c:pt idx="339">
                  <c:v>33900</c:v>
                </c:pt>
                <c:pt idx="340">
                  <c:v>34000</c:v>
                </c:pt>
                <c:pt idx="341">
                  <c:v>34100</c:v>
                </c:pt>
                <c:pt idx="342">
                  <c:v>34200</c:v>
                </c:pt>
                <c:pt idx="343">
                  <c:v>34300</c:v>
                </c:pt>
                <c:pt idx="344">
                  <c:v>34400</c:v>
                </c:pt>
                <c:pt idx="345">
                  <c:v>34500</c:v>
                </c:pt>
                <c:pt idx="346">
                  <c:v>34600</c:v>
                </c:pt>
                <c:pt idx="347">
                  <c:v>34700</c:v>
                </c:pt>
                <c:pt idx="348">
                  <c:v>34800</c:v>
                </c:pt>
                <c:pt idx="349">
                  <c:v>34900</c:v>
                </c:pt>
                <c:pt idx="350">
                  <c:v>35000</c:v>
                </c:pt>
                <c:pt idx="351">
                  <c:v>35100</c:v>
                </c:pt>
                <c:pt idx="352">
                  <c:v>35200</c:v>
                </c:pt>
                <c:pt idx="353">
                  <c:v>35300</c:v>
                </c:pt>
                <c:pt idx="354">
                  <c:v>35400</c:v>
                </c:pt>
                <c:pt idx="355">
                  <c:v>35500</c:v>
                </c:pt>
                <c:pt idx="356">
                  <c:v>35600</c:v>
                </c:pt>
                <c:pt idx="357">
                  <c:v>35700</c:v>
                </c:pt>
                <c:pt idx="358">
                  <c:v>35800</c:v>
                </c:pt>
                <c:pt idx="359">
                  <c:v>35900</c:v>
                </c:pt>
                <c:pt idx="360">
                  <c:v>36000</c:v>
                </c:pt>
                <c:pt idx="361">
                  <c:v>36100</c:v>
                </c:pt>
                <c:pt idx="362">
                  <c:v>36200</c:v>
                </c:pt>
                <c:pt idx="363">
                  <c:v>36300</c:v>
                </c:pt>
                <c:pt idx="364">
                  <c:v>36400</c:v>
                </c:pt>
                <c:pt idx="365">
                  <c:v>36500</c:v>
                </c:pt>
                <c:pt idx="366">
                  <c:v>36600</c:v>
                </c:pt>
                <c:pt idx="367">
                  <c:v>36700</c:v>
                </c:pt>
                <c:pt idx="368">
                  <c:v>36800</c:v>
                </c:pt>
                <c:pt idx="369">
                  <c:v>36900</c:v>
                </c:pt>
                <c:pt idx="370">
                  <c:v>37000</c:v>
                </c:pt>
                <c:pt idx="371">
                  <c:v>37100</c:v>
                </c:pt>
                <c:pt idx="372">
                  <c:v>37200</c:v>
                </c:pt>
                <c:pt idx="373">
                  <c:v>37300</c:v>
                </c:pt>
                <c:pt idx="374">
                  <c:v>37400</c:v>
                </c:pt>
                <c:pt idx="375">
                  <c:v>37500</c:v>
                </c:pt>
                <c:pt idx="376">
                  <c:v>37600</c:v>
                </c:pt>
                <c:pt idx="377">
                  <c:v>37700</c:v>
                </c:pt>
                <c:pt idx="378">
                  <c:v>37800</c:v>
                </c:pt>
                <c:pt idx="379">
                  <c:v>37900</c:v>
                </c:pt>
                <c:pt idx="380">
                  <c:v>38000</c:v>
                </c:pt>
                <c:pt idx="381">
                  <c:v>38100</c:v>
                </c:pt>
                <c:pt idx="382">
                  <c:v>38200</c:v>
                </c:pt>
                <c:pt idx="383">
                  <c:v>38300</c:v>
                </c:pt>
                <c:pt idx="384">
                  <c:v>38400</c:v>
                </c:pt>
                <c:pt idx="385">
                  <c:v>38500</c:v>
                </c:pt>
                <c:pt idx="386">
                  <c:v>38600</c:v>
                </c:pt>
                <c:pt idx="387">
                  <c:v>38700</c:v>
                </c:pt>
                <c:pt idx="388">
                  <c:v>38800</c:v>
                </c:pt>
                <c:pt idx="389">
                  <c:v>38900</c:v>
                </c:pt>
                <c:pt idx="390">
                  <c:v>39000</c:v>
                </c:pt>
                <c:pt idx="391">
                  <c:v>39100</c:v>
                </c:pt>
                <c:pt idx="392">
                  <c:v>39200</c:v>
                </c:pt>
                <c:pt idx="393">
                  <c:v>39300</c:v>
                </c:pt>
                <c:pt idx="394">
                  <c:v>39400</c:v>
                </c:pt>
                <c:pt idx="395">
                  <c:v>39500</c:v>
                </c:pt>
                <c:pt idx="396">
                  <c:v>39600</c:v>
                </c:pt>
                <c:pt idx="397">
                  <c:v>39700</c:v>
                </c:pt>
                <c:pt idx="398">
                  <c:v>39800</c:v>
                </c:pt>
                <c:pt idx="399">
                  <c:v>39900</c:v>
                </c:pt>
                <c:pt idx="400">
                  <c:v>40000</c:v>
                </c:pt>
                <c:pt idx="401">
                  <c:v>40100</c:v>
                </c:pt>
                <c:pt idx="402">
                  <c:v>40200</c:v>
                </c:pt>
                <c:pt idx="403">
                  <c:v>40300</c:v>
                </c:pt>
                <c:pt idx="404">
                  <c:v>40400</c:v>
                </c:pt>
                <c:pt idx="405">
                  <c:v>40500</c:v>
                </c:pt>
                <c:pt idx="406">
                  <c:v>40600</c:v>
                </c:pt>
                <c:pt idx="407">
                  <c:v>40700</c:v>
                </c:pt>
                <c:pt idx="408">
                  <c:v>40800</c:v>
                </c:pt>
                <c:pt idx="409">
                  <c:v>40900</c:v>
                </c:pt>
                <c:pt idx="410">
                  <c:v>41000</c:v>
                </c:pt>
                <c:pt idx="411">
                  <c:v>41100</c:v>
                </c:pt>
                <c:pt idx="412">
                  <c:v>41200</c:v>
                </c:pt>
                <c:pt idx="413">
                  <c:v>41300</c:v>
                </c:pt>
                <c:pt idx="414">
                  <c:v>41400</c:v>
                </c:pt>
                <c:pt idx="415">
                  <c:v>41500</c:v>
                </c:pt>
                <c:pt idx="416">
                  <c:v>41600</c:v>
                </c:pt>
                <c:pt idx="417">
                  <c:v>41700</c:v>
                </c:pt>
                <c:pt idx="418">
                  <c:v>41800</c:v>
                </c:pt>
                <c:pt idx="419">
                  <c:v>41900</c:v>
                </c:pt>
                <c:pt idx="420">
                  <c:v>42000</c:v>
                </c:pt>
                <c:pt idx="421">
                  <c:v>42100</c:v>
                </c:pt>
                <c:pt idx="422">
                  <c:v>42200</c:v>
                </c:pt>
                <c:pt idx="423">
                  <c:v>42300</c:v>
                </c:pt>
                <c:pt idx="424">
                  <c:v>42400</c:v>
                </c:pt>
                <c:pt idx="425">
                  <c:v>42500</c:v>
                </c:pt>
                <c:pt idx="426">
                  <c:v>42600</c:v>
                </c:pt>
                <c:pt idx="427">
                  <c:v>42700</c:v>
                </c:pt>
                <c:pt idx="428">
                  <c:v>42800</c:v>
                </c:pt>
                <c:pt idx="429">
                  <c:v>42900</c:v>
                </c:pt>
                <c:pt idx="430">
                  <c:v>43000</c:v>
                </c:pt>
                <c:pt idx="431">
                  <c:v>43100</c:v>
                </c:pt>
                <c:pt idx="432">
                  <c:v>43200</c:v>
                </c:pt>
                <c:pt idx="433">
                  <c:v>43300</c:v>
                </c:pt>
                <c:pt idx="434">
                  <c:v>43400</c:v>
                </c:pt>
                <c:pt idx="435">
                  <c:v>43500</c:v>
                </c:pt>
                <c:pt idx="436">
                  <c:v>43600</c:v>
                </c:pt>
                <c:pt idx="437">
                  <c:v>43700</c:v>
                </c:pt>
                <c:pt idx="438">
                  <c:v>43800</c:v>
                </c:pt>
                <c:pt idx="439">
                  <c:v>43900</c:v>
                </c:pt>
                <c:pt idx="440">
                  <c:v>44000</c:v>
                </c:pt>
                <c:pt idx="441">
                  <c:v>44100</c:v>
                </c:pt>
                <c:pt idx="442">
                  <c:v>44200</c:v>
                </c:pt>
                <c:pt idx="443">
                  <c:v>44300</c:v>
                </c:pt>
                <c:pt idx="444">
                  <c:v>44400</c:v>
                </c:pt>
                <c:pt idx="445">
                  <c:v>44500</c:v>
                </c:pt>
                <c:pt idx="446">
                  <c:v>44600</c:v>
                </c:pt>
                <c:pt idx="447">
                  <c:v>44700</c:v>
                </c:pt>
                <c:pt idx="448">
                  <c:v>44800</c:v>
                </c:pt>
                <c:pt idx="449">
                  <c:v>44900</c:v>
                </c:pt>
                <c:pt idx="450">
                  <c:v>45000</c:v>
                </c:pt>
                <c:pt idx="451">
                  <c:v>45100</c:v>
                </c:pt>
                <c:pt idx="452">
                  <c:v>45200</c:v>
                </c:pt>
                <c:pt idx="453">
                  <c:v>45300</c:v>
                </c:pt>
                <c:pt idx="454">
                  <c:v>45400</c:v>
                </c:pt>
                <c:pt idx="455">
                  <c:v>45500</c:v>
                </c:pt>
                <c:pt idx="456">
                  <c:v>45600</c:v>
                </c:pt>
                <c:pt idx="457">
                  <c:v>45700</c:v>
                </c:pt>
                <c:pt idx="458">
                  <c:v>45800</c:v>
                </c:pt>
                <c:pt idx="459">
                  <c:v>45900</c:v>
                </c:pt>
                <c:pt idx="460">
                  <c:v>46000</c:v>
                </c:pt>
                <c:pt idx="461">
                  <c:v>46100</c:v>
                </c:pt>
                <c:pt idx="462">
                  <c:v>46200</c:v>
                </c:pt>
                <c:pt idx="463">
                  <c:v>46300</c:v>
                </c:pt>
                <c:pt idx="464">
                  <c:v>46400</c:v>
                </c:pt>
                <c:pt idx="465">
                  <c:v>46500</c:v>
                </c:pt>
                <c:pt idx="466">
                  <c:v>46600</c:v>
                </c:pt>
                <c:pt idx="467">
                  <c:v>46700</c:v>
                </c:pt>
                <c:pt idx="468">
                  <c:v>46800</c:v>
                </c:pt>
                <c:pt idx="469">
                  <c:v>46900</c:v>
                </c:pt>
                <c:pt idx="470">
                  <c:v>47000</c:v>
                </c:pt>
                <c:pt idx="471">
                  <c:v>47100</c:v>
                </c:pt>
                <c:pt idx="472">
                  <c:v>47200</c:v>
                </c:pt>
                <c:pt idx="473">
                  <c:v>47300</c:v>
                </c:pt>
                <c:pt idx="474">
                  <c:v>47400</c:v>
                </c:pt>
                <c:pt idx="475">
                  <c:v>47500</c:v>
                </c:pt>
                <c:pt idx="476">
                  <c:v>47600</c:v>
                </c:pt>
                <c:pt idx="477">
                  <c:v>47700</c:v>
                </c:pt>
                <c:pt idx="478">
                  <c:v>47800</c:v>
                </c:pt>
                <c:pt idx="479">
                  <c:v>47900</c:v>
                </c:pt>
                <c:pt idx="480">
                  <c:v>48000</c:v>
                </c:pt>
                <c:pt idx="481">
                  <c:v>48100</c:v>
                </c:pt>
                <c:pt idx="482">
                  <c:v>48200</c:v>
                </c:pt>
                <c:pt idx="483">
                  <c:v>48300</c:v>
                </c:pt>
                <c:pt idx="484">
                  <c:v>48400</c:v>
                </c:pt>
                <c:pt idx="485">
                  <c:v>48500</c:v>
                </c:pt>
                <c:pt idx="486">
                  <c:v>48600</c:v>
                </c:pt>
                <c:pt idx="487">
                  <c:v>48700</c:v>
                </c:pt>
                <c:pt idx="488">
                  <c:v>48800</c:v>
                </c:pt>
                <c:pt idx="489">
                  <c:v>48900</c:v>
                </c:pt>
                <c:pt idx="490">
                  <c:v>49000</c:v>
                </c:pt>
                <c:pt idx="491">
                  <c:v>49100</c:v>
                </c:pt>
                <c:pt idx="492">
                  <c:v>49200</c:v>
                </c:pt>
                <c:pt idx="493">
                  <c:v>49300</c:v>
                </c:pt>
                <c:pt idx="494">
                  <c:v>49400</c:v>
                </c:pt>
                <c:pt idx="495">
                  <c:v>49500</c:v>
                </c:pt>
                <c:pt idx="496">
                  <c:v>49600</c:v>
                </c:pt>
                <c:pt idx="497">
                  <c:v>49700</c:v>
                </c:pt>
                <c:pt idx="498">
                  <c:v>49800</c:v>
                </c:pt>
                <c:pt idx="499">
                  <c:v>49900</c:v>
                </c:pt>
                <c:pt idx="500">
                  <c:v>50000</c:v>
                </c:pt>
                <c:pt idx="501">
                  <c:v>50100</c:v>
                </c:pt>
                <c:pt idx="502">
                  <c:v>50200</c:v>
                </c:pt>
                <c:pt idx="503">
                  <c:v>50300</c:v>
                </c:pt>
                <c:pt idx="504">
                  <c:v>50400</c:v>
                </c:pt>
                <c:pt idx="505">
                  <c:v>50500</c:v>
                </c:pt>
                <c:pt idx="506">
                  <c:v>50600</c:v>
                </c:pt>
                <c:pt idx="507">
                  <c:v>50700</c:v>
                </c:pt>
                <c:pt idx="508">
                  <c:v>50800</c:v>
                </c:pt>
                <c:pt idx="509">
                  <c:v>50900</c:v>
                </c:pt>
                <c:pt idx="510">
                  <c:v>51000</c:v>
                </c:pt>
                <c:pt idx="511">
                  <c:v>51100</c:v>
                </c:pt>
                <c:pt idx="512">
                  <c:v>51200</c:v>
                </c:pt>
                <c:pt idx="513">
                  <c:v>51300</c:v>
                </c:pt>
                <c:pt idx="514">
                  <c:v>51400</c:v>
                </c:pt>
                <c:pt idx="515">
                  <c:v>51500</c:v>
                </c:pt>
                <c:pt idx="516">
                  <c:v>51600</c:v>
                </c:pt>
                <c:pt idx="517">
                  <c:v>51700</c:v>
                </c:pt>
                <c:pt idx="518">
                  <c:v>51800</c:v>
                </c:pt>
                <c:pt idx="519">
                  <c:v>51900</c:v>
                </c:pt>
                <c:pt idx="520">
                  <c:v>52000</c:v>
                </c:pt>
                <c:pt idx="521">
                  <c:v>52100</c:v>
                </c:pt>
                <c:pt idx="522">
                  <c:v>52200</c:v>
                </c:pt>
                <c:pt idx="523">
                  <c:v>52300</c:v>
                </c:pt>
                <c:pt idx="524">
                  <c:v>52400</c:v>
                </c:pt>
                <c:pt idx="525">
                  <c:v>52500</c:v>
                </c:pt>
                <c:pt idx="526">
                  <c:v>52600</c:v>
                </c:pt>
                <c:pt idx="527">
                  <c:v>52700</c:v>
                </c:pt>
                <c:pt idx="528">
                  <c:v>52800</c:v>
                </c:pt>
                <c:pt idx="529">
                  <c:v>52900</c:v>
                </c:pt>
                <c:pt idx="530">
                  <c:v>53000</c:v>
                </c:pt>
                <c:pt idx="531">
                  <c:v>53100</c:v>
                </c:pt>
                <c:pt idx="532">
                  <c:v>53200</c:v>
                </c:pt>
                <c:pt idx="533">
                  <c:v>53300</c:v>
                </c:pt>
                <c:pt idx="534">
                  <c:v>53400</c:v>
                </c:pt>
                <c:pt idx="535">
                  <c:v>53500</c:v>
                </c:pt>
                <c:pt idx="536">
                  <c:v>53600</c:v>
                </c:pt>
                <c:pt idx="537">
                  <c:v>53700</c:v>
                </c:pt>
                <c:pt idx="538">
                  <c:v>53800</c:v>
                </c:pt>
                <c:pt idx="539">
                  <c:v>53900</c:v>
                </c:pt>
                <c:pt idx="540">
                  <c:v>54000</c:v>
                </c:pt>
                <c:pt idx="541">
                  <c:v>54100</c:v>
                </c:pt>
                <c:pt idx="542">
                  <c:v>54200</c:v>
                </c:pt>
                <c:pt idx="543">
                  <c:v>54300</c:v>
                </c:pt>
                <c:pt idx="544">
                  <c:v>54400</c:v>
                </c:pt>
                <c:pt idx="545">
                  <c:v>54500</c:v>
                </c:pt>
                <c:pt idx="546">
                  <c:v>54600</c:v>
                </c:pt>
                <c:pt idx="547">
                  <c:v>54700</c:v>
                </c:pt>
                <c:pt idx="548">
                  <c:v>54800</c:v>
                </c:pt>
                <c:pt idx="549">
                  <c:v>54900</c:v>
                </c:pt>
                <c:pt idx="550">
                  <c:v>55000</c:v>
                </c:pt>
                <c:pt idx="551">
                  <c:v>55100</c:v>
                </c:pt>
                <c:pt idx="552">
                  <c:v>55200</c:v>
                </c:pt>
                <c:pt idx="553">
                  <c:v>55300</c:v>
                </c:pt>
                <c:pt idx="554">
                  <c:v>55400</c:v>
                </c:pt>
                <c:pt idx="555">
                  <c:v>55500</c:v>
                </c:pt>
                <c:pt idx="556">
                  <c:v>55600</c:v>
                </c:pt>
                <c:pt idx="557">
                  <c:v>55700</c:v>
                </c:pt>
                <c:pt idx="558">
                  <c:v>55800</c:v>
                </c:pt>
                <c:pt idx="559">
                  <c:v>55900</c:v>
                </c:pt>
                <c:pt idx="560">
                  <c:v>56000</c:v>
                </c:pt>
                <c:pt idx="561">
                  <c:v>56100</c:v>
                </c:pt>
                <c:pt idx="562">
                  <c:v>56200</c:v>
                </c:pt>
                <c:pt idx="563">
                  <c:v>56300</c:v>
                </c:pt>
                <c:pt idx="564">
                  <c:v>56400</c:v>
                </c:pt>
                <c:pt idx="565">
                  <c:v>56500</c:v>
                </c:pt>
                <c:pt idx="566">
                  <c:v>56600</c:v>
                </c:pt>
                <c:pt idx="567">
                  <c:v>56700</c:v>
                </c:pt>
                <c:pt idx="568">
                  <c:v>56800</c:v>
                </c:pt>
                <c:pt idx="569">
                  <c:v>56900</c:v>
                </c:pt>
                <c:pt idx="570">
                  <c:v>57000</c:v>
                </c:pt>
                <c:pt idx="571">
                  <c:v>57100</c:v>
                </c:pt>
                <c:pt idx="572">
                  <c:v>57200</c:v>
                </c:pt>
                <c:pt idx="573">
                  <c:v>57300</c:v>
                </c:pt>
                <c:pt idx="574">
                  <c:v>57400</c:v>
                </c:pt>
                <c:pt idx="575">
                  <c:v>57500</c:v>
                </c:pt>
                <c:pt idx="576">
                  <c:v>57600</c:v>
                </c:pt>
                <c:pt idx="577">
                  <c:v>57700</c:v>
                </c:pt>
                <c:pt idx="578">
                  <c:v>57800</c:v>
                </c:pt>
                <c:pt idx="579">
                  <c:v>57900</c:v>
                </c:pt>
                <c:pt idx="580">
                  <c:v>58000</c:v>
                </c:pt>
                <c:pt idx="581">
                  <c:v>58100</c:v>
                </c:pt>
                <c:pt idx="582">
                  <c:v>58200</c:v>
                </c:pt>
                <c:pt idx="583">
                  <c:v>58300</c:v>
                </c:pt>
                <c:pt idx="584">
                  <c:v>58400</c:v>
                </c:pt>
                <c:pt idx="585">
                  <c:v>58500</c:v>
                </c:pt>
                <c:pt idx="586">
                  <c:v>58600</c:v>
                </c:pt>
                <c:pt idx="587">
                  <c:v>58700</c:v>
                </c:pt>
                <c:pt idx="588">
                  <c:v>58800</c:v>
                </c:pt>
                <c:pt idx="589">
                  <c:v>58900</c:v>
                </c:pt>
                <c:pt idx="590">
                  <c:v>59000</c:v>
                </c:pt>
                <c:pt idx="591">
                  <c:v>59100</c:v>
                </c:pt>
                <c:pt idx="592">
                  <c:v>59200</c:v>
                </c:pt>
                <c:pt idx="593">
                  <c:v>59300</c:v>
                </c:pt>
                <c:pt idx="594">
                  <c:v>59400</c:v>
                </c:pt>
                <c:pt idx="595">
                  <c:v>59500</c:v>
                </c:pt>
                <c:pt idx="596">
                  <c:v>59600</c:v>
                </c:pt>
                <c:pt idx="597">
                  <c:v>59700</c:v>
                </c:pt>
                <c:pt idx="598">
                  <c:v>59800</c:v>
                </c:pt>
                <c:pt idx="599">
                  <c:v>59900</c:v>
                </c:pt>
                <c:pt idx="600">
                  <c:v>60000</c:v>
                </c:pt>
                <c:pt idx="601">
                  <c:v>60100</c:v>
                </c:pt>
                <c:pt idx="602">
                  <c:v>60200</c:v>
                </c:pt>
                <c:pt idx="603">
                  <c:v>60300</c:v>
                </c:pt>
                <c:pt idx="604">
                  <c:v>60400</c:v>
                </c:pt>
                <c:pt idx="605">
                  <c:v>60500</c:v>
                </c:pt>
                <c:pt idx="606">
                  <c:v>60600</c:v>
                </c:pt>
                <c:pt idx="607">
                  <c:v>60700</c:v>
                </c:pt>
                <c:pt idx="608">
                  <c:v>60800</c:v>
                </c:pt>
                <c:pt idx="609">
                  <c:v>60900</c:v>
                </c:pt>
                <c:pt idx="610">
                  <c:v>61000</c:v>
                </c:pt>
                <c:pt idx="611">
                  <c:v>61100</c:v>
                </c:pt>
                <c:pt idx="612">
                  <c:v>61200</c:v>
                </c:pt>
                <c:pt idx="613">
                  <c:v>61300</c:v>
                </c:pt>
                <c:pt idx="614">
                  <c:v>61400</c:v>
                </c:pt>
                <c:pt idx="615">
                  <c:v>61500</c:v>
                </c:pt>
                <c:pt idx="616">
                  <c:v>61600</c:v>
                </c:pt>
                <c:pt idx="617">
                  <c:v>61700</c:v>
                </c:pt>
                <c:pt idx="618">
                  <c:v>61800</c:v>
                </c:pt>
                <c:pt idx="619">
                  <c:v>61900</c:v>
                </c:pt>
                <c:pt idx="620">
                  <c:v>62000</c:v>
                </c:pt>
                <c:pt idx="621">
                  <c:v>62100</c:v>
                </c:pt>
                <c:pt idx="622">
                  <c:v>62200</c:v>
                </c:pt>
                <c:pt idx="623">
                  <c:v>62300</c:v>
                </c:pt>
                <c:pt idx="624">
                  <c:v>62400</c:v>
                </c:pt>
                <c:pt idx="625">
                  <c:v>62500</c:v>
                </c:pt>
                <c:pt idx="626">
                  <c:v>62600</c:v>
                </c:pt>
                <c:pt idx="627">
                  <c:v>62700</c:v>
                </c:pt>
                <c:pt idx="628">
                  <c:v>62800</c:v>
                </c:pt>
                <c:pt idx="629">
                  <c:v>62900</c:v>
                </c:pt>
                <c:pt idx="630">
                  <c:v>63000</c:v>
                </c:pt>
                <c:pt idx="631">
                  <c:v>63100</c:v>
                </c:pt>
                <c:pt idx="632">
                  <c:v>63200</c:v>
                </c:pt>
                <c:pt idx="633">
                  <c:v>63300</c:v>
                </c:pt>
                <c:pt idx="634">
                  <c:v>63400</c:v>
                </c:pt>
                <c:pt idx="635">
                  <c:v>63500</c:v>
                </c:pt>
                <c:pt idx="636">
                  <c:v>63600</c:v>
                </c:pt>
                <c:pt idx="637">
                  <c:v>63700</c:v>
                </c:pt>
                <c:pt idx="638">
                  <c:v>63800</c:v>
                </c:pt>
                <c:pt idx="639">
                  <c:v>63900</c:v>
                </c:pt>
                <c:pt idx="640">
                  <c:v>64000</c:v>
                </c:pt>
                <c:pt idx="641">
                  <c:v>64100</c:v>
                </c:pt>
                <c:pt idx="642">
                  <c:v>64200</c:v>
                </c:pt>
                <c:pt idx="643">
                  <c:v>64300</c:v>
                </c:pt>
                <c:pt idx="644">
                  <c:v>64400</c:v>
                </c:pt>
                <c:pt idx="645">
                  <c:v>64500</c:v>
                </c:pt>
                <c:pt idx="646">
                  <c:v>64600</c:v>
                </c:pt>
                <c:pt idx="647">
                  <c:v>64700</c:v>
                </c:pt>
                <c:pt idx="648">
                  <c:v>64800</c:v>
                </c:pt>
                <c:pt idx="649">
                  <c:v>64900</c:v>
                </c:pt>
                <c:pt idx="650">
                  <c:v>65000</c:v>
                </c:pt>
                <c:pt idx="651">
                  <c:v>65100</c:v>
                </c:pt>
                <c:pt idx="652">
                  <c:v>65200</c:v>
                </c:pt>
                <c:pt idx="653">
                  <c:v>65300</c:v>
                </c:pt>
                <c:pt idx="654">
                  <c:v>65400</c:v>
                </c:pt>
                <c:pt idx="655">
                  <c:v>65500</c:v>
                </c:pt>
                <c:pt idx="656">
                  <c:v>65600</c:v>
                </c:pt>
                <c:pt idx="657">
                  <c:v>65700</c:v>
                </c:pt>
                <c:pt idx="658">
                  <c:v>65800</c:v>
                </c:pt>
                <c:pt idx="659">
                  <c:v>65900</c:v>
                </c:pt>
                <c:pt idx="660">
                  <c:v>66000</c:v>
                </c:pt>
                <c:pt idx="661">
                  <c:v>66100</c:v>
                </c:pt>
                <c:pt idx="662">
                  <c:v>66200</c:v>
                </c:pt>
                <c:pt idx="663">
                  <c:v>66300</c:v>
                </c:pt>
                <c:pt idx="664">
                  <c:v>66400</c:v>
                </c:pt>
                <c:pt idx="665">
                  <c:v>66500</c:v>
                </c:pt>
                <c:pt idx="666">
                  <c:v>66600</c:v>
                </c:pt>
                <c:pt idx="667">
                  <c:v>66700</c:v>
                </c:pt>
                <c:pt idx="668">
                  <c:v>66800</c:v>
                </c:pt>
                <c:pt idx="669">
                  <c:v>66900</c:v>
                </c:pt>
                <c:pt idx="670">
                  <c:v>67000</c:v>
                </c:pt>
                <c:pt idx="671">
                  <c:v>67100</c:v>
                </c:pt>
                <c:pt idx="672">
                  <c:v>67200</c:v>
                </c:pt>
                <c:pt idx="673">
                  <c:v>67300</c:v>
                </c:pt>
                <c:pt idx="674">
                  <c:v>67400</c:v>
                </c:pt>
                <c:pt idx="675">
                  <c:v>67500</c:v>
                </c:pt>
                <c:pt idx="676">
                  <c:v>67600</c:v>
                </c:pt>
                <c:pt idx="677">
                  <c:v>67700</c:v>
                </c:pt>
                <c:pt idx="678">
                  <c:v>67800</c:v>
                </c:pt>
                <c:pt idx="679">
                  <c:v>67900</c:v>
                </c:pt>
                <c:pt idx="680">
                  <c:v>68000</c:v>
                </c:pt>
                <c:pt idx="681">
                  <c:v>68100</c:v>
                </c:pt>
                <c:pt idx="682">
                  <c:v>68200</c:v>
                </c:pt>
                <c:pt idx="683">
                  <c:v>68300</c:v>
                </c:pt>
                <c:pt idx="684">
                  <c:v>68400</c:v>
                </c:pt>
                <c:pt idx="685">
                  <c:v>68500</c:v>
                </c:pt>
                <c:pt idx="686">
                  <c:v>68600</c:v>
                </c:pt>
                <c:pt idx="687">
                  <c:v>68700</c:v>
                </c:pt>
                <c:pt idx="688">
                  <c:v>68800</c:v>
                </c:pt>
                <c:pt idx="689">
                  <c:v>68900</c:v>
                </c:pt>
                <c:pt idx="690">
                  <c:v>69000</c:v>
                </c:pt>
                <c:pt idx="691">
                  <c:v>69100</c:v>
                </c:pt>
                <c:pt idx="692">
                  <c:v>69200</c:v>
                </c:pt>
                <c:pt idx="693">
                  <c:v>69300</c:v>
                </c:pt>
                <c:pt idx="694">
                  <c:v>69400</c:v>
                </c:pt>
                <c:pt idx="695">
                  <c:v>69500</c:v>
                </c:pt>
                <c:pt idx="696">
                  <c:v>69600</c:v>
                </c:pt>
                <c:pt idx="697">
                  <c:v>69700</c:v>
                </c:pt>
                <c:pt idx="698">
                  <c:v>69800</c:v>
                </c:pt>
                <c:pt idx="699">
                  <c:v>69900</c:v>
                </c:pt>
                <c:pt idx="700">
                  <c:v>70000</c:v>
                </c:pt>
                <c:pt idx="701">
                  <c:v>70100</c:v>
                </c:pt>
                <c:pt idx="702">
                  <c:v>70200</c:v>
                </c:pt>
                <c:pt idx="703">
                  <c:v>70300</c:v>
                </c:pt>
                <c:pt idx="704">
                  <c:v>70400</c:v>
                </c:pt>
                <c:pt idx="705">
                  <c:v>70500</c:v>
                </c:pt>
                <c:pt idx="706">
                  <c:v>70600</c:v>
                </c:pt>
                <c:pt idx="707">
                  <c:v>70700</c:v>
                </c:pt>
                <c:pt idx="708">
                  <c:v>70800</c:v>
                </c:pt>
                <c:pt idx="709">
                  <c:v>70900</c:v>
                </c:pt>
                <c:pt idx="710">
                  <c:v>71000</c:v>
                </c:pt>
                <c:pt idx="711">
                  <c:v>71100</c:v>
                </c:pt>
                <c:pt idx="712">
                  <c:v>71200</c:v>
                </c:pt>
                <c:pt idx="713">
                  <c:v>71300</c:v>
                </c:pt>
                <c:pt idx="714">
                  <c:v>71400</c:v>
                </c:pt>
                <c:pt idx="715">
                  <c:v>71500</c:v>
                </c:pt>
                <c:pt idx="716">
                  <c:v>71600</c:v>
                </c:pt>
                <c:pt idx="717">
                  <c:v>71700</c:v>
                </c:pt>
                <c:pt idx="718">
                  <c:v>71800</c:v>
                </c:pt>
                <c:pt idx="719">
                  <c:v>71900</c:v>
                </c:pt>
                <c:pt idx="720">
                  <c:v>72000</c:v>
                </c:pt>
                <c:pt idx="721">
                  <c:v>72100</c:v>
                </c:pt>
                <c:pt idx="722">
                  <c:v>72200</c:v>
                </c:pt>
                <c:pt idx="723">
                  <c:v>72300</c:v>
                </c:pt>
                <c:pt idx="724">
                  <c:v>72400</c:v>
                </c:pt>
                <c:pt idx="725">
                  <c:v>72500</c:v>
                </c:pt>
                <c:pt idx="726">
                  <c:v>72600</c:v>
                </c:pt>
                <c:pt idx="727">
                  <c:v>72700</c:v>
                </c:pt>
                <c:pt idx="728">
                  <c:v>72800</c:v>
                </c:pt>
                <c:pt idx="729">
                  <c:v>72900</c:v>
                </c:pt>
                <c:pt idx="730">
                  <c:v>73000</c:v>
                </c:pt>
                <c:pt idx="731">
                  <c:v>73100</c:v>
                </c:pt>
                <c:pt idx="732">
                  <c:v>73200</c:v>
                </c:pt>
                <c:pt idx="733">
                  <c:v>73300</c:v>
                </c:pt>
                <c:pt idx="734">
                  <c:v>73400</c:v>
                </c:pt>
                <c:pt idx="735">
                  <c:v>73500</c:v>
                </c:pt>
                <c:pt idx="736">
                  <c:v>73600</c:v>
                </c:pt>
                <c:pt idx="737">
                  <c:v>73700</c:v>
                </c:pt>
                <c:pt idx="738">
                  <c:v>73800</c:v>
                </c:pt>
                <c:pt idx="739">
                  <c:v>73900</c:v>
                </c:pt>
                <c:pt idx="740">
                  <c:v>74000</c:v>
                </c:pt>
                <c:pt idx="741">
                  <c:v>74100</c:v>
                </c:pt>
                <c:pt idx="742">
                  <c:v>74200</c:v>
                </c:pt>
                <c:pt idx="743">
                  <c:v>74300</c:v>
                </c:pt>
                <c:pt idx="744">
                  <c:v>74400</c:v>
                </c:pt>
                <c:pt idx="745">
                  <c:v>74500</c:v>
                </c:pt>
                <c:pt idx="746">
                  <c:v>74600</c:v>
                </c:pt>
                <c:pt idx="747">
                  <c:v>74700</c:v>
                </c:pt>
                <c:pt idx="748">
                  <c:v>74800</c:v>
                </c:pt>
                <c:pt idx="749">
                  <c:v>74900</c:v>
                </c:pt>
                <c:pt idx="750">
                  <c:v>75000</c:v>
                </c:pt>
                <c:pt idx="751">
                  <c:v>75100</c:v>
                </c:pt>
                <c:pt idx="752">
                  <c:v>75200</c:v>
                </c:pt>
                <c:pt idx="753">
                  <c:v>75300</c:v>
                </c:pt>
                <c:pt idx="754">
                  <c:v>75400</c:v>
                </c:pt>
                <c:pt idx="755">
                  <c:v>75500</c:v>
                </c:pt>
                <c:pt idx="756">
                  <c:v>75600</c:v>
                </c:pt>
                <c:pt idx="757">
                  <c:v>75700</c:v>
                </c:pt>
                <c:pt idx="758">
                  <c:v>75800</c:v>
                </c:pt>
                <c:pt idx="759">
                  <c:v>75900</c:v>
                </c:pt>
                <c:pt idx="760">
                  <c:v>76000</c:v>
                </c:pt>
                <c:pt idx="761">
                  <c:v>76100</c:v>
                </c:pt>
                <c:pt idx="762">
                  <c:v>76200</c:v>
                </c:pt>
                <c:pt idx="763">
                  <c:v>76300</c:v>
                </c:pt>
                <c:pt idx="764">
                  <c:v>76400</c:v>
                </c:pt>
                <c:pt idx="765">
                  <c:v>76500</c:v>
                </c:pt>
                <c:pt idx="766">
                  <c:v>76600</c:v>
                </c:pt>
                <c:pt idx="767">
                  <c:v>76700</c:v>
                </c:pt>
                <c:pt idx="768">
                  <c:v>76800</c:v>
                </c:pt>
                <c:pt idx="769">
                  <c:v>76900</c:v>
                </c:pt>
                <c:pt idx="770">
                  <c:v>77000</c:v>
                </c:pt>
                <c:pt idx="771">
                  <c:v>77100</c:v>
                </c:pt>
                <c:pt idx="772">
                  <c:v>77200</c:v>
                </c:pt>
                <c:pt idx="773">
                  <c:v>77300</c:v>
                </c:pt>
                <c:pt idx="774">
                  <c:v>77400</c:v>
                </c:pt>
                <c:pt idx="775">
                  <c:v>77500</c:v>
                </c:pt>
                <c:pt idx="776">
                  <c:v>77600</c:v>
                </c:pt>
                <c:pt idx="777">
                  <c:v>77700</c:v>
                </c:pt>
                <c:pt idx="778">
                  <c:v>77800</c:v>
                </c:pt>
                <c:pt idx="779">
                  <c:v>77900</c:v>
                </c:pt>
                <c:pt idx="780">
                  <c:v>78000</c:v>
                </c:pt>
                <c:pt idx="781">
                  <c:v>78100</c:v>
                </c:pt>
                <c:pt idx="782">
                  <c:v>78200</c:v>
                </c:pt>
                <c:pt idx="783">
                  <c:v>78300</c:v>
                </c:pt>
                <c:pt idx="784">
                  <c:v>78400</c:v>
                </c:pt>
                <c:pt idx="785">
                  <c:v>78500</c:v>
                </c:pt>
                <c:pt idx="786">
                  <c:v>78600</c:v>
                </c:pt>
                <c:pt idx="787">
                  <c:v>78700</c:v>
                </c:pt>
                <c:pt idx="788">
                  <c:v>78800</c:v>
                </c:pt>
                <c:pt idx="789">
                  <c:v>78900</c:v>
                </c:pt>
                <c:pt idx="790">
                  <c:v>79000</c:v>
                </c:pt>
                <c:pt idx="791">
                  <c:v>79100</c:v>
                </c:pt>
                <c:pt idx="792">
                  <c:v>79200</c:v>
                </c:pt>
                <c:pt idx="793">
                  <c:v>79300</c:v>
                </c:pt>
                <c:pt idx="794">
                  <c:v>79400</c:v>
                </c:pt>
                <c:pt idx="795">
                  <c:v>79500</c:v>
                </c:pt>
                <c:pt idx="796">
                  <c:v>79600</c:v>
                </c:pt>
                <c:pt idx="797">
                  <c:v>79700</c:v>
                </c:pt>
                <c:pt idx="798">
                  <c:v>79800</c:v>
                </c:pt>
                <c:pt idx="799">
                  <c:v>79900</c:v>
                </c:pt>
                <c:pt idx="800">
                  <c:v>80000</c:v>
                </c:pt>
                <c:pt idx="801">
                  <c:v>80100</c:v>
                </c:pt>
                <c:pt idx="802">
                  <c:v>80200</c:v>
                </c:pt>
                <c:pt idx="803">
                  <c:v>80300</c:v>
                </c:pt>
                <c:pt idx="804">
                  <c:v>80400</c:v>
                </c:pt>
                <c:pt idx="805">
                  <c:v>80500</c:v>
                </c:pt>
                <c:pt idx="806">
                  <c:v>80600</c:v>
                </c:pt>
                <c:pt idx="807">
                  <c:v>80700</c:v>
                </c:pt>
                <c:pt idx="808">
                  <c:v>80800</c:v>
                </c:pt>
                <c:pt idx="809">
                  <c:v>80900</c:v>
                </c:pt>
                <c:pt idx="810">
                  <c:v>81000</c:v>
                </c:pt>
                <c:pt idx="811">
                  <c:v>81100</c:v>
                </c:pt>
                <c:pt idx="812">
                  <c:v>81200</c:v>
                </c:pt>
                <c:pt idx="813">
                  <c:v>81300</c:v>
                </c:pt>
                <c:pt idx="814">
                  <c:v>81400</c:v>
                </c:pt>
                <c:pt idx="815">
                  <c:v>81500</c:v>
                </c:pt>
                <c:pt idx="816">
                  <c:v>81600</c:v>
                </c:pt>
                <c:pt idx="817">
                  <c:v>81700</c:v>
                </c:pt>
                <c:pt idx="818">
                  <c:v>81800</c:v>
                </c:pt>
                <c:pt idx="819">
                  <c:v>81900</c:v>
                </c:pt>
                <c:pt idx="820">
                  <c:v>82000</c:v>
                </c:pt>
                <c:pt idx="821">
                  <c:v>82100</c:v>
                </c:pt>
                <c:pt idx="822">
                  <c:v>82200</c:v>
                </c:pt>
                <c:pt idx="823">
                  <c:v>82300</c:v>
                </c:pt>
                <c:pt idx="824">
                  <c:v>82400</c:v>
                </c:pt>
                <c:pt idx="825">
                  <c:v>82500</c:v>
                </c:pt>
                <c:pt idx="826">
                  <c:v>82600</c:v>
                </c:pt>
                <c:pt idx="827">
                  <c:v>82700</c:v>
                </c:pt>
                <c:pt idx="828">
                  <c:v>82800</c:v>
                </c:pt>
                <c:pt idx="829">
                  <c:v>82900</c:v>
                </c:pt>
                <c:pt idx="830">
                  <c:v>83000</c:v>
                </c:pt>
                <c:pt idx="831">
                  <c:v>83100</c:v>
                </c:pt>
                <c:pt idx="832">
                  <c:v>83200</c:v>
                </c:pt>
                <c:pt idx="833">
                  <c:v>83300</c:v>
                </c:pt>
                <c:pt idx="834">
                  <c:v>83400</c:v>
                </c:pt>
                <c:pt idx="835">
                  <c:v>83500</c:v>
                </c:pt>
                <c:pt idx="836">
                  <c:v>83600</c:v>
                </c:pt>
                <c:pt idx="837">
                  <c:v>83700</c:v>
                </c:pt>
                <c:pt idx="838">
                  <c:v>83800</c:v>
                </c:pt>
                <c:pt idx="839">
                  <c:v>83900</c:v>
                </c:pt>
                <c:pt idx="840">
                  <c:v>84000</c:v>
                </c:pt>
                <c:pt idx="841">
                  <c:v>84100</c:v>
                </c:pt>
                <c:pt idx="842">
                  <c:v>84200</c:v>
                </c:pt>
                <c:pt idx="843">
                  <c:v>84300</c:v>
                </c:pt>
                <c:pt idx="844">
                  <c:v>84400</c:v>
                </c:pt>
                <c:pt idx="845">
                  <c:v>84500</c:v>
                </c:pt>
                <c:pt idx="846">
                  <c:v>84600</c:v>
                </c:pt>
                <c:pt idx="847">
                  <c:v>84700</c:v>
                </c:pt>
                <c:pt idx="848">
                  <c:v>84800</c:v>
                </c:pt>
                <c:pt idx="849">
                  <c:v>84900</c:v>
                </c:pt>
                <c:pt idx="850">
                  <c:v>85000</c:v>
                </c:pt>
                <c:pt idx="851">
                  <c:v>85100</c:v>
                </c:pt>
                <c:pt idx="852">
                  <c:v>85200</c:v>
                </c:pt>
                <c:pt idx="853">
                  <c:v>85300</c:v>
                </c:pt>
                <c:pt idx="854">
                  <c:v>85400</c:v>
                </c:pt>
                <c:pt idx="855">
                  <c:v>85500</c:v>
                </c:pt>
                <c:pt idx="856">
                  <c:v>85600</c:v>
                </c:pt>
                <c:pt idx="857">
                  <c:v>85700</c:v>
                </c:pt>
                <c:pt idx="858">
                  <c:v>85800</c:v>
                </c:pt>
                <c:pt idx="859">
                  <c:v>85900</c:v>
                </c:pt>
                <c:pt idx="860">
                  <c:v>86000</c:v>
                </c:pt>
                <c:pt idx="861">
                  <c:v>86100</c:v>
                </c:pt>
                <c:pt idx="862">
                  <c:v>86200</c:v>
                </c:pt>
                <c:pt idx="863">
                  <c:v>86300</c:v>
                </c:pt>
                <c:pt idx="864">
                  <c:v>86400</c:v>
                </c:pt>
                <c:pt idx="865">
                  <c:v>86500</c:v>
                </c:pt>
                <c:pt idx="866">
                  <c:v>86600</c:v>
                </c:pt>
                <c:pt idx="867">
                  <c:v>86700</c:v>
                </c:pt>
                <c:pt idx="868">
                  <c:v>86800</c:v>
                </c:pt>
                <c:pt idx="869">
                  <c:v>86900</c:v>
                </c:pt>
                <c:pt idx="870">
                  <c:v>87000</c:v>
                </c:pt>
                <c:pt idx="871">
                  <c:v>87100</c:v>
                </c:pt>
                <c:pt idx="872">
                  <c:v>87200</c:v>
                </c:pt>
                <c:pt idx="873">
                  <c:v>87300</c:v>
                </c:pt>
                <c:pt idx="874">
                  <c:v>87400</c:v>
                </c:pt>
                <c:pt idx="875">
                  <c:v>87500</c:v>
                </c:pt>
                <c:pt idx="876">
                  <c:v>87600</c:v>
                </c:pt>
                <c:pt idx="877">
                  <c:v>87700</c:v>
                </c:pt>
                <c:pt idx="878">
                  <c:v>87800</c:v>
                </c:pt>
                <c:pt idx="879">
                  <c:v>87900</c:v>
                </c:pt>
                <c:pt idx="880">
                  <c:v>88000</c:v>
                </c:pt>
                <c:pt idx="881">
                  <c:v>88100</c:v>
                </c:pt>
                <c:pt idx="882">
                  <c:v>88200</c:v>
                </c:pt>
                <c:pt idx="883">
                  <c:v>88300</c:v>
                </c:pt>
                <c:pt idx="884">
                  <c:v>88400</c:v>
                </c:pt>
                <c:pt idx="885">
                  <c:v>88500</c:v>
                </c:pt>
                <c:pt idx="886">
                  <c:v>88600</c:v>
                </c:pt>
                <c:pt idx="887">
                  <c:v>88700</c:v>
                </c:pt>
                <c:pt idx="888">
                  <c:v>88800</c:v>
                </c:pt>
                <c:pt idx="889">
                  <c:v>88900</c:v>
                </c:pt>
                <c:pt idx="890">
                  <c:v>89000</c:v>
                </c:pt>
                <c:pt idx="891">
                  <c:v>89100</c:v>
                </c:pt>
                <c:pt idx="892">
                  <c:v>89200</c:v>
                </c:pt>
                <c:pt idx="893">
                  <c:v>89300</c:v>
                </c:pt>
                <c:pt idx="894">
                  <c:v>89400</c:v>
                </c:pt>
                <c:pt idx="895">
                  <c:v>89500</c:v>
                </c:pt>
                <c:pt idx="896">
                  <c:v>89600</c:v>
                </c:pt>
                <c:pt idx="897">
                  <c:v>89700</c:v>
                </c:pt>
                <c:pt idx="898">
                  <c:v>89800</c:v>
                </c:pt>
                <c:pt idx="899">
                  <c:v>89900</c:v>
                </c:pt>
                <c:pt idx="900">
                  <c:v>90000</c:v>
                </c:pt>
                <c:pt idx="901">
                  <c:v>90100</c:v>
                </c:pt>
                <c:pt idx="902">
                  <c:v>90200</c:v>
                </c:pt>
                <c:pt idx="903">
                  <c:v>90300</c:v>
                </c:pt>
                <c:pt idx="904">
                  <c:v>90400</c:v>
                </c:pt>
                <c:pt idx="905">
                  <c:v>90500</c:v>
                </c:pt>
                <c:pt idx="906">
                  <c:v>90600</c:v>
                </c:pt>
                <c:pt idx="907">
                  <c:v>90700</c:v>
                </c:pt>
                <c:pt idx="908">
                  <c:v>90800</c:v>
                </c:pt>
                <c:pt idx="909">
                  <c:v>90900</c:v>
                </c:pt>
                <c:pt idx="910">
                  <c:v>91000</c:v>
                </c:pt>
                <c:pt idx="911">
                  <c:v>91100</c:v>
                </c:pt>
                <c:pt idx="912">
                  <c:v>91200</c:v>
                </c:pt>
                <c:pt idx="913">
                  <c:v>91300</c:v>
                </c:pt>
                <c:pt idx="914">
                  <c:v>91400</c:v>
                </c:pt>
                <c:pt idx="915">
                  <c:v>91500</c:v>
                </c:pt>
                <c:pt idx="916">
                  <c:v>91600</c:v>
                </c:pt>
                <c:pt idx="917">
                  <c:v>91700</c:v>
                </c:pt>
                <c:pt idx="918">
                  <c:v>91800</c:v>
                </c:pt>
                <c:pt idx="919">
                  <c:v>91900</c:v>
                </c:pt>
                <c:pt idx="920">
                  <c:v>92000</c:v>
                </c:pt>
                <c:pt idx="921">
                  <c:v>92100</c:v>
                </c:pt>
                <c:pt idx="922">
                  <c:v>92200</c:v>
                </c:pt>
                <c:pt idx="923">
                  <c:v>92300</c:v>
                </c:pt>
                <c:pt idx="924">
                  <c:v>92400</c:v>
                </c:pt>
                <c:pt idx="925">
                  <c:v>92500</c:v>
                </c:pt>
                <c:pt idx="926">
                  <c:v>92600</c:v>
                </c:pt>
                <c:pt idx="927">
                  <c:v>92700</c:v>
                </c:pt>
                <c:pt idx="928">
                  <c:v>92800</c:v>
                </c:pt>
                <c:pt idx="929">
                  <c:v>92900</c:v>
                </c:pt>
                <c:pt idx="930">
                  <c:v>93000</c:v>
                </c:pt>
                <c:pt idx="931">
                  <c:v>93100</c:v>
                </c:pt>
                <c:pt idx="932">
                  <c:v>93200</c:v>
                </c:pt>
                <c:pt idx="933">
                  <c:v>93300</c:v>
                </c:pt>
                <c:pt idx="934">
                  <c:v>93400</c:v>
                </c:pt>
                <c:pt idx="935">
                  <c:v>93500</c:v>
                </c:pt>
                <c:pt idx="936">
                  <c:v>93600</c:v>
                </c:pt>
                <c:pt idx="937">
                  <c:v>93700</c:v>
                </c:pt>
                <c:pt idx="938">
                  <c:v>93800</c:v>
                </c:pt>
                <c:pt idx="939">
                  <c:v>93900</c:v>
                </c:pt>
                <c:pt idx="940">
                  <c:v>94000</c:v>
                </c:pt>
                <c:pt idx="941">
                  <c:v>94100</c:v>
                </c:pt>
                <c:pt idx="942">
                  <c:v>94200</c:v>
                </c:pt>
                <c:pt idx="943">
                  <c:v>94300</c:v>
                </c:pt>
                <c:pt idx="944">
                  <c:v>94400</c:v>
                </c:pt>
                <c:pt idx="945">
                  <c:v>94500</c:v>
                </c:pt>
                <c:pt idx="946">
                  <c:v>94600</c:v>
                </c:pt>
                <c:pt idx="947">
                  <c:v>94700</c:v>
                </c:pt>
                <c:pt idx="948">
                  <c:v>94800</c:v>
                </c:pt>
                <c:pt idx="949">
                  <c:v>94900</c:v>
                </c:pt>
                <c:pt idx="950">
                  <c:v>95000</c:v>
                </c:pt>
                <c:pt idx="951">
                  <c:v>95100</c:v>
                </c:pt>
                <c:pt idx="952">
                  <c:v>95200</c:v>
                </c:pt>
                <c:pt idx="953">
                  <c:v>95300</c:v>
                </c:pt>
                <c:pt idx="954">
                  <c:v>95400</c:v>
                </c:pt>
                <c:pt idx="955">
                  <c:v>95500</c:v>
                </c:pt>
                <c:pt idx="956">
                  <c:v>95600</c:v>
                </c:pt>
                <c:pt idx="957">
                  <c:v>95700</c:v>
                </c:pt>
                <c:pt idx="958">
                  <c:v>95800</c:v>
                </c:pt>
                <c:pt idx="959">
                  <c:v>95900</c:v>
                </c:pt>
                <c:pt idx="960">
                  <c:v>96000</c:v>
                </c:pt>
                <c:pt idx="961">
                  <c:v>96100</c:v>
                </c:pt>
                <c:pt idx="962">
                  <c:v>96200</c:v>
                </c:pt>
                <c:pt idx="963">
                  <c:v>96300</c:v>
                </c:pt>
                <c:pt idx="964">
                  <c:v>96400</c:v>
                </c:pt>
                <c:pt idx="965">
                  <c:v>96500</c:v>
                </c:pt>
                <c:pt idx="966">
                  <c:v>96600</c:v>
                </c:pt>
                <c:pt idx="967">
                  <c:v>96700</c:v>
                </c:pt>
                <c:pt idx="968">
                  <c:v>96800</c:v>
                </c:pt>
                <c:pt idx="969">
                  <c:v>96900</c:v>
                </c:pt>
                <c:pt idx="970">
                  <c:v>97000</c:v>
                </c:pt>
                <c:pt idx="971">
                  <c:v>97100</c:v>
                </c:pt>
                <c:pt idx="972">
                  <c:v>97200</c:v>
                </c:pt>
                <c:pt idx="973">
                  <c:v>97300</c:v>
                </c:pt>
                <c:pt idx="974">
                  <c:v>97400</c:v>
                </c:pt>
                <c:pt idx="975">
                  <c:v>97500</c:v>
                </c:pt>
                <c:pt idx="976">
                  <c:v>97600</c:v>
                </c:pt>
                <c:pt idx="977">
                  <c:v>97700</c:v>
                </c:pt>
                <c:pt idx="978">
                  <c:v>97800</c:v>
                </c:pt>
                <c:pt idx="979">
                  <c:v>97900</c:v>
                </c:pt>
                <c:pt idx="980">
                  <c:v>98000</c:v>
                </c:pt>
                <c:pt idx="981">
                  <c:v>98100</c:v>
                </c:pt>
                <c:pt idx="982">
                  <c:v>98200</c:v>
                </c:pt>
                <c:pt idx="983">
                  <c:v>98300</c:v>
                </c:pt>
                <c:pt idx="984">
                  <c:v>98400</c:v>
                </c:pt>
                <c:pt idx="985">
                  <c:v>98500</c:v>
                </c:pt>
                <c:pt idx="986">
                  <c:v>98600</c:v>
                </c:pt>
                <c:pt idx="987">
                  <c:v>98700</c:v>
                </c:pt>
                <c:pt idx="988">
                  <c:v>98800</c:v>
                </c:pt>
                <c:pt idx="989">
                  <c:v>98900</c:v>
                </c:pt>
                <c:pt idx="990">
                  <c:v>99000</c:v>
                </c:pt>
                <c:pt idx="991">
                  <c:v>99100</c:v>
                </c:pt>
                <c:pt idx="992">
                  <c:v>99200</c:v>
                </c:pt>
                <c:pt idx="993">
                  <c:v>99300</c:v>
                </c:pt>
                <c:pt idx="994">
                  <c:v>99400</c:v>
                </c:pt>
                <c:pt idx="995">
                  <c:v>99500</c:v>
                </c:pt>
                <c:pt idx="996">
                  <c:v>99600</c:v>
                </c:pt>
                <c:pt idx="997">
                  <c:v>99700</c:v>
                </c:pt>
                <c:pt idx="998">
                  <c:v>99800</c:v>
                </c:pt>
                <c:pt idx="999">
                  <c:v>99900</c:v>
                </c:pt>
                <c:pt idx="1000">
                  <c:v>100000</c:v>
                </c:pt>
                <c:pt idx="1001">
                  <c:v>100100</c:v>
                </c:pt>
                <c:pt idx="1002">
                  <c:v>100200</c:v>
                </c:pt>
                <c:pt idx="1003">
                  <c:v>100300</c:v>
                </c:pt>
                <c:pt idx="1004">
                  <c:v>100400</c:v>
                </c:pt>
                <c:pt idx="1005">
                  <c:v>100500</c:v>
                </c:pt>
                <c:pt idx="1006">
                  <c:v>100600</c:v>
                </c:pt>
                <c:pt idx="1007">
                  <c:v>100700</c:v>
                </c:pt>
                <c:pt idx="1008">
                  <c:v>100800</c:v>
                </c:pt>
                <c:pt idx="1009">
                  <c:v>100900</c:v>
                </c:pt>
                <c:pt idx="1010">
                  <c:v>101000</c:v>
                </c:pt>
                <c:pt idx="1011">
                  <c:v>101100</c:v>
                </c:pt>
                <c:pt idx="1012">
                  <c:v>101200</c:v>
                </c:pt>
                <c:pt idx="1013">
                  <c:v>101300</c:v>
                </c:pt>
                <c:pt idx="1014">
                  <c:v>101400</c:v>
                </c:pt>
                <c:pt idx="1015">
                  <c:v>101500</c:v>
                </c:pt>
                <c:pt idx="1016">
                  <c:v>101600</c:v>
                </c:pt>
                <c:pt idx="1017">
                  <c:v>101700</c:v>
                </c:pt>
                <c:pt idx="1018">
                  <c:v>101800</c:v>
                </c:pt>
                <c:pt idx="1019">
                  <c:v>101900</c:v>
                </c:pt>
                <c:pt idx="1020">
                  <c:v>102000</c:v>
                </c:pt>
                <c:pt idx="1021">
                  <c:v>102100</c:v>
                </c:pt>
                <c:pt idx="1022">
                  <c:v>102200</c:v>
                </c:pt>
                <c:pt idx="1023">
                  <c:v>102300</c:v>
                </c:pt>
                <c:pt idx="1024">
                  <c:v>102400</c:v>
                </c:pt>
                <c:pt idx="1025">
                  <c:v>102500</c:v>
                </c:pt>
                <c:pt idx="1026">
                  <c:v>102600</c:v>
                </c:pt>
                <c:pt idx="1027">
                  <c:v>102700</c:v>
                </c:pt>
                <c:pt idx="1028">
                  <c:v>102800</c:v>
                </c:pt>
                <c:pt idx="1029">
                  <c:v>102900</c:v>
                </c:pt>
                <c:pt idx="1030">
                  <c:v>103000</c:v>
                </c:pt>
                <c:pt idx="1031">
                  <c:v>103100</c:v>
                </c:pt>
                <c:pt idx="1032">
                  <c:v>103200</c:v>
                </c:pt>
                <c:pt idx="1033">
                  <c:v>103300</c:v>
                </c:pt>
                <c:pt idx="1034">
                  <c:v>103400</c:v>
                </c:pt>
                <c:pt idx="1035">
                  <c:v>103500</c:v>
                </c:pt>
                <c:pt idx="1036">
                  <c:v>103600</c:v>
                </c:pt>
                <c:pt idx="1037">
                  <c:v>103700</c:v>
                </c:pt>
                <c:pt idx="1038">
                  <c:v>103800</c:v>
                </c:pt>
                <c:pt idx="1039">
                  <c:v>103900</c:v>
                </c:pt>
                <c:pt idx="1040">
                  <c:v>104000</c:v>
                </c:pt>
                <c:pt idx="1041">
                  <c:v>104100</c:v>
                </c:pt>
                <c:pt idx="1042">
                  <c:v>104200</c:v>
                </c:pt>
                <c:pt idx="1043">
                  <c:v>104300</c:v>
                </c:pt>
                <c:pt idx="1044">
                  <c:v>104400</c:v>
                </c:pt>
                <c:pt idx="1045">
                  <c:v>104500</c:v>
                </c:pt>
                <c:pt idx="1046">
                  <c:v>104600</c:v>
                </c:pt>
                <c:pt idx="1047">
                  <c:v>104700</c:v>
                </c:pt>
                <c:pt idx="1048">
                  <c:v>104800</c:v>
                </c:pt>
                <c:pt idx="1049">
                  <c:v>104900</c:v>
                </c:pt>
                <c:pt idx="1050">
                  <c:v>105000</c:v>
                </c:pt>
                <c:pt idx="1051">
                  <c:v>105100</c:v>
                </c:pt>
                <c:pt idx="1052">
                  <c:v>105200</c:v>
                </c:pt>
                <c:pt idx="1053">
                  <c:v>105300</c:v>
                </c:pt>
                <c:pt idx="1054">
                  <c:v>105400</c:v>
                </c:pt>
                <c:pt idx="1055">
                  <c:v>105500</c:v>
                </c:pt>
                <c:pt idx="1056">
                  <c:v>105600</c:v>
                </c:pt>
                <c:pt idx="1057">
                  <c:v>105700</c:v>
                </c:pt>
                <c:pt idx="1058">
                  <c:v>105800</c:v>
                </c:pt>
                <c:pt idx="1059">
                  <c:v>105900</c:v>
                </c:pt>
                <c:pt idx="1060">
                  <c:v>106000</c:v>
                </c:pt>
                <c:pt idx="1061">
                  <c:v>106100</c:v>
                </c:pt>
                <c:pt idx="1062">
                  <c:v>106200</c:v>
                </c:pt>
                <c:pt idx="1063">
                  <c:v>106300</c:v>
                </c:pt>
                <c:pt idx="1064">
                  <c:v>106400</c:v>
                </c:pt>
                <c:pt idx="1065">
                  <c:v>106500</c:v>
                </c:pt>
                <c:pt idx="1066">
                  <c:v>106600</c:v>
                </c:pt>
                <c:pt idx="1067">
                  <c:v>106700</c:v>
                </c:pt>
                <c:pt idx="1068">
                  <c:v>106800</c:v>
                </c:pt>
                <c:pt idx="1069">
                  <c:v>106900</c:v>
                </c:pt>
                <c:pt idx="1070">
                  <c:v>107000</c:v>
                </c:pt>
                <c:pt idx="1071">
                  <c:v>107100</c:v>
                </c:pt>
                <c:pt idx="1072">
                  <c:v>107200</c:v>
                </c:pt>
                <c:pt idx="1073">
                  <c:v>107300</c:v>
                </c:pt>
                <c:pt idx="1074">
                  <c:v>107400</c:v>
                </c:pt>
                <c:pt idx="1075">
                  <c:v>107500</c:v>
                </c:pt>
                <c:pt idx="1076">
                  <c:v>107600</c:v>
                </c:pt>
                <c:pt idx="1077">
                  <c:v>107700</c:v>
                </c:pt>
                <c:pt idx="1078">
                  <c:v>107800</c:v>
                </c:pt>
                <c:pt idx="1079">
                  <c:v>107900</c:v>
                </c:pt>
                <c:pt idx="1080">
                  <c:v>108000</c:v>
                </c:pt>
                <c:pt idx="1081">
                  <c:v>108100</c:v>
                </c:pt>
                <c:pt idx="1082">
                  <c:v>108200</c:v>
                </c:pt>
                <c:pt idx="1083">
                  <c:v>108300</c:v>
                </c:pt>
                <c:pt idx="1084">
                  <c:v>108400</c:v>
                </c:pt>
                <c:pt idx="1085">
                  <c:v>108500</c:v>
                </c:pt>
                <c:pt idx="1086">
                  <c:v>108600</c:v>
                </c:pt>
                <c:pt idx="1087">
                  <c:v>108700</c:v>
                </c:pt>
                <c:pt idx="1088">
                  <c:v>108800</c:v>
                </c:pt>
                <c:pt idx="1089">
                  <c:v>108900</c:v>
                </c:pt>
                <c:pt idx="1090">
                  <c:v>109000</c:v>
                </c:pt>
                <c:pt idx="1091">
                  <c:v>109100</c:v>
                </c:pt>
                <c:pt idx="1092">
                  <c:v>109200</c:v>
                </c:pt>
                <c:pt idx="1093">
                  <c:v>109300</c:v>
                </c:pt>
                <c:pt idx="1094">
                  <c:v>109400</c:v>
                </c:pt>
                <c:pt idx="1095">
                  <c:v>109500</c:v>
                </c:pt>
                <c:pt idx="1096">
                  <c:v>109600</c:v>
                </c:pt>
                <c:pt idx="1097">
                  <c:v>109700</c:v>
                </c:pt>
                <c:pt idx="1098">
                  <c:v>109800</c:v>
                </c:pt>
                <c:pt idx="1099">
                  <c:v>109900</c:v>
                </c:pt>
                <c:pt idx="1100">
                  <c:v>110000</c:v>
                </c:pt>
                <c:pt idx="1101">
                  <c:v>110100</c:v>
                </c:pt>
                <c:pt idx="1102">
                  <c:v>110200</c:v>
                </c:pt>
                <c:pt idx="1103">
                  <c:v>110300</c:v>
                </c:pt>
                <c:pt idx="1104">
                  <c:v>110400</c:v>
                </c:pt>
                <c:pt idx="1105">
                  <c:v>110500</c:v>
                </c:pt>
                <c:pt idx="1106">
                  <c:v>110600</c:v>
                </c:pt>
                <c:pt idx="1107">
                  <c:v>110700</c:v>
                </c:pt>
                <c:pt idx="1108">
                  <c:v>110800</c:v>
                </c:pt>
                <c:pt idx="1109">
                  <c:v>110900</c:v>
                </c:pt>
                <c:pt idx="1110">
                  <c:v>111000</c:v>
                </c:pt>
                <c:pt idx="1111">
                  <c:v>111100</c:v>
                </c:pt>
                <c:pt idx="1112">
                  <c:v>111200</c:v>
                </c:pt>
                <c:pt idx="1113">
                  <c:v>111300</c:v>
                </c:pt>
                <c:pt idx="1114">
                  <c:v>111400</c:v>
                </c:pt>
                <c:pt idx="1115">
                  <c:v>111500</c:v>
                </c:pt>
                <c:pt idx="1116">
                  <c:v>111600</c:v>
                </c:pt>
                <c:pt idx="1117">
                  <c:v>111700</c:v>
                </c:pt>
                <c:pt idx="1118">
                  <c:v>111800</c:v>
                </c:pt>
                <c:pt idx="1119">
                  <c:v>111900</c:v>
                </c:pt>
                <c:pt idx="1120">
                  <c:v>112000</c:v>
                </c:pt>
                <c:pt idx="1121">
                  <c:v>112100</c:v>
                </c:pt>
                <c:pt idx="1122">
                  <c:v>112200</c:v>
                </c:pt>
                <c:pt idx="1123">
                  <c:v>112300</c:v>
                </c:pt>
                <c:pt idx="1124">
                  <c:v>112400</c:v>
                </c:pt>
                <c:pt idx="1125">
                  <c:v>112500</c:v>
                </c:pt>
                <c:pt idx="1126">
                  <c:v>112600</c:v>
                </c:pt>
                <c:pt idx="1127">
                  <c:v>112700</c:v>
                </c:pt>
                <c:pt idx="1128">
                  <c:v>112800</c:v>
                </c:pt>
                <c:pt idx="1129">
                  <c:v>112900</c:v>
                </c:pt>
                <c:pt idx="1130">
                  <c:v>113000</c:v>
                </c:pt>
                <c:pt idx="1131">
                  <c:v>113100</c:v>
                </c:pt>
                <c:pt idx="1132">
                  <c:v>113200</c:v>
                </c:pt>
                <c:pt idx="1133">
                  <c:v>113300</c:v>
                </c:pt>
                <c:pt idx="1134">
                  <c:v>113400</c:v>
                </c:pt>
                <c:pt idx="1135">
                  <c:v>113500</c:v>
                </c:pt>
                <c:pt idx="1136">
                  <c:v>113600</c:v>
                </c:pt>
                <c:pt idx="1137">
                  <c:v>113700</c:v>
                </c:pt>
                <c:pt idx="1138">
                  <c:v>113800</c:v>
                </c:pt>
                <c:pt idx="1139">
                  <c:v>113900</c:v>
                </c:pt>
                <c:pt idx="1140">
                  <c:v>114000</c:v>
                </c:pt>
                <c:pt idx="1141">
                  <c:v>114100</c:v>
                </c:pt>
                <c:pt idx="1142">
                  <c:v>114200</c:v>
                </c:pt>
                <c:pt idx="1143">
                  <c:v>114300</c:v>
                </c:pt>
                <c:pt idx="1144">
                  <c:v>114400</c:v>
                </c:pt>
                <c:pt idx="1145">
                  <c:v>114500</c:v>
                </c:pt>
                <c:pt idx="1146">
                  <c:v>114600</c:v>
                </c:pt>
                <c:pt idx="1147">
                  <c:v>114700</c:v>
                </c:pt>
                <c:pt idx="1148">
                  <c:v>114800</c:v>
                </c:pt>
                <c:pt idx="1149">
                  <c:v>114900</c:v>
                </c:pt>
                <c:pt idx="1150">
                  <c:v>115000</c:v>
                </c:pt>
                <c:pt idx="1151">
                  <c:v>115100</c:v>
                </c:pt>
                <c:pt idx="1152">
                  <c:v>115200</c:v>
                </c:pt>
                <c:pt idx="1153">
                  <c:v>115300</c:v>
                </c:pt>
                <c:pt idx="1154">
                  <c:v>115400</c:v>
                </c:pt>
                <c:pt idx="1155">
                  <c:v>115500</c:v>
                </c:pt>
                <c:pt idx="1156">
                  <c:v>115600</c:v>
                </c:pt>
                <c:pt idx="1157">
                  <c:v>115700</c:v>
                </c:pt>
                <c:pt idx="1158">
                  <c:v>115800</c:v>
                </c:pt>
                <c:pt idx="1159">
                  <c:v>115900</c:v>
                </c:pt>
                <c:pt idx="1160">
                  <c:v>116000</c:v>
                </c:pt>
                <c:pt idx="1161">
                  <c:v>116100</c:v>
                </c:pt>
                <c:pt idx="1162">
                  <c:v>116200</c:v>
                </c:pt>
                <c:pt idx="1163">
                  <c:v>116300</c:v>
                </c:pt>
                <c:pt idx="1164">
                  <c:v>116400</c:v>
                </c:pt>
                <c:pt idx="1165">
                  <c:v>116500</c:v>
                </c:pt>
                <c:pt idx="1166">
                  <c:v>116600</c:v>
                </c:pt>
                <c:pt idx="1167">
                  <c:v>116700</c:v>
                </c:pt>
                <c:pt idx="1168">
                  <c:v>116800</c:v>
                </c:pt>
                <c:pt idx="1169">
                  <c:v>116900</c:v>
                </c:pt>
                <c:pt idx="1170">
                  <c:v>117000</c:v>
                </c:pt>
                <c:pt idx="1171">
                  <c:v>117100</c:v>
                </c:pt>
                <c:pt idx="1172">
                  <c:v>117200</c:v>
                </c:pt>
                <c:pt idx="1173">
                  <c:v>117300</c:v>
                </c:pt>
                <c:pt idx="1174">
                  <c:v>117400</c:v>
                </c:pt>
                <c:pt idx="1175">
                  <c:v>117500</c:v>
                </c:pt>
                <c:pt idx="1176">
                  <c:v>117600</c:v>
                </c:pt>
                <c:pt idx="1177">
                  <c:v>117700</c:v>
                </c:pt>
                <c:pt idx="1178">
                  <c:v>117800</c:v>
                </c:pt>
                <c:pt idx="1179">
                  <c:v>117900</c:v>
                </c:pt>
                <c:pt idx="1180">
                  <c:v>118000</c:v>
                </c:pt>
                <c:pt idx="1181">
                  <c:v>118100</c:v>
                </c:pt>
                <c:pt idx="1182">
                  <c:v>118200</c:v>
                </c:pt>
                <c:pt idx="1183">
                  <c:v>118300</c:v>
                </c:pt>
                <c:pt idx="1184">
                  <c:v>118400</c:v>
                </c:pt>
                <c:pt idx="1185">
                  <c:v>118500</c:v>
                </c:pt>
                <c:pt idx="1186">
                  <c:v>118600</c:v>
                </c:pt>
                <c:pt idx="1187">
                  <c:v>118700</c:v>
                </c:pt>
                <c:pt idx="1188">
                  <c:v>118800</c:v>
                </c:pt>
                <c:pt idx="1189">
                  <c:v>118900</c:v>
                </c:pt>
                <c:pt idx="1190">
                  <c:v>119000</c:v>
                </c:pt>
                <c:pt idx="1191">
                  <c:v>119100</c:v>
                </c:pt>
                <c:pt idx="1192">
                  <c:v>119200</c:v>
                </c:pt>
                <c:pt idx="1193">
                  <c:v>119300</c:v>
                </c:pt>
                <c:pt idx="1194">
                  <c:v>119400</c:v>
                </c:pt>
                <c:pt idx="1195">
                  <c:v>119500</c:v>
                </c:pt>
                <c:pt idx="1196">
                  <c:v>119600</c:v>
                </c:pt>
                <c:pt idx="1197">
                  <c:v>119700</c:v>
                </c:pt>
                <c:pt idx="1198">
                  <c:v>119800</c:v>
                </c:pt>
                <c:pt idx="1199">
                  <c:v>119900</c:v>
                </c:pt>
                <c:pt idx="1200">
                  <c:v>120000</c:v>
                </c:pt>
                <c:pt idx="1201">
                  <c:v>120100</c:v>
                </c:pt>
                <c:pt idx="1202">
                  <c:v>120200</c:v>
                </c:pt>
                <c:pt idx="1203">
                  <c:v>120300</c:v>
                </c:pt>
                <c:pt idx="1204">
                  <c:v>120400</c:v>
                </c:pt>
                <c:pt idx="1205">
                  <c:v>120500</c:v>
                </c:pt>
                <c:pt idx="1206">
                  <c:v>120600</c:v>
                </c:pt>
                <c:pt idx="1207">
                  <c:v>120700</c:v>
                </c:pt>
                <c:pt idx="1208">
                  <c:v>120800</c:v>
                </c:pt>
                <c:pt idx="1209">
                  <c:v>120900</c:v>
                </c:pt>
                <c:pt idx="1210">
                  <c:v>121000</c:v>
                </c:pt>
                <c:pt idx="1211">
                  <c:v>121100</c:v>
                </c:pt>
                <c:pt idx="1212">
                  <c:v>121200</c:v>
                </c:pt>
                <c:pt idx="1213">
                  <c:v>121300</c:v>
                </c:pt>
                <c:pt idx="1214">
                  <c:v>121400</c:v>
                </c:pt>
                <c:pt idx="1215">
                  <c:v>121500</c:v>
                </c:pt>
                <c:pt idx="1216">
                  <c:v>121600</c:v>
                </c:pt>
                <c:pt idx="1217">
                  <c:v>121700</c:v>
                </c:pt>
                <c:pt idx="1218">
                  <c:v>121800</c:v>
                </c:pt>
                <c:pt idx="1219">
                  <c:v>121900</c:v>
                </c:pt>
                <c:pt idx="1220">
                  <c:v>122000</c:v>
                </c:pt>
                <c:pt idx="1221">
                  <c:v>122100</c:v>
                </c:pt>
                <c:pt idx="1222">
                  <c:v>122200</c:v>
                </c:pt>
                <c:pt idx="1223">
                  <c:v>122300</c:v>
                </c:pt>
                <c:pt idx="1224">
                  <c:v>122400</c:v>
                </c:pt>
                <c:pt idx="1225">
                  <c:v>122500</c:v>
                </c:pt>
                <c:pt idx="1226">
                  <c:v>122600</c:v>
                </c:pt>
                <c:pt idx="1227">
                  <c:v>122700</c:v>
                </c:pt>
                <c:pt idx="1228">
                  <c:v>122800</c:v>
                </c:pt>
                <c:pt idx="1229">
                  <c:v>122900</c:v>
                </c:pt>
                <c:pt idx="1230">
                  <c:v>123000</c:v>
                </c:pt>
                <c:pt idx="1231">
                  <c:v>123100</c:v>
                </c:pt>
                <c:pt idx="1232">
                  <c:v>123200</c:v>
                </c:pt>
                <c:pt idx="1233">
                  <c:v>123300</c:v>
                </c:pt>
                <c:pt idx="1234">
                  <c:v>123400</c:v>
                </c:pt>
                <c:pt idx="1235">
                  <c:v>123500</c:v>
                </c:pt>
                <c:pt idx="1236">
                  <c:v>123600</c:v>
                </c:pt>
                <c:pt idx="1237">
                  <c:v>123700</c:v>
                </c:pt>
                <c:pt idx="1238">
                  <c:v>123800</c:v>
                </c:pt>
                <c:pt idx="1239">
                  <c:v>123900</c:v>
                </c:pt>
                <c:pt idx="1240">
                  <c:v>124000</c:v>
                </c:pt>
                <c:pt idx="1241">
                  <c:v>124100</c:v>
                </c:pt>
                <c:pt idx="1242">
                  <c:v>124200</c:v>
                </c:pt>
                <c:pt idx="1243">
                  <c:v>124300</c:v>
                </c:pt>
                <c:pt idx="1244">
                  <c:v>124400</c:v>
                </c:pt>
                <c:pt idx="1245">
                  <c:v>124500</c:v>
                </c:pt>
                <c:pt idx="1246">
                  <c:v>124600</c:v>
                </c:pt>
                <c:pt idx="1247">
                  <c:v>124700</c:v>
                </c:pt>
                <c:pt idx="1248">
                  <c:v>124800</c:v>
                </c:pt>
                <c:pt idx="1249">
                  <c:v>124900</c:v>
                </c:pt>
                <c:pt idx="1250">
                  <c:v>125000</c:v>
                </c:pt>
                <c:pt idx="1251">
                  <c:v>125100</c:v>
                </c:pt>
                <c:pt idx="1252">
                  <c:v>125200</c:v>
                </c:pt>
                <c:pt idx="1253">
                  <c:v>125300</c:v>
                </c:pt>
                <c:pt idx="1254">
                  <c:v>125400</c:v>
                </c:pt>
                <c:pt idx="1255">
                  <c:v>125500</c:v>
                </c:pt>
                <c:pt idx="1256">
                  <c:v>125600</c:v>
                </c:pt>
                <c:pt idx="1257">
                  <c:v>125700</c:v>
                </c:pt>
                <c:pt idx="1258">
                  <c:v>125800</c:v>
                </c:pt>
                <c:pt idx="1259">
                  <c:v>125900</c:v>
                </c:pt>
                <c:pt idx="1260">
                  <c:v>126000</c:v>
                </c:pt>
                <c:pt idx="1261">
                  <c:v>126100</c:v>
                </c:pt>
                <c:pt idx="1262">
                  <c:v>126200</c:v>
                </c:pt>
                <c:pt idx="1263">
                  <c:v>126300</c:v>
                </c:pt>
                <c:pt idx="1264">
                  <c:v>126400</c:v>
                </c:pt>
                <c:pt idx="1265">
                  <c:v>126500</c:v>
                </c:pt>
                <c:pt idx="1266">
                  <c:v>126600</c:v>
                </c:pt>
                <c:pt idx="1267">
                  <c:v>126700</c:v>
                </c:pt>
                <c:pt idx="1268">
                  <c:v>126800</c:v>
                </c:pt>
                <c:pt idx="1269">
                  <c:v>126900</c:v>
                </c:pt>
                <c:pt idx="1270">
                  <c:v>127000</c:v>
                </c:pt>
                <c:pt idx="1271">
                  <c:v>127100</c:v>
                </c:pt>
                <c:pt idx="1272">
                  <c:v>127200</c:v>
                </c:pt>
                <c:pt idx="1273">
                  <c:v>127300</c:v>
                </c:pt>
                <c:pt idx="1274">
                  <c:v>127400</c:v>
                </c:pt>
                <c:pt idx="1275">
                  <c:v>127500</c:v>
                </c:pt>
                <c:pt idx="1276">
                  <c:v>127600</c:v>
                </c:pt>
                <c:pt idx="1277">
                  <c:v>127700</c:v>
                </c:pt>
                <c:pt idx="1278">
                  <c:v>127800</c:v>
                </c:pt>
                <c:pt idx="1279">
                  <c:v>127900</c:v>
                </c:pt>
                <c:pt idx="1280">
                  <c:v>128000</c:v>
                </c:pt>
                <c:pt idx="1281">
                  <c:v>128100</c:v>
                </c:pt>
                <c:pt idx="1282">
                  <c:v>128200</c:v>
                </c:pt>
                <c:pt idx="1283">
                  <c:v>128300</c:v>
                </c:pt>
                <c:pt idx="1284">
                  <c:v>128400</c:v>
                </c:pt>
                <c:pt idx="1285">
                  <c:v>128500</c:v>
                </c:pt>
                <c:pt idx="1286">
                  <c:v>128600</c:v>
                </c:pt>
                <c:pt idx="1287">
                  <c:v>128700</c:v>
                </c:pt>
                <c:pt idx="1288">
                  <c:v>128800</c:v>
                </c:pt>
                <c:pt idx="1289">
                  <c:v>128900</c:v>
                </c:pt>
                <c:pt idx="1290">
                  <c:v>129000</c:v>
                </c:pt>
                <c:pt idx="1291">
                  <c:v>129100</c:v>
                </c:pt>
                <c:pt idx="1292">
                  <c:v>129200</c:v>
                </c:pt>
                <c:pt idx="1293">
                  <c:v>129300</c:v>
                </c:pt>
                <c:pt idx="1294">
                  <c:v>129400</c:v>
                </c:pt>
                <c:pt idx="1295">
                  <c:v>129500</c:v>
                </c:pt>
                <c:pt idx="1296">
                  <c:v>129600</c:v>
                </c:pt>
                <c:pt idx="1297">
                  <c:v>129700</c:v>
                </c:pt>
                <c:pt idx="1298">
                  <c:v>129800</c:v>
                </c:pt>
                <c:pt idx="1299">
                  <c:v>129900</c:v>
                </c:pt>
                <c:pt idx="1300">
                  <c:v>130000</c:v>
                </c:pt>
                <c:pt idx="1301">
                  <c:v>130100</c:v>
                </c:pt>
                <c:pt idx="1302">
                  <c:v>130200</c:v>
                </c:pt>
                <c:pt idx="1303">
                  <c:v>130300</c:v>
                </c:pt>
                <c:pt idx="1304">
                  <c:v>130400</c:v>
                </c:pt>
                <c:pt idx="1305">
                  <c:v>130500</c:v>
                </c:pt>
                <c:pt idx="1306">
                  <c:v>130600</c:v>
                </c:pt>
                <c:pt idx="1307">
                  <c:v>130700</c:v>
                </c:pt>
                <c:pt idx="1308">
                  <c:v>130800</c:v>
                </c:pt>
                <c:pt idx="1309">
                  <c:v>130900</c:v>
                </c:pt>
                <c:pt idx="1310">
                  <c:v>131000</c:v>
                </c:pt>
                <c:pt idx="1311">
                  <c:v>131100</c:v>
                </c:pt>
                <c:pt idx="1312">
                  <c:v>131200</c:v>
                </c:pt>
                <c:pt idx="1313">
                  <c:v>131300</c:v>
                </c:pt>
                <c:pt idx="1314">
                  <c:v>131400</c:v>
                </c:pt>
                <c:pt idx="1315">
                  <c:v>131500</c:v>
                </c:pt>
                <c:pt idx="1316">
                  <c:v>131600</c:v>
                </c:pt>
                <c:pt idx="1317">
                  <c:v>131700</c:v>
                </c:pt>
                <c:pt idx="1318">
                  <c:v>131800</c:v>
                </c:pt>
                <c:pt idx="1319">
                  <c:v>131900</c:v>
                </c:pt>
                <c:pt idx="1320">
                  <c:v>132000</c:v>
                </c:pt>
                <c:pt idx="1321">
                  <c:v>132100</c:v>
                </c:pt>
                <c:pt idx="1322">
                  <c:v>132200</c:v>
                </c:pt>
                <c:pt idx="1323">
                  <c:v>132300</c:v>
                </c:pt>
                <c:pt idx="1324">
                  <c:v>132400</c:v>
                </c:pt>
                <c:pt idx="1325">
                  <c:v>132500</c:v>
                </c:pt>
                <c:pt idx="1326">
                  <c:v>132600</c:v>
                </c:pt>
                <c:pt idx="1327">
                  <c:v>132700</c:v>
                </c:pt>
                <c:pt idx="1328">
                  <c:v>132800</c:v>
                </c:pt>
                <c:pt idx="1329">
                  <c:v>132900</c:v>
                </c:pt>
                <c:pt idx="1330">
                  <c:v>133000</c:v>
                </c:pt>
                <c:pt idx="1331">
                  <c:v>133100</c:v>
                </c:pt>
                <c:pt idx="1332">
                  <c:v>133200</c:v>
                </c:pt>
                <c:pt idx="1333">
                  <c:v>133300</c:v>
                </c:pt>
                <c:pt idx="1334">
                  <c:v>133400</c:v>
                </c:pt>
                <c:pt idx="1335">
                  <c:v>133500</c:v>
                </c:pt>
                <c:pt idx="1336">
                  <c:v>133600</c:v>
                </c:pt>
                <c:pt idx="1337">
                  <c:v>133700</c:v>
                </c:pt>
                <c:pt idx="1338">
                  <c:v>133800</c:v>
                </c:pt>
                <c:pt idx="1339">
                  <c:v>133900</c:v>
                </c:pt>
                <c:pt idx="1340">
                  <c:v>134000</c:v>
                </c:pt>
                <c:pt idx="1341">
                  <c:v>134100</c:v>
                </c:pt>
                <c:pt idx="1342">
                  <c:v>134200</c:v>
                </c:pt>
                <c:pt idx="1343">
                  <c:v>134300</c:v>
                </c:pt>
                <c:pt idx="1344">
                  <c:v>134400</c:v>
                </c:pt>
                <c:pt idx="1345">
                  <c:v>134500</c:v>
                </c:pt>
                <c:pt idx="1346">
                  <c:v>134600</c:v>
                </c:pt>
                <c:pt idx="1347">
                  <c:v>134700</c:v>
                </c:pt>
                <c:pt idx="1348">
                  <c:v>134800</c:v>
                </c:pt>
                <c:pt idx="1349">
                  <c:v>134900</c:v>
                </c:pt>
                <c:pt idx="1350">
                  <c:v>135000</c:v>
                </c:pt>
                <c:pt idx="1351">
                  <c:v>135100</c:v>
                </c:pt>
                <c:pt idx="1352">
                  <c:v>135200</c:v>
                </c:pt>
                <c:pt idx="1353">
                  <c:v>135300</c:v>
                </c:pt>
                <c:pt idx="1354">
                  <c:v>135400</c:v>
                </c:pt>
                <c:pt idx="1355">
                  <c:v>135500</c:v>
                </c:pt>
                <c:pt idx="1356">
                  <c:v>135600</c:v>
                </c:pt>
                <c:pt idx="1357">
                  <c:v>135700</c:v>
                </c:pt>
                <c:pt idx="1358">
                  <c:v>135800</c:v>
                </c:pt>
                <c:pt idx="1359">
                  <c:v>135900</c:v>
                </c:pt>
                <c:pt idx="1360">
                  <c:v>136000</c:v>
                </c:pt>
                <c:pt idx="1361">
                  <c:v>136100</c:v>
                </c:pt>
                <c:pt idx="1362">
                  <c:v>136200</c:v>
                </c:pt>
                <c:pt idx="1363">
                  <c:v>136300</c:v>
                </c:pt>
                <c:pt idx="1364">
                  <c:v>136400</c:v>
                </c:pt>
                <c:pt idx="1365">
                  <c:v>136500</c:v>
                </c:pt>
                <c:pt idx="1366">
                  <c:v>136600</c:v>
                </c:pt>
                <c:pt idx="1367">
                  <c:v>136700</c:v>
                </c:pt>
                <c:pt idx="1368">
                  <c:v>136800</c:v>
                </c:pt>
                <c:pt idx="1369">
                  <c:v>136900</c:v>
                </c:pt>
                <c:pt idx="1370">
                  <c:v>137000</c:v>
                </c:pt>
                <c:pt idx="1371">
                  <c:v>137100</c:v>
                </c:pt>
                <c:pt idx="1372">
                  <c:v>137200</c:v>
                </c:pt>
                <c:pt idx="1373">
                  <c:v>137300</c:v>
                </c:pt>
                <c:pt idx="1374">
                  <c:v>137400</c:v>
                </c:pt>
                <c:pt idx="1375">
                  <c:v>137500</c:v>
                </c:pt>
                <c:pt idx="1376">
                  <c:v>137600</c:v>
                </c:pt>
                <c:pt idx="1377">
                  <c:v>137700</c:v>
                </c:pt>
                <c:pt idx="1378">
                  <c:v>137800</c:v>
                </c:pt>
                <c:pt idx="1379">
                  <c:v>137900</c:v>
                </c:pt>
                <c:pt idx="1380">
                  <c:v>138000</c:v>
                </c:pt>
                <c:pt idx="1381">
                  <c:v>138100</c:v>
                </c:pt>
                <c:pt idx="1382">
                  <c:v>138200</c:v>
                </c:pt>
                <c:pt idx="1383">
                  <c:v>138300</c:v>
                </c:pt>
                <c:pt idx="1384">
                  <c:v>138400</c:v>
                </c:pt>
                <c:pt idx="1385">
                  <c:v>138500</c:v>
                </c:pt>
                <c:pt idx="1386">
                  <c:v>138600</c:v>
                </c:pt>
                <c:pt idx="1387">
                  <c:v>138700</c:v>
                </c:pt>
                <c:pt idx="1388">
                  <c:v>138800</c:v>
                </c:pt>
                <c:pt idx="1389">
                  <c:v>138900</c:v>
                </c:pt>
                <c:pt idx="1390">
                  <c:v>139000</c:v>
                </c:pt>
                <c:pt idx="1391">
                  <c:v>139100</c:v>
                </c:pt>
                <c:pt idx="1392">
                  <c:v>139200</c:v>
                </c:pt>
                <c:pt idx="1393">
                  <c:v>139300</c:v>
                </c:pt>
                <c:pt idx="1394">
                  <c:v>139400</c:v>
                </c:pt>
                <c:pt idx="1395">
                  <c:v>139500</c:v>
                </c:pt>
                <c:pt idx="1396">
                  <c:v>139600</c:v>
                </c:pt>
                <c:pt idx="1397">
                  <c:v>139700</c:v>
                </c:pt>
                <c:pt idx="1398">
                  <c:v>139800</c:v>
                </c:pt>
                <c:pt idx="1399">
                  <c:v>139900</c:v>
                </c:pt>
                <c:pt idx="1400">
                  <c:v>140000</c:v>
                </c:pt>
                <c:pt idx="1401">
                  <c:v>140100</c:v>
                </c:pt>
                <c:pt idx="1402">
                  <c:v>140200</c:v>
                </c:pt>
                <c:pt idx="1403">
                  <c:v>140300</c:v>
                </c:pt>
                <c:pt idx="1404">
                  <c:v>140400</c:v>
                </c:pt>
                <c:pt idx="1405">
                  <c:v>140500</c:v>
                </c:pt>
                <c:pt idx="1406">
                  <c:v>140600</c:v>
                </c:pt>
                <c:pt idx="1407">
                  <c:v>140700</c:v>
                </c:pt>
                <c:pt idx="1408">
                  <c:v>140800</c:v>
                </c:pt>
                <c:pt idx="1409">
                  <c:v>140900</c:v>
                </c:pt>
                <c:pt idx="1410">
                  <c:v>141000</c:v>
                </c:pt>
                <c:pt idx="1411">
                  <c:v>141100</c:v>
                </c:pt>
                <c:pt idx="1412">
                  <c:v>141200</c:v>
                </c:pt>
                <c:pt idx="1413">
                  <c:v>141300</c:v>
                </c:pt>
                <c:pt idx="1414">
                  <c:v>141400</c:v>
                </c:pt>
                <c:pt idx="1415">
                  <c:v>141500</c:v>
                </c:pt>
                <c:pt idx="1416">
                  <c:v>141600</c:v>
                </c:pt>
                <c:pt idx="1417">
                  <c:v>141700</c:v>
                </c:pt>
                <c:pt idx="1418">
                  <c:v>141800</c:v>
                </c:pt>
                <c:pt idx="1419">
                  <c:v>141900</c:v>
                </c:pt>
                <c:pt idx="1420">
                  <c:v>142000</c:v>
                </c:pt>
                <c:pt idx="1421">
                  <c:v>142100</c:v>
                </c:pt>
                <c:pt idx="1422">
                  <c:v>142200</c:v>
                </c:pt>
                <c:pt idx="1423">
                  <c:v>142300</c:v>
                </c:pt>
                <c:pt idx="1424">
                  <c:v>142400</c:v>
                </c:pt>
                <c:pt idx="1425">
                  <c:v>142500</c:v>
                </c:pt>
                <c:pt idx="1426">
                  <c:v>142600</c:v>
                </c:pt>
                <c:pt idx="1427">
                  <c:v>142700</c:v>
                </c:pt>
                <c:pt idx="1428">
                  <c:v>142800</c:v>
                </c:pt>
                <c:pt idx="1429">
                  <c:v>142900</c:v>
                </c:pt>
                <c:pt idx="1430">
                  <c:v>143000</c:v>
                </c:pt>
                <c:pt idx="1431">
                  <c:v>143100</c:v>
                </c:pt>
                <c:pt idx="1432">
                  <c:v>143200</c:v>
                </c:pt>
                <c:pt idx="1433">
                  <c:v>143300</c:v>
                </c:pt>
                <c:pt idx="1434">
                  <c:v>143400</c:v>
                </c:pt>
                <c:pt idx="1435">
                  <c:v>143500</c:v>
                </c:pt>
                <c:pt idx="1436">
                  <c:v>143600</c:v>
                </c:pt>
                <c:pt idx="1437">
                  <c:v>143700</c:v>
                </c:pt>
                <c:pt idx="1438">
                  <c:v>143800</c:v>
                </c:pt>
                <c:pt idx="1439">
                  <c:v>143900</c:v>
                </c:pt>
                <c:pt idx="1440">
                  <c:v>144000</c:v>
                </c:pt>
                <c:pt idx="1441">
                  <c:v>144100</c:v>
                </c:pt>
                <c:pt idx="1442">
                  <c:v>144200</c:v>
                </c:pt>
                <c:pt idx="1443">
                  <c:v>144300</c:v>
                </c:pt>
                <c:pt idx="1444">
                  <c:v>144400</c:v>
                </c:pt>
                <c:pt idx="1445">
                  <c:v>144500</c:v>
                </c:pt>
                <c:pt idx="1446">
                  <c:v>144600</c:v>
                </c:pt>
                <c:pt idx="1447">
                  <c:v>144700</c:v>
                </c:pt>
                <c:pt idx="1448">
                  <c:v>144800</c:v>
                </c:pt>
                <c:pt idx="1449">
                  <c:v>144900</c:v>
                </c:pt>
                <c:pt idx="1450">
                  <c:v>145000</c:v>
                </c:pt>
                <c:pt idx="1451">
                  <c:v>145100</c:v>
                </c:pt>
                <c:pt idx="1452">
                  <c:v>145200</c:v>
                </c:pt>
                <c:pt idx="1453">
                  <c:v>145300</c:v>
                </c:pt>
                <c:pt idx="1454">
                  <c:v>145400</c:v>
                </c:pt>
                <c:pt idx="1455">
                  <c:v>145500</c:v>
                </c:pt>
                <c:pt idx="1456">
                  <c:v>145600</c:v>
                </c:pt>
                <c:pt idx="1457">
                  <c:v>145700</c:v>
                </c:pt>
                <c:pt idx="1458">
                  <c:v>145800</c:v>
                </c:pt>
                <c:pt idx="1459">
                  <c:v>145900</c:v>
                </c:pt>
                <c:pt idx="1460">
                  <c:v>146000</c:v>
                </c:pt>
                <c:pt idx="1461">
                  <c:v>146100</c:v>
                </c:pt>
                <c:pt idx="1462">
                  <c:v>146200</c:v>
                </c:pt>
                <c:pt idx="1463">
                  <c:v>146300</c:v>
                </c:pt>
                <c:pt idx="1464">
                  <c:v>146400</c:v>
                </c:pt>
                <c:pt idx="1465">
                  <c:v>146500</c:v>
                </c:pt>
                <c:pt idx="1466">
                  <c:v>146600</c:v>
                </c:pt>
                <c:pt idx="1467">
                  <c:v>146700</c:v>
                </c:pt>
                <c:pt idx="1468">
                  <c:v>146800</c:v>
                </c:pt>
                <c:pt idx="1469">
                  <c:v>146900</c:v>
                </c:pt>
                <c:pt idx="1470">
                  <c:v>147000</c:v>
                </c:pt>
                <c:pt idx="1471">
                  <c:v>147100</c:v>
                </c:pt>
                <c:pt idx="1472">
                  <c:v>147200</c:v>
                </c:pt>
                <c:pt idx="1473">
                  <c:v>147300</c:v>
                </c:pt>
                <c:pt idx="1474">
                  <c:v>147400</c:v>
                </c:pt>
                <c:pt idx="1475">
                  <c:v>147500</c:v>
                </c:pt>
                <c:pt idx="1476">
                  <c:v>147600</c:v>
                </c:pt>
                <c:pt idx="1477">
                  <c:v>147700</c:v>
                </c:pt>
                <c:pt idx="1478">
                  <c:v>147800</c:v>
                </c:pt>
                <c:pt idx="1479">
                  <c:v>147900</c:v>
                </c:pt>
                <c:pt idx="1480">
                  <c:v>148000</c:v>
                </c:pt>
                <c:pt idx="1481">
                  <c:v>148100</c:v>
                </c:pt>
                <c:pt idx="1482">
                  <c:v>148200</c:v>
                </c:pt>
                <c:pt idx="1483">
                  <c:v>148300</c:v>
                </c:pt>
                <c:pt idx="1484">
                  <c:v>148400</c:v>
                </c:pt>
                <c:pt idx="1485">
                  <c:v>148500</c:v>
                </c:pt>
                <c:pt idx="1486">
                  <c:v>148600</c:v>
                </c:pt>
                <c:pt idx="1487">
                  <c:v>148700</c:v>
                </c:pt>
                <c:pt idx="1488">
                  <c:v>148800</c:v>
                </c:pt>
                <c:pt idx="1489">
                  <c:v>148900</c:v>
                </c:pt>
                <c:pt idx="1490">
                  <c:v>149000</c:v>
                </c:pt>
                <c:pt idx="1491">
                  <c:v>149100</c:v>
                </c:pt>
                <c:pt idx="1492">
                  <c:v>149200</c:v>
                </c:pt>
                <c:pt idx="1493">
                  <c:v>149300</c:v>
                </c:pt>
                <c:pt idx="1494">
                  <c:v>149400</c:v>
                </c:pt>
                <c:pt idx="1495">
                  <c:v>149500</c:v>
                </c:pt>
                <c:pt idx="1496">
                  <c:v>149600</c:v>
                </c:pt>
                <c:pt idx="1497">
                  <c:v>149700</c:v>
                </c:pt>
                <c:pt idx="1498">
                  <c:v>149800</c:v>
                </c:pt>
                <c:pt idx="1499">
                  <c:v>149900</c:v>
                </c:pt>
                <c:pt idx="1500">
                  <c:v>150000</c:v>
                </c:pt>
                <c:pt idx="1501">
                  <c:v>150100</c:v>
                </c:pt>
                <c:pt idx="1502">
                  <c:v>150200</c:v>
                </c:pt>
                <c:pt idx="1503">
                  <c:v>150300</c:v>
                </c:pt>
                <c:pt idx="1504">
                  <c:v>150400</c:v>
                </c:pt>
                <c:pt idx="1505">
                  <c:v>150500</c:v>
                </c:pt>
                <c:pt idx="1506">
                  <c:v>150600</c:v>
                </c:pt>
                <c:pt idx="1507">
                  <c:v>150700</c:v>
                </c:pt>
                <c:pt idx="1508">
                  <c:v>150800</c:v>
                </c:pt>
                <c:pt idx="1509">
                  <c:v>150900</c:v>
                </c:pt>
                <c:pt idx="1510">
                  <c:v>151000</c:v>
                </c:pt>
                <c:pt idx="1511">
                  <c:v>151100</c:v>
                </c:pt>
                <c:pt idx="1512">
                  <c:v>151200</c:v>
                </c:pt>
                <c:pt idx="1513">
                  <c:v>151300</c:v>
                </c:pt>
                <c:pt idx="1514">
                  <c:v>151400</c:v>
                </c:pt>
                <c:pt idx="1515">
                  <c:v>151500</c:v>
                </c:pt>
                <c:pt idx="1516">
                  <c:v>151600</c:v>
                </c:pt>
                <c:pt idx="1517">
                  <c:v>151700</c:v>
                </c:pt>
                <c:pt idx="1518">
                  <c:v>151800</c:v>
                </c:pt>
                <c:pt idx="1519">
                  <c:v>151900</c:v>
                </c:pt>
                <c:pt idx="1520">
                  <c:v>152000</c:v>
                </c:pt>
                <c:pt idx="1521">
                  <c:v>152100</c:v>
                </c:pt>
                <c:pt idx="1522">
                  <c:v>152200</c:v>
                </c:pt>
                <c:pt idx="1523">
                  <c:v>152300</c:v>
                </c:pt>
                <c:pt idx="1524">
                  <c:v>152400</c:v>
                </c:pt>
                <c:pt idx="1525">
                  <c:v>152500</c:v>
                </c:pt>
                <c:pt idx="1526">
                  <c:v>152600</c:v>
                </c:pt>
                <c:pt idx="1527">
                  <c:v>152700</c:v>
                </c:pt>
                <c:pt idx="1528">
                  <c:v>152800</c:v>
                </c:pt>
                <c:pt idx="1529">
                  <c:v>152900</c:v>
                </c:pt>
                <c:pt idx="1530">
                  <c:v>153000</c:v>
                </c:pt>
                <c:pt idx="1531">
                  <c:v>153100</c:v>
                </c:pt>
                <c:pt idx="1532">
                  <c:v>153200</c:v>
                </c:pt>
                <c:pt idx="1533">
                  <c:v>153300</c:v>
                </c:pt>
                <c:pt idx="1534">
                  <c:v>153400</c:v>
                </c:pt>
                <c:pt idx="1535">
                  <c:v>153500</c:v>
                </c:pt>
                <c:pt idx="1536">
                  <c:v>153600</c:v>
                </c:pt>
                <c:pt idx="1537">
                  <c:v>153700</c:v>
                </c:pt>
                <c:pt idx="1538">
                  <c:v>153800</c:v>
                </c:pt>
                <c:pt idx="1539">
                  <c:v>153900</c:v>
                </c:pt>
                <c:pt idx="1540">
                  <c:v>154000</c:v>
                </c:pt>
                <c:pt idx="1541">
                  <c:v>154100</c:v>
                </c:pt>
                <c:pt idx="1542">
                  <c:v>154200</c:v>
                </c:pt>
                <c:pt idx="1543">
                  <c:v>154300</c:v>
                </c:pt>
                <c:pt idx="1544">
                  <c:v>154400</c:v>
                </c:pt>
                <c:pt idx="1545">
                  <c:v>154500</c:v>
                </c:pt>
                <c:pt idx="1546">
                  <c:v>154600</c:v>
                </c:pt>
                <c:pt idx="1547">
                  <c:v>154700</c:v>
                </c:pt>
                <c:pt idx="1548">
                  <c:v>154800</c:v>
                </c:pt>
                <c:pt idx="1549">
                  <c:v>154900</c:v>
                </c:pt>
                <c:pt idx="1550">
                  <c:v>155000</c:v>
                </c:pt>
                <c:pt idx="1551">
                  <c:v>155100</c:v>
                </c:pt>
                <c:pt idx="1552">
                  <c:v>155200</c:v>
                </c:pt>
                <c:pt idx="1553">
                  <c:v>155300</c:v>
                </c:pt>
                <c:pt idx="1554">
                  <c:v>155400</c:v>
                </c:pt>
                <c:pt idx="1555">
                  <c:v>155500</c:v>
                </c:pt>
                <c:pt idx="1556">
                  <c:v>155600</c:v>
                </c:pt>
                <c:pt idx="1557">
                  <c:v>155700</c:v>
                </c:pt>
                <c:pt idx="1558">
                  <c:v>155800</c:v>
                </c:pt>
                <c:pt idx="1559">
                  <c:v>155900</c:v>
                </c:pt>
                <c:pt idx="1560">
                  <c:v>156000</c:v>
                </c:pt>
                <c:pt idx="1561">
                  <c:v>156100</c:v>
                </c:pt>
                <c:pt idx="1562">
                  <c:v>156200</c:v>
                </c:pt>
                <c:pt idx="1563">
                  <c:v>156300</c:v>
                </c:pt>
                <c:pt idx="1564">
                  <c:v>156400</c:v>
                </c:pt>
                <c:pt idx="1565">
                  <c:v>156500</c:v>
                </c:pt>
                <c:pt idx="1566">
                  <c:v>156600</c:v>
                </c:pt>
                <c:pt idx="1567">
                  <c:v>156700</c:v>
                </c:pt>
                <c:pt idx="1568">
                  <c:v>156800</c:v>
                </c:pt>
                <c:pt idx="1569">
                  <c:v>156900</c:v>
                </c:pt>
                <c:pt idx="1570">
                  <c:v>157000</c:v>
                </c:pt>
                <c:pt idx="1571">
                  <c:v>157100</c:v>
                </c:pt>
                <c:pt idx="1572">
                  <c:v>157200</c:v>
                </c:pt>
                <c:pt idx="1573">
                  <c:v>157300</c:v>
                </c:pt>
                <c:pt idx="1574">
                  <c:v>157400</c:v>
                </c:pt>
                <c:pt idx="1575">
                  <c:v>157500</c:v>
                </c:pt>
                <c:pt idx="1576">
                  <c:v>157600</c:v>
                </c:pt>
                <c:pt idx="1577">
                  <c:v>157700</c:v>
                </c:pt>
                <c:pt idx="1578">
                  <c:v>157800</c:v>
                </c:pt>
                <c:pt idx="1579">
                  <c:v>157900</c:v>
                </c:pt>
                <c:pt idx="1580">
                  <c:v>158000</c:v>
                </c:pt>
                <c:pt idx="1581">
                  <c:v>158100</c:v>
                </c:pt>
                <c:pt idx="1582">
                  <c:v>158200</c:v>
                </c:pt>
                <c:pt idx="1583">
                  <c:v>158300</c:v>
                </c:pt>
                <c:pt idx="1584">
                  <c:v>158400</c:v>
                </c:pt>
                <c:pt idx="1585">
                  <c:v>158500</c:v>
                </c:pt>
                <c:pt idx="1586">
                  <c:v>158600</c:v>
                </c:pt>
                <c:pt idx="1587">
                  <c:v>158700</c:v>
                </c:pt>
                <c:pt idx="1588">
                  <c:v>158800</c:v>
                </c:pt>
                <c:pt idx="1589">
                  <c:v>158900</c:v>
                </c:pt>
                <c:pt idx="1590">
                  <c:v>159000</c:v>
                </c:pt>
                <c:pt idx="1591">
                  <c:v>159100</c:v>
                </c:pt>
                <c:pt idx="1592">
                  <c:v>159200</c:v>
                </c:pt>
                <c:pt idx="1593">
                  <c:v>159300</c:v>
                </c:pt>
                <c:pt idx="1594">
                  <c:v>159400</c:v>
                </c:pt>
                <c:pt idx="1595">
                  <c:v>159500</c:v>
                </c:pt>
                <c:pt idx="1596">
                  <c:v>159600</c:v>
                </c:pt>
                <c:pt idx="1597">
                  <c:v>159700</c:v>
                </c:pt>
                <c:pt idx="1598">
                  <c:v>159800</c:v>
                </c:pt>
                <c:pt idx="1599">
                  <c:v>159900</c:v>
                </c:pt>
                <c:pt idx="1600">
                  <c:v>160000</c:v>
                </c:pt>
                <c:pt idx="1601">
                  <c:v>160100</c:v>
                </c:pt>
                <c:pt idx="1602">
                  <c:v>160200</c:v>
                </c:pt>
                <c:pt idx="1603">
                  <c:v>160300</c:v>
                </c:pt>
                <c:pt idx="1604">
                  <c:v>160400</c:v>
                </c:pt>
                <c:pt idx="1605">
                  <c:v>160500</c:v>
                </c:pt>
                <c:pt idx="1606">
                  <c:v>160600</c:v>
                </c:pt>
                <c:pt idx="1607">
                  <c:v>160700</c:v>
                </c:pt>
                <c:pt idx="1608">
                  <c:v>160800</c:v>
                </c:pt>
                <c:pt idx="1609">
                  <c:v>160900</c:v>
                </c:pt>
                <c:pt idx="1610">
                  <c:v>161000</c:v>
                </c:pt>
                <c:pt idx="1611">
                  <c:v>161100</c:v>
                </c:pt>
                <c:pt idx="1612">
                  <c:v>161200</c:v>
                </c:pt>
                <c:pt idx="1613">
                  <c:v>161300</c:v>
                </c:pt>
                <c:pt idx="1614">
                  <c:v>161400</c:v>
                </c:pt>
                <c:pt idx="1615">
                  <c:v>161500</c:v>
                </c:pt>
                <c:pt idx="1616">
                  <c:v>161600</c:v>
                </c:pt>
                <c:pt idx="1617">
                  <c:v>161700</c:v>
                </c:pt>
                <c:pt idx="1618">
                  <c:v>161800</c:v>
                </c:pt>
                <c:pt idx="1619">
                  <c:v>161900</c:v>
                </c:pt>
                <c:pt idx="1620">
                  <c:v>162000</c:v>
                </c:pt>
                <c:pt idx="1621">
                  <c:v>162100</c:v>
                </c:pt>
                <c:pt idx="1622">
                  <c:v>162200</c:v>
                </c:pt>
                <c:pt idx="1623">
                  <c:v>162300</c:v>
                </c:pt>
                <c:pt idx="1624">
                  <c:v>162400</c:v>
                </c:pt>
                <c:pt idx="1625">
                  <c:v>162500</c:v>
                </c:pt>
                <c:pt idx="1626">
                  <c:v>162600</c:v>
                </c:pt>
                <c:pt idx="1627">
                  <c:v>162700</c:v>
                </c:pt>
                <c:pt idx="1628">
                  <c:v>162800</c:v>
                </c:pt>
                <c:pt idx="1629">
                  <c:v>162900</c:v>
                </c:pt>
                <c:pt idx="1630">
                  <c:v>163000</c:v>
                </c:pt>
                <c:pt idx="1631">
                  <c:v>163100</c:v>
                </c:pt>
                <c:pt idx="1632">
                  <c:v>163200</c:v>
                </c:pt>
                <c:pt idx="1633">
                  <c:v>163300</c:v>
                </c:pt>
                <c:pt idx="1634">
                  <c:v>163400</c:v>
                </c:pt>
                <c:pt idx="1635">
                  <c:v>163500</c:v>
                </c:pt>
                <c:pt idx="1636">
                  <c:v>163600</c:v>
                </c:pt>
                <c:pt idx="1637">
                  <c:v>163700</c:v>
                </c:pt>
                <c:pt idx="1638">
                  <c:v>163800</c:v>
                </c:pt>
                <c:pt idx="1639">
                  <c:v>163900</c:v>
                </c:pt>
                <c:pt idx="1640">
                  <c:v>164000</c:v>
                </c:pt>
                <c:pt idx="1641">
                  <c:v>164100</c:v>
                </c:pt>
                <c:pt idx="1642">
                  <c:v>164200</c:v>
                </c:pt>
                <c:pt idx="1643">
                  <c:v>164300</c:v>
                </c:pt>
                <c:pt idx="1644">
                  <c:v>164400</c:v>
                </c:pt>
                <c:pt idx="1645">
                  <c:v>164500</c:v>
                </c:pt>
                <c:pt idx="1646">
                  <c:v>164600</c:v>
                </c:pt>
                <c:pt idx="1647">
                  <c:v>164700</c:v>
                </c:pt>
                <c:pt idx="1648">
                  <c:v>164800</c:v>
                </c:pt>
                <c:pt idx="1649">
                  <c:v>164900</c:v>
                </c:pt>
                <c:pt idx="1650">
                  <c:v>165000</c:v>
                </c:pt>
                <c:pt idx="1651">
                  <c:v>165100</c:v>
                </c:pt>
                <c:pt idx="1652">
                  <c:v>165200</c:v>
                </c:pt>
                <c:pt idx="1653">
                  <c:v>165300</c:v>
                </c:pt>
                <c:pt idx="1654">
                  <c:v>165400</c:v>
                </c:pt>
                <c:pt idx="1655">
                  <c:v>165500</c:v>
                </c:pt>
                <c:pt idx="1656">
                  <c:v>165600</c:v>
                </c:pt>
                <c:pt idx="1657">
                  <c:v>165700</c:v>
                </c:pt>
                <c:pt idx="1658">
                  <c:v>165800</c:v>
                </c:pt>
                <c:pt idx="1659">
                  <c:v>165900</c:v>
                </c:pt>
                <c:pt idx="1660">
                  <c:v>166000</c:v>
                </c:pt>
                <c:pt idx="1661">
                  <c:v>166100</c:v>
                </c:pt>
                <c:pt idx="1662">
                  <c:v>166200</c:v>
                </c:pt>
                <c:pt idx="1663">
                  <c:v>166300</c:v>
                </c:pt>
                <c:pt idx="1664">
                  <c:v>166400</c:v>
                </c:pt>
                <c:pt idx="1665">
                  <c:v>166500</c:v>
                </c:pt>
                <c:pt idx="1666">
                  <c:v>166600</c:v>
                </c:pt>
                <c:pt idx="1667">
                  <c:v>166700</c:v>
                </c:pt>
                <c:pt idx="1668">
                  <c:v>166800</c:v>
                </c:pt>
                <c:pt idx="1669">
                  <c:v>166900</c:v>
                </c:pt>
                <c:pt idx="1670">
                  <c:v>167000</c:v>
                </c:pt>
                <c:pt idx="1671">
                  <c:v>167100</c:v>
                </c:pt>
                <c:pt idx="1672">
                  <c:v>167200</c:v>
                </c:pt>
                <c:pt idx="1673">
                  <c:v>167300</c:v>
                </c:pt>
                <c:pt idx="1674">
                  <c:v>167400</c:v>
                </c:pt>
                <c:pt idx="1675">
                  <c:v>167500</c:v>
                </c:pt>
                <c:pt idx="1676">
                  <c:v>167600</c:v>
                </c:pt>
                <c:pt idx="1677">
                  <c:v>167700</c:v>
                </c:pt>
                <c:pt idx="1678">
                  <c:v>167800</c:v>
                </c:pt>
                <c:pt idx="1679">
                  <c:v>167900</c:v>
                </c:pt>
                <c:pt idx="1680">
                  <c:v>168000</c:v>
                </c:pt>
                <c:pt idx="1681">
                  <c:v>168100</c:v>
                </c:pt>
                <c:pt idx="1682">
                  <c:v>168200</c:v>
                </c:pt>
                <c:pt idx="1683">
                  <c:v>168300</c:v>
                </c:pt>
                <c:pt idx="1684">
                  <c:v>168400</c:v>
                </c:pt>
                <c:pt idx="1685">
                  <c:v>168500</c:v>
                </c:pt>
                <c:pt idx="1686">
                  <c:v>168600</c:v>
                </c:pt>
                <c:pt idx="1687">
                  <c:v>168700</c:v>
                </c:pt>
                <c:pt idx="1688">
                  <c:v>168800</c:v>
                </c:pt>
                <c:pt idx="1689">
                  <c:v>168900</c:v>
                </c:pt>
                <c:pt idx="1690">
                  <c:v>169000</c:v>
                </c:pt>
                <c:pt idx="1691">
                  <c:v>169100</c:v>
                </c:pt>
                <c:pt idx="1692">
                  <c:v>169200</c:v>
                </c:pt>
                <c:pt idx="1693">
                  <c:v>169300</c:v>
                </c:pt>
                <c:pt idx="1694">
                  <c:v>169400</c:v>
                </c:pt>
                <c:pt idx="1695">
                  <c:v>169500</c:v>
                </c:pt>
                <c:pt idx="1696">
                  <c:v>169600</c:v>
                </c:pt>
                <c:pt idx="1697">
                  <c:v>169700</c:v>
                </c:pt>
                <c:pt idx="1698">
                  <c:v>169800</c:v>
                </c:pt>
                <c:pt idx="1699">
                  <c:v>169900</c:v>
                </c:pt>
                <c:pt idx="1700">
                  <c:v>170000</c:v>
                </c:pt>
                <c:pt idx="1701">
                  <c:v>170100</c:v>
                </c:pt>
                <c:pt idx="1702">
                  <c:v>170200</c:v>
                </c:pt>
                <c:pt idx="1703">
                  <c:v>170300</c:v>
                </c:pt>
                <c:pt idx="1704">
                  <c:v>170400</c:v>
                </c:pt>
                <c:pt idx="1705">
                  <c:v>170500</c:v>
                </c:pt>
                <c:pt idx="1706">
                  <c:v>170600</c:v>
                </c:pt>
                <c:pt idx="1707">
                  <c:v>170700</c:v>
                </c:pt>
                <c:pt idx="1708">
                  <c:v>170800</c:v>
                </c:pt>
                <c:pt idx="1709">
                  <c:v>170900</c:v>
                </c:pt>
                <c:pt idx="1710">
                  <c:v>171000</c:v>
                </c:pt>
                <c:pt idx="1711">
                  <c:v>171100</c:v>
                </c:pt>
                <c:pt idx="1712">
                  <c:v>171200</c:v>
                </c:pt>
                <c:pt idx="1713">
                  <c:v>171300</c:v>
                </c:pt>
                <c:pt idx="1714">
                  <c:v>171400</c:v>
                </c:pt>
                <c:pt idx="1715">
                  <c:v>171500</c:v>
                </c:pt>
                <c:pt idx="1716">
                  <c:v>171600</c:v>
                </c:pt>
                <c:pt idx="1717">
                  <c:v>171700</c:v>
                </c:pt>
                <c:pt idx="1718">
                  <c:v>171800</c:v>
                </c:pt>
                <c:pt idx="1719">
                  <c:v>171900</c:v>
                </c:pt>
                <c:pt idx="1720">
                  <c:v>172000</c:v>
                </c:pt>
                <c:pt idx="1721">
                  <c:v>172100</c:v>
                </c:pt>
                <c:pt idx="1722">
                  <c:v>172200</c:v>
                </c:pt>
                <c:pt idx="1723">
                  <c:v>172300</c:v>
                </c:pt>
                <c:pt idx="1724">
                  <c:v>172400</c:v>
                </c:pt>
                <c:pt idx="1725">
                  <c:v>172500</c:v>
                </c:pt>
                <c:pt idx="1726">
                  <c:v>172600</c:v>
                </c:pt>
                <c:pt idx="1727">
                  <c:v>172700</c:v>
                </c:pt>
                <c:pt idx="1728">
                  <c:v>172800</c:v>
                </c:pt>
                <c:pt idx="1729">
                  <c:v>172900</c:v>
                </c:pt>
                <c:pt idx="1730">
                  <c:v>173000</c:v>
                </c:pt>
                <c:pt idx="1731">
                  <c:v>173100</c:v>
                </c:pt>
                <c:pt idx="1732">
                  <c:v>173200</c:v>
                </c:pt>
                <c:pt idx="1733">
                  <c:v>173300</c:v>
                </c:pt>
                <c:pt idx="1734">
                  <c:v>173400</c:v>
                </c:pt>
                <c:pt idx="1735">
                  <c:v>173500</c:v>
                </c:pt>
                <c:pt idx="1736">
                  <c:v>173600</c:v>
                </c:pt>
                <c:pt idx="1737">
                  <c:v>173700</c:v>
                </c:pt>
                <c:pt idx="1738">
                  <c:v>173800</c:v>
                </c:pt>
                <c:pt idx="1739">
                  <c:v>173900</c:v>
                </c:pt>
                <c:pt idx="1740">
                  <c:v>174000</c:v>
                </c:pt>
                <c:pt idx="1741">
                  <c:v>174100</c:v>
                </c:pt>
                <c:pt idx="1742">
                  <c:v>174200</c:v>
                </c:pt>
                <c:pt idx="1743">
                  <c:v>174300</c:v>
                </c:pt>
                <c:pt idx="1744">
                  <c:v>174400</c:v>
                </c:pt>
                <c:pt idx="1745">
                  <c:v>174500</c:v>
                </c:pt>
                <c:pt idx="1746">
                  <c:v>174600</c:v>
                </c:pt>
                <c:pt idx="1747">
                  <c:v>174700</c:v>
                </c:pt>
                <c:pt idx="1748">
                  <c:v>174800</c:v>
                </c:pt>
                <c:pt idx="1749">
                  <c:v>174900</c:v>
                </c:pt>
                <c:pt idx="1750">
                  <c:v>175000</c:v>
                </c:pt>
                <c:pt idx="1751">
                  <c:v>175100</c:v>
                </c:pt>
                <c:pt idx="1752">
                  <c:v>175200</c:v>
                </c:pt>
                <c:pt idx="1753">
                  <c:v>175300</c:v>
                </c:pt>
                <c:pt idx="1754">
                  <c:v>175400</c:v>
                </c:pt>
                <c:pt idx="1755">
                  <c:v>175500</c:v>
                </c:pt>
                <c:pt idx="1756">
                  <c:v>175600</c:v>
                </c:pt>
                <c:pt idx="1757">
                  <c:v>175700</c:v>
                </c:pt>
                <c:pt idx="1758">
                  <c:v>175800</c:v>
                </c:pt>
                <c:pt idx="1759">
                  <c:v>175900</c:v>
                </c:pt>
                <c:pt idx="1760">
                  <c:v>176000</c:v>
                </c:pt>
                <c:pt idx="1761">
                  <c:v>176100</c:v>
                </c:pt>
                <c:pt idx="1762">
                  <c:v>176200</c:v>
                </c:pt>
                <c:pt idx="1763">
                  <c:v>176300</c:v>
                </c:pt>
                <c:pt idx="1764">
                  <c:v>176400</c:v>
                </c:pt>
                <c:pt idx="1765">
                  <c:v>176500</c:v>
                </c:pt>
                <c:pt idx="1766">
                  <c:v>176600</c:v>
                </c:pt>
                <c:pt idx="1767">
                  <c:v>176700</c:v>
                </c:pt>
                <c:pt idx="1768">
                  <c:v>176800</c:v>
                </c:pt>
                <c:pt idx="1769">
                  <c:v>176900</c:v>
                </c:pt>
                <c:pt idx="1770">
                  <c:v>177000</c:v>
                </c:pt>
                <c:pt idx="1771">
                  <c:v>177100</c:v>
                </c:pt>
                <c:pt idx="1772">
                  <c:v>177200</c:v>
                </c:pt>
                <c:pt idx="1773">
                  <c:v>177300</c:v>
                </c:pt>
                <c:pt idx="1774">
                  <c:v>177400</c:v>
                </c:pt>
                <c:pt idx="1775">
                  <c:v>177500</c:v>
                </c:pt>
                <c:pt idx="1776">
                  <c:v>177600</c:v>
                </c:pt>
                <c:pt idx="1777">
                  <c:v>177700</c:v>
                </c:pt>
                <c:pt idx="1778">
                  <c:v>177800</c:v>
                </c:pt>
                <c:pt idx="1779">
                  <c:v>177900</c:v>
                </c:pt>
                <c:pt idx="1780">
                  <c:v>178000</c:v>
                </c:pt>
                <c:pt idx="1781">
                  <c:v>178100</c:v>
                </c:pt>
                <c:pt idx="1782">
                  <c:v>178200</c:v>
                </c:pt>
                <c:pt idx="1783">
                  <c:v>178300</c:v>
                </c:pt>
                <c:pt idx="1784">
                  <c:v>178400</c:v>
                </c:pt>
                <c:pt idx="1785">
                  <c:v>178500</c:v>
                </c:pt>
                <c:pt idx="1786">
                  <c:v>178600</c:v>
                </c:pt>
                <c:pt idx="1787">
                  <c:v>178700</c:v>
                </c:pt>
                <c:pt idx="1788">
                  <c:v>178800</c:v>
                </c:pt>
                <c:pt idx="1789">
                  <c:v>178900</c:v>
                </c:pt>
                <c:pt idx="1790">
                  <c:v>179000</c:v>
                </c:pt>
                <c:pt idx="1791">
                  <c:v>179100</c:v>
                </c:pt>
                <c:pt idx="1792">
                  <c:v>179200</c:v>
                </c:pt>
                <c:pt idx="1793">
                  <c:v>179300</c:v>
                </c:pt>
                <c:pt idx="1794">
                  <c:v>179400</c:v>
                </c:pt>
                <c:pt idx="1795">
                  <c:v>179500</c:v>
                </c:pt>
                <c:pt idx="1796">
                  <c:v>179600</c:v>
                </c:pt>
                <c:pt idx="1797">
                  <c:v>179700</c:v>
                </c:pt>
                <c:pt idx="1798">
                  <c:v>179800</c:v>
                </c:pt>
                <c:pt idx="1799">
                  <c:v>179900</c:v>
                </c:pt>
                <c:pt idx="1800">
                  <c:v>180000</c:v>
                </c:pt>
                <c:pt idx="1801">
                  <c:v>180100</c:v>
                </c:pt>
                <c:pt idx="1802">
                  <c:v>180200</c:v>
                </c:pt>
                <c:pt idx="1803">
                  <c:v>180300</c:v>
                </c:pt>
                <c:pt idx="1804">
                  <c:v>180400</c:v>
                </c:pt>
                <c:pt idx="1805">
                  <c:v>180500</c:v>
                </c:pt>
                <c:pt idx="1806">
                  <c:v>180600</c:v>
                </c:pt>
                <c:pt idx="1807">
                  <c:v>180700</c:v>
                </c:pt>
                <c:pt idx="1808">
                  <c:v>180800</c:v>
                </c:pt>
                <c:pt idx="1809">
                  <c:v>180900</c:v>
                </c:pt>
                <c:pt idx="1810">
                  <c:v>181000</c:v>
                </c:pt>
                <c:pt idx="1811">
                  <c:v>181100</c:v>
                </c:pt>
                <c:pt idx="1812">
                  <c:v>181200</c:v>
                </c:pt>
                <c:pt idx="1813">
                  <c:v>181300</c:v>
                </c:pt>
                <c:pt idx="1814">
                  <c:v>181400</c:v>
                </c:pt>
                <c:pt idx="1815">
                  <c:v>181500</c:v>
                </c:pt>
                <c:pt idx="1816">
                  <c:v>181600</c:v>
                </c:pt>
                <c:pt idx="1817">
                  <c:v>181700</c:v>
                </c:pt>
                <c:pt idx="1818">
                  <c:v>181800</c:v>
                </c:pt>
                <c:pt idx="1819">
                  <c:v>181900</c:v>
                </c:pt>
                <c:pt idx="1820">
                  <c:v>182000</c:v>
                </c:pt>
                <c:pt idx="1821">
                  <c:v>182100</c:v>
                </c:pt>
                <c:pt idx="1822">
                  <c:v>182200</c:v>
                </c:pt>
                <c:pt idx="1823">
                  <c:v>182300</c:v>
                </c:pt>
                <c:pt idx="1824">
                  <c:v>182400</c:v>
                </c:pt>
                <c:pt idx="1825">
                  <c:v>182500</c:v>
                </c:pt>
                <c:pt idx="1826">
                  <c:v>182600</c:v>
                </c:pt>
                <c:pt idx="1827">
                  <c:v>182700</c:v>
                </c:pt>
                <c:pt idx="1828">
                  <c:v>182800</c:v>
                </c:pt>
                <c:pt idx="1829">
                  <c:v>182900</c:v>
                </c:pt>
                <c:pt idx="1830">
                  <c:v>183000</c:v>
                </c:pt>
                <c:pt idx="1831">
                  <c:v>183100</c:v>
                </c:pt>
                <c:pt idx="1832">
                  <c:v>183200</c:v>
                </c:pt>
                <c:pt idx="1833">
                  <c:v>183300</c:v>
                </c:pt>
                <c:pt idx="1834">
                  <c:v>183400</c:v>
                </c:pt>
                <c:pt idx="1835">
                  <c:v>183500</c:v>
                </c:pt>
                <c:pt idx="1836">
                  <c:v>183600</c:v>
                </c:pt>
                <c:pt idx="1837">
                  <c:v>183700</c:v>
                </c:pt>
                <c:pt idx="1838">
                  <c:v>183800</c:v>
                </c:pt>
                <c:pt idx="1839">
                  <c:v>183900</c:v>
                </c:pt>
                <c:pt idx="1840">
                  <c:v>184000</c:v>
                </c:pt>
                <c:pt idx="1841">
                  <c:v>184100</c:v>
                </c:pt>
                <c:pt idx="1842">
                  <c:v>184200</c:v>
                </c:pt>
                <c:pt idx="1843">
                  <c:v>184300</c:v>
                </c:pt>
                <c:pt idx="1844">
                  <c:v>184400</c:v>
                </c:pt>
                <c:pt idx="1845">
                  <c:v>184500</c:v>
                </c:pt>
                <c:pt idx="1846">
                  <c:v>184600</c:v>
                </c:pt>
                <c:pt idx="1847">
                  <c:v>184700</c:v>
                </c:pt>
                <c:pt idx="1848">
                  <c:v>184800</c:v>
                </c:pt>
                <c:pt idx="1849">
                  <c:v>184900</c:v>
                </c:pt>
                <c:pt idx="1850">
                  <c:v>185000</c:v>
                </c:pt>
                <c:pt idx="1851">
                  <c:v>185100</c:v>
                </c:pt>
                <c:pt idx="1852">
                  <c:v>185200</c:v>
                </c:pt>
                <c:pt idx="1853">
                  <c:v>185300</c:v>
                </c:pt>
                <c:pt idx="1854">
                  <c:v>185400</c:v>
                </c:pt>
                <c:pt idx="1855">
                  <c:v>185500</c:v>
                </c:pt>
                <c:pt idx="1856">
                  <c:v>185600</c:v>
                </c:pt>
                <c:pt idx="1857">
                  <c:v>185700</c:v>
                </c:pt>
                <c:pt idx="1858">
                  <c:v>185800</c:v>
                </c:pt>
                <c:pt idx="1859">
                  <c:v>185900</c:v>
                </c:pt>
                <c:pt idx="1860">
                  <c:v>186000</c:v>
                </c:pt>
                <c:pt idx="1861">
                  <c:v>186100</c:v>
                </c:pt>
                <c:pt idx="1862">
                  <c:v>186200</c:v>
                </c:pt>
                <c:pt idx="1863">
                  <c:v>186300</c:v>
                </c:pt>
                <c:pt idx="1864">
                  <c:v>186400</c:v>
                </c:pt>
                <c:pt idx="1865">
                  <c:v>186500</c:v>
                </c:pt>
                <c:pt idx="1866">
                  <c:v>186600</c:v>
                </c:pt>
                <c:pt idx="1867">
                  <c:v>186700</c:v>
                </c:pt>
                <c:pt idx="1868">
                  <c:v>186800</c:v>
                </c:pt>
                <c:pt idx="1869">
                  <c:v>186900</c:v>
                </c:pt>
                <c:pt idx="1870">
                  <c:v>187000</c:v>
                </c:pt>
                <c:pt idx="1871">
                  <c:v>187100</c:v>
                </c:pt>
                <c:pt idx="1872">
                  <c:v>187200</c:v>
                </c:pt>
                <c:pt idx="1873">
                  <c:v>187300</c:v>
                </c:pt>
                <c:pt idx="1874">
                  <c:v>187400</c:v>
                </c:pt>
                <c:pt idx="1875">
                  <c:v>187500</c:v>
                </c:pt>
                <c:pt idx="1876">
                  <c:v>187600</c:v>
                </c:pt>
                <c:pt idx="1877">
                  <c:v>187700</c:v>
                </c:pt>
                <c:pt idx="1878">
                  <c:v>187800</c:v>
                </c:pt>
                <c:pt idx="1879">
                  <c:v>187900</c:v>
                </c:pt>
                <c:pt idx="1880">
                  <c:v>188000</c:v>
                </c:pt>
                <c:pt idx="1881">
                  <c:v>188100</c:v>
                </c:pt>
                <c:pt idx="1882">
                  <c:v>188200</c:v>
                </c:pt>
                <c:pt idx="1883">
                  <c:v>188300</c:v>
                </c:pt>
                <c:pt idx="1884">
                  <c:v>188400</c:v>
                </c:pt>
                <c:pt idx="1885">
                  <c:v>188500</c:v>
                </c:pt>
                <c:pt idx="1886">
                  <c:v>188600</c:v>
                </c:pt>
                <c:pt idx="1887">
                  <c:v>188700</c:v>
                </c:pt>
                <c:pt idx="1888">
                  <c:v>188800</c:v>
                </c:pt>
                <c:pt idx="1889">
                  <c:v>188900</c:v>
                </c:pt>
                <c:pt idx="1890">
                  <c:v>189000</c:v>
                </c:pt>
                <c:pt idx="1891">
                  <c:v>189100</c:v>
                </c:pt>
                <c:pt idx="1892">
                  <c:v>189200</c:v>
                </c:pt>
                <c:pt idx="1893">
                  <c:v>189300</c:v>
                </c:pt>
                <c:pt idx="1894">
                  <c:v>189400</c:v>
                </c:pt>
                <c:pt idx="1895">
                  <c:v>189500</c:v>
                </c:pt>
                <c:pt idx="1896">
                  <c:v>189600</c:v>
                </c:pt>
                <c:pt idx="1897">
                  <c:v>189700</c:v>
                </c:pt>
                <c:pt idx="1898">
                  <c:v>189800</c:v>
                </c:pt>
                <c:pt idx="1899">
                  <c:v>189900</c:v>
                </c:pt>
                <c:pt idx="1900">
                  <c:v>190000</c:v>
                </c:pt>
                <c:pt idx="1901">
                  <c:v>190100</c:v>
                </c:pt>
                <c:pt idx="1902">
                  <c:v>190200</c:v>
                </c:pt>
                <c:pt idx="1903">
                  <c:v>190300</c:v>
                </c:pt>
                <c:pt idx="1904">
                  <c:v>190400</c:v>
                </c:pt>
                <c:pt idx="1905">
                  <c:v>190500</c:v>
                </c:pt>
                <c:pt idx="1906">
                  <c:v>190600</c:v>
                </c:pt>
                <c:pt idx="1907">
                  <c:v>190700</c:v>
                </c:pt>
                <c:pt idx="1908">
                  <c:v>190800</c:v>
                </c:pt>
                <c:pt idx="1909">
                  <c:v>190900</c:v>
                </c:pt>
                <c:pt idx="1910">
                  <c:v>191000</c:v>
                </c:pt>
                <c:pt idx="1911">
                  <c:v>191100</c:v>
                </c:pt>
                <c:pt idx="1912">
                  <c:v>191200</c:v>
                </c:pt>
                <c:pt idx="1913">
                  <c:v>191300</c:v>
                </c:pt>
                <c:pt idx="1914">
                  <c:v>191400</c:v>
                </c:pt>
                <c:pt idx="1915">
                  <c:v>191500</c:v>
                </c:pt>
                <c:pt idx="1916">
                  <c:v>191600</c:v>
                </c:pt>
                <c:pt idx="1917">
                  <c:v>191700</c:v>
                </c:pt>
                <c:pt idx="1918">
                  <c:v>191800</c:v>
                </c:pt>
                <c:pt idx="1919">
                  <c:v>191900</c:v>
                </c:pt>
                <c:pt idx="1920">
                  <c:v>192000</c:v>
                </c:pt>
                <c:pt idx="1921">
                  <c:v>192100</c:v>
                </c:pt>
                <c:pt idx="1922">
                  <c:v>192200</c:v>
                </c:pt>
                <c:pt idx="1923">
                  <c:v>192300</c:v>
                </c:pt>
                <c:pt idx="1924">
                  <c:v>192400</c:v>
                </c:pt>
                <c:pt idx="1925">
                  <c:v>192500</c:v>
                </c:pt>
                <c:pt idx="1926">
                  <c:v>192600</c:v>
                </c:pt>
                <c:pt idx="1927">
                  <c:v>192700</c:v>
                </c:pt>
                <c:pt idx="1928">
                  <c:v>192800</c:v>
                </c:pt>
                <c:pt idx="1929">
                  <c:v>192900</c:v>
                </c:pt>
                <c:pt idx="1930">
                  <c:v>193000</c:v>
                </c:pt>
                <c:pt idx="1931">
                  <c:v>193100</c:v>
                </c:pt>
                <c:pt idx="1932">
                  <c:v>193200</c:v>
                </c:pt>
                <c:pt idx="1933">
                  <c:v>193300</c:v>
                </c:pt>
                <c:pt idx="1934">
                  <c:v>193400</c:v>
                </c:pt>
                <c:pt idx="1935">
                  <c:v>193500</c:v>
                </c:pt>
                <c:pt idx="1936">
                  <c:v>193600</c:v>
                </c:pt>
                <c:pt idx="1937">
                  <c:v>193700</c:v>
                </c:pt>
                <c:pt idx="1938">
                  <c:v>193800</c:v>
                </c:pt>
                <c:pt idx="1939">
                  <c:v>193900</c:v>
                </c:pt>
                <c:pt idx="1940">
                  <c:v>194000</c:v>
                </c:pt>
                <c:pt idx="1941">
                  <c:v>194100</c:v>
                </c:pt>
                <c:pt idx="1942">
                  <c:v>194200</c:v>
                </c:pt>
                <c:pt idx="1943">
                  <c:v>194300</c:v>
                </c:pt>
                <c:pt idx="1944">
                  <c:v>194400</c:v>
                </c:pt>
                <c:pt idx="1945">
                  <c:v>194500</c:v>
                </c:pt>
                <c:pt idx="1946">
                  <c:v>194600</c:v>
                </c:pt>
                <c:pt idx="1947">
                  <c:v>194700</c:v>
                </c:pt>
                <c:pt idx="1948">
                  <c:v>194800</c:v>
                </c:pt>
                <c:pt idx="1949">
                  <c:v>194900</c:v>
                </c:pt>
                <c:pt idx="1950">
                  <c:v>195000</c:v>
                </c:pt>
                <c:pt idx="1951">
                  <c:v>195100</c:v>
                </c:pt>
                <c:pt idx="1952">
                  <c:v>195200</c:v>
                </c:pt>
                <c:pt idx="1953">
                  <c:v>195300</c:v>
                </c:pt>
                <c:pt idx="1954">
                  <c:v>195400</c:v>
                </c:pt>
                <c:pt idx="1955">
                  <c:v>195500</c:v>
                </c:pt>
                <c:pt idx="1956">
                  <c:v>195600</c:v>
                </c:pt>
                <c:pt idx="1957">
                  <c:v>195700</c:v>
                </c:pt>
                <c:pt idx="1958">
                  <c:v>195800</c:v>
                </c:pt>
                <c:pt idx="1959">
                  <c:v>195900</c:v>
                </c:pt>
                <c:pt idx="1960">
                  <c:v>196000</c:v>
                </c:pt>
                <c:pt idx="1961">
                  <c:v>196100</c:v>
                </c:pt>
                <c:pt idx="1962">
                  <c:v>196200</c:v>
                </c:pt>
                <c:pt idx="1963">
                  <c:v>196300</c:v>
                </c:pt>
                <c:pt idx="1964">
                  <c:v>196400</c:v>
                </c:pt>
                <c:pt idx="1965">
                  <c:v>196500</c:v>
                </c:pt>
                <c:pt idx="1966">
                  <c:v>196600</c:v>
                </c:pt>
                <c:pt idx="1967">
                  <c:v>196700</c:v>
                </c:pt>
                <c:pt idx="1968">
                  <c:v>196800</c:v>
                </c:pt>
                <c:pt idx="1969">
                  <c:v>196900</c:v>
                </c:pt>
                <c:pt idx="1970">
                  <c:v>197000</c:v>
                </c:pt>
                <c:pt idx="1971">
                  <c:v>197100</c:v>
                </c:pt>
                <c:pt idx="1972">
                  <c:v>197200</c:v>
                </c:pt>
                <c:pt idx="1973">
                  <c:v>197300</c:v>
                </c:pt>
                <c:pt idx="1974">
                  <c:v>197400</c:v>
                </c:pt>
                <c:pt idx="1975">
                  <c:v>197500</c:v>
                </c:pt>
                <c:pt idx="1976">
                  <c:v>197600</c:v>
                </c:pt>
                <c:pt idx="1977">
                  <c:v>197700</c:v>
                </c:pt>
                <c:pt idx="1978">
                  <c:v>197800</c:v>
                </c:pt>
                <c:pt idx="1979">
                  <c:v>197900</c:v>
                </c:pt>
                <c:pt idx="1980">
                  <c:v>198000</c:v>
                </c:pt>
                <c:pt idx="1981">
                  <c:v>198100</c:v>
                </c:pt>
                <c:pt idx="1982">
                  <c:v>198200</c:v>
                </c:pt>
                <c:pt idx="1983">
                  <c:v>198300</c:v>
                </c:pt>
                <c:pt idx="1984">
                  <c:v>198400</c:v>
                </c:pt>
                <c:pt idx="1985">
                  <c:v>198500</c:v>
                </c:pt>
                <c:pt idx="1986">
                  <c:v>198600</c:v>
                </c:pt>
                <c:pt idx="1987">
                  <c:v>198700</c:v>
                </c:pt>
                <c:pt idx="1988">
                  <c:v>198800</c:v>
                </c:pt>
                <c:pt idx="1989">
                  <c:v>198900</c:v>
                </c:pt>
                <c:pt idx="1990">
                  <c:v>199000</c:v>
                </c:pt>
                <c:pt idx="1991">
                  <c:v>199100</c:v>
                </c:pt>
                <c:pt idx="1992">
                  <c:v>199200</c:v>
                </c:pt>
                <c:pt idx="1993">
                  <c:v>199300</c:v>
                </c:pt>
                <c:pt idx="1994">
                  <c:v>199400</c:v>
                </c:pt>
                <c:pt idx="1995">
                  <c:v>199500</c:v>
                </c:pt>
                <c:pt idx="1996">
                  <c:v>199600</c:v>
                </c:pt>
                <c:pt idx="1997">
                  <c:v>199700</c:v>
                </c:pt>
                <c:pt idx="1998">
                  <c:v>199800</c:v>
                </c:pt>
                <c:pt idx="1999">
                  <c:v>199900</c:v>
                </c:pt>
                <c:pt idx="2000">
                  <c:v>200000</c:v>
                </c:pt>
                <c:pt idx="2001">
                  <c:v>200100</c:v>
                </c:pt>
                <c:pt idx="2002">
                  <c:v>200200</c:v>
                </c:pt>
                <c:pt idx="2003">
                  <c:v>200300</c:v>
                </c:pt>
                <c:pt idx="2004">
                  <c:v>200400</c:v>
                </c:pt>
                <c:pt idx="2005">
                  <c:v>200500</c:v>
                </c:pt>
                <c:pt idx="2006">
                  <c:v>200600</c:v>
                </c:pt>
                <c:pt idx="2007">
                  <c:v>200700</c:v>
                </c:pt>
                <c:pt idx="2008">
                  <c:v>200800</c:v>
                </c:pt>
                <c:pt idx="2009">
                  <c:v>200900</c:v>
                </c:pt>
                <c:pt idx="2010">
                  <c:v>201000</c:v>
                </c:pt>
                <c:pt idx="2011">
                  <c:v>201100</c:v>
                </c:pt>
                <c:pt idx="2012">
                  <c:v>201200</c:v>
                </c:pt>
                <c:pt idx="2013">
                  <c:v>201300</c:v>
                </c:pt>
                <c:pt idx="2014">
                  <c:v>201400</c:v>
                </c:pt>
                <c:pt idx="2015">
                  <c:v>201500</c:v>
                </c:pt>
                <c:pt idx="2016">
                  <c:v>201600</c:v>
                </c:pt>
                <c:pt idx="2017">
                  <c:v>201700</c:v>
                </c:pt>
                <c:pt idx="2018">
                  <c:v>201800</c:v>
                </c:pt>
                <c:pt idx="2019">
                  <c:v>201900</c:v>
                </c:pt>
                <c:pt idx="2020">
                  <c:v>202000</c:v>
                </c:pt>
                <c:pt idx="2021">
                  <c:v>202100</c:v>
                </c:pt>
                <c:pt idx="2022">
                  <c:v>202200</c:v>
                </c:pt>
                <c:pt idx="2023">
                  <c:v>202300</c:v>
                </c:pt>
                <c:pt idx="2024">
                  <c:v>202400</c:v>
                </c:pt>
                <c:pt idx="2025">
                  <c:v>202500</c:v>
                </c:pt>
                <c:pt idx="2026">
                  <c:v>202600</c:v>
                </c:pt>
                <c:pt idx="2027">
                  <c:v>202700</c:v>
                </c:pt>
                <c:pt idx="2028">
                  <c:v>202800</c:v>
                </c:pt>
                <c:pt idx="2029">
                  <c:v>202900</c:v>
                </c:pt>
                <c:pt idx="2030">
                  <c:v>203000</c:v>
                </c:pt>
                <c:pt idx="2031">
                  <c:v>203100</c:v>
                </c:pt>
                <c:pt idx="2032">
                  <c:v>203200</c:v>
                </c:pt>
                <c:pt idx="2033">
                  <c:v>203300</c:v>
                </c:pt>
                <c:pt idx="2034">
                  <c:v>203400</c:v>
                </c:pt>
                <c:pt idx="2035">
                  <c:v>203500</c:v>
                </c:pt>
                <c:pt idx="2036">
                  <c:v>203600</c:v>
                </c:pt>
                <c:pt idx="2037">
                  <c:v>203700</c:v>
                </c:pt>
                <c:pt idx="2038">
                  <c:v>203800</c:v>
                </c:pt>
                <c:pt idx="2039">
                  <c:v>203900</c:v>
                </c:pt>
                <c:pt idx="2040">
                  <c:v>204000</c:v>
                </c:pt>
                <c:pt idx="2041">
                  <c:v>204100</c:v>
                </c:pt>
                <c:pt idx="2042">
                  <c:v>204200</c:v>
                </c:pt>
                <c:pt idx="2043">
                  <c:v>204300</c:v>
                </c:pt>
                <c:pt idx="2044">
                  <c:v>204400</c:v>
                </c:pt>
                <c:pt idx="2045">
                  <c:v>204500</c:v>
                </c:pt>
                <c:pt idx="2046">
                  <c:v>204600</c:v>
                </c:pt>
                <c:pt idx="2047">
                  <c:v>204700</c:v>
                </c:pt>
                <c:pt idx="2048">
                  <c:v>204800</c:v>
                </c:pt>
                <c:pt idx="2049">
                  <c:v>204900</c:v>
                </c:pt>
                <c:pt idx="2050">
                  <c:v>205000</c:v>
                </c:pt>
                <c:pt idx="2051">
                  <c:v>205100</c:v>
                </c:pt>
                <c:pt idx="2052">
                  <c:v>205200</c:v>
                </c:pt>
                <c:pt idx="2053">
                  <c:v>205300</c:v>
                </c:pt>
                <c:pt idx="2054">
                  <c:v>205400</c:v>
                </c:pt>
                <c:pt idx="2055">
                  <c:v>205500</c:v>
                </c:pt>
                <c:pt idx="2056">
                  <c:v>205600</c:v>
                </c:pt>
                <c:pt idx="2057">
                  <c:v>205700</c:v>
                </c:pt>
                <c:pt idx="2058">
                  <c:v>205800</c:v>
                </c:pt>
                <c:pt idx="2059">
                  <c:v>205900</c:v>
                </c:pt>
                <c:pt idx="2060">
                  <c:v>206000</c:v>
                </c:pt>
                <c:pt idx="2061">
                  <c:v>206100</c:v>
                </c:pt>
                <c:pt idx="2062">
                  <c:v>206200</c:v>
                </c:pt>
                <c:pt idx="2063">
                  <c:v>206300</c:v>
                </c:pt>
                <c:pt idx="2064">
                  <c:v>206400</c:v>
                </c:pt>
                <c:pt idx="2065">
                  <c:v>206500</c:v>
                </c:pt>
                <c:pt idx="2066">
                  <c:v>206600</c:v>
                </c:pt>
                <c:pt idx="2067">
                  <c:v>206700</c:v>
                </c:pt>
                <c:pt idx="2068">
                  <c:v>206800</c:v>
                </c:pt>
                <c:pt idx="2069">
                  <c:v>206900</c:v>
                </c:pt>
                <c:pt idx="2070">
                  <c:v>207000</c:v>
                </c:pt>
                <c:pt idx="2071">
                  <c:v>207100</c:v>
                </c:pt>
                <c:pt idx="2072">
                  <c:v>207200</c:v>
                </c:pt>
                <c:pt idx="2073">
                  <c:v>207300</c:v>
                </c:pt>
                <c:pt idx="2074">
                  <c:v>207400</c:v>
                </c:pt>
                <c:pt idx="2075">
                  <c:v>207500</c:v>
                </c:pt>
                <c:pt idx="2076">
                  <c:v>207600</c:v>
                </c:pt>
                <c:pt idx="2077">
                  <c:v>207700</c:v>
                </c:pt>
                <c:pt idx="2078">
                  <c:v>207800</c:v>
                </c:pt>
                <c:pt idx="2079">
                  <c:v>207900</c:v>
                </c:pt>
                <c:pt idx="2080">
                  <c:v>208000</c:v>
                </c:pt>
                <c:pt idx="2081">
                  <c:v>208100</c:v>
                </c:pt>
                <c:pt idx="2082">
                  <c:v>208200</c:v>
                </c:pt>
                <c:pt idx="2083">
                  <c:v>208300</c:v>
                </c:pt>
                <c:pt idx="2084">
                  <c:v>208400</c:v>
                </c:pt>
                <c:pt idx="2085">
                  <c:v>208500</c:v>
                </c:pt>
                <c:pt idx="2086">
                  <c:v>208600</c:v>
                </c:pt>
                <c:pt idx="2087">
                  <c:v>208700</c:v>
                </c:pt>
                <c:pt idx="2088">
                  <c:v>208800</c:v>
                </c:pt>
                <c:pt idx="2089">
                  <c:v>208900</c:v>
                </c:pt>
                <c:pt idx="2090">
                  <c:v>209000</c:v>
                </c:pt>
                <c:pt idx="2091">
                  <c:v>209100</c:v>
                </c:pt>
                <c:pt idx="2092">
                  <c:v>209200</c:v>
                </c:pt>
                <c:pt idx="2093">
                  <c:v>209300</c:v>
                </c:pt>
                <c:pt idx="2094">
                  <c:v>209400</c:v>
                </c:pt>
                <c:pt idx="2095">
                  <c:v>209500</c:v>
                </c:pt>
                <c:pt idx="2096">
                  <c:v>209600</c:v>
                </c:pt>
                <c:pt idx="2097">
                  <c:v>209700</c:v>
                </c:pt>
                <c:pt idx="2098">
                  <c:v>209800</c:v>
                </c:pt>
                <c:pt idx="2099">
                  <c:v>209900</c:v>
                </c:pt>
                <c:pt idx="2100">
                  <c:v>210000</c:v>
                </c:pt>
                <c:pt idx="2101">
                  <c:v>210100</c:v>
                </c:pt>
                <c:pt idx="2102">
                  <c:v>210200</c:v>
                </c:pt>
                <c:pt idx="2103">
                  <c:v>210300</c:v>
                </c:pt>
                <c:pt idx="2104">
                  <c:v>210400</c:v>
                </c:pt>
                <c:pt idx="2105">
                  <c:v>210500</c:v>
                </c:pt>
                <c:pt idx="2106">
                  <c:v>210600</c:v>
                </c:pt>
                <c:pt idx="2107">
                  <c:v>210700</c:v>
                </c:pt>
                <c:pt idx="2108">
                  <c:v>210800</c:v>
                </c:pt>
                <c:pt idx="2109">
                  <c:v>210900</c:v>
                </c:pt>
                <c:pt idx="2110">
                  <c:v>211000</c:v>
                </c:pt>
                <c:pt idx="2111">
                  <c:v>211100</c:v>
                </c:pt>
                <c:pt idx="2112">
                  <c:v>211200</c:v>
                </c:pt>
                <c:pt idx="2113">
                  <c:v>211300</c:v>
                </c:pt>
                <c:pt idx="2114">
                  <c:v>211400</c:v>
                </c:pt>
                <c:pt idx="2115">
                  <c:v>211500</c:v>
                </c:pt>
                <c:pt idx="2116">
                  <c:v>211600</c:v>
                </c:pt>
                <c:pt idx="2117">
                  <c:v>211700</c:v>
                </c:pt>
                <c:pt idx="2118">
                  <c:v>211800</c:v>
                </c:pt>
                <c:pt idx="2119">
                  <c:v>211900</c:v>
                </c:pt>
                <c:pt idx="2120">
                  <c:v>212000</c:v>
                </c:pt>
                <c:pt idx="2121">
                  <c:v>212100</c:v>
                </c:pt>
                <c:pt idx="2122">
                  <c:v>212200</c:v>
                </c:pt>
                <c:pt idx="2123">
                  <c:v>212300</c:v>
                </c:pt>
                <c:pt idx="2124">
                  <c:v>212400</c:v>
                </c:pt>
                <c:pt idx="2125">
                  <c:v>212500</c:v>
                </c:pt>
                <c:pt idx="2126">
                  <c:v>212600</c:v>
                </c:pt>
                <c:pt idx="2127">
                  <c:v>212700</c:v>
                </c:pt>
                <c:pt idx="2128">
                  <c:v>212800</c:v>
                </c:pt>
                <c:pt idx="2129">
                  <c:v>212900</c:v>
                </c:pt>
                <c:pt idx="2130">
                  <c:v>213000</c:v>
                </c:pt>
                <c:pt idx="2131">
                  <c:v>213100</c:v>
                </c:pt>
                <c:pt idx="2132">
                  <c:v>213200</c:v>
                </c:pt>
                <c:pt idx="2133">
                  <c:v>213300</c:v>
                </c:pt>
                <c:pt idx="2134">
                  <c:v>213400</c:v>
                </c:pt>
                <c:pt idx="2135">
                  <c:v>213500</c:v>
                </c:pt>
                <c:pt idx="2136">
                  <c:v>213600</c:v>
                </c:pt>
                <c:pt idx="2137">
                  <c:v>213700</c:v>
                </c:pt>
                <c:pt idx="2138">
                  <c:v>213800</c:v>
                </c:pt>
                <c:pt idx="2139">
                  <c:v>213900</c:v>
                </c:pt>
                <c:pt idx="2140">
                  <c:v>214000</c:v>
                </c:pt>
                <c:pt idx="2141">
                  <c:v>214100</c:v>
                </c:pt>
                <c:pt idx="2142">
                  <c:v>214200</c:v>
                </c:pt>
                <c:pt idx="2143">
                  <c:v>214300</c:v>
                </c:pt>
                <c:pt idx="2144">
                  <c:v>214400</c:v>
                </c:pt>
                <c:pt idx="2145">
                  <c:v>214500</c:v>
                </c:pt>
                <c:pt idx="2146">
                  <c:v>214600</c:v>
                </c:pt>
                <c:pt idx="2147">
                  <c:v>214700</c:v>
                </c:pt>
                <c:pt idx="2148">
                  <c:v>214800</c:v>
                </c:pt>
                <c:pt idx="2149">
                  <c:v>214900</c:v>
                </c:pt>
                <c:pt idx="2150">
                  <c:v>215000</c:v>
                </c:pt>
                <c:pt idx="2151">
                  <c:v>215100</c:v>
                </c:pt>
                <c:pt idx="2152">
                  <c:v>215200</c:v>
                </c:pt>
                <c:pt idx="2153">
                  <c:v>215300</c:v>
                </c:pt>
                <c:pt idx="2154">
                  <c:v>215400</c:v>
                </c:pt>
                <c:pt idx="2155">
                  <c:v>215500</c:v>
                </c:pt>
                <c:pt idx="2156">
                  <c:v>215600</c:v>
                </c:pt>
                <c:pt idx="2157">
                  <c:v>215700</c:v>
                </c:pt>
                <c:pt idx="2158">
                  <c:v>215800</c:v>
                </c:pt>
                <c:pt idx="2159">
                  <c:v>215900</c:v>
                </c:pt>
                <c:pt idx="2160">
                  <c:v>216000</c:v>
                </c:pt>
                <c:pt idx="2161">
                  <c:v>216100</c:v>
                </c:pt>
                <c:pt idx="2162">
                  <c:v>216200</c:v>
                </c:pt>
                <c:pt idx="2163">
                  <c:v>216300</c:v>
                </c:pt>
                <c:pt idx="2164">
                  <c:v>216400</c:v>
                </c:pt>
                <c:pt idx="2165">
                  <c:v>216500</c:v>
                </c:pt>
                <c:pt idx="2166">
                  <c:v>216600</c:v>
                </c:pt>
                <c:pt idx="2167">
                  <c:v>216700</c:v>
                </c:pt>
                <c:pt idx="2168">
                  <c:v>216800</c:v>
                </c:pt>
                <c:pt idx="2169">
                  <c:v>216900</c:v>
                </c:pt>
                <c:pt idx="2170">
                  <c:v>217000</c:v>
                </c:pt>
                <c:pt idx="2171">
                  <c:v>217100</c:v>
                </c:pt>
                <c:pt idx="2172">
                  <c:v>217200</c:v>
                </c:pt>
                <c:pt idx="2173">
                  <c:v>217300</c:v>
                </c:pt>
                <c:pt idx="2174">
                  <c:v>217400</c:v>
                </c:pt>
                <c:pt idx="2175">
                  <c:v>217500</c:v>
                </c:pt>
                <c:pt idx="2176">
                  <c:v>217600</c:v>
                </c:pt>
                <c:pt idx="2177">
                  <c:v>217700</c:v>
                </c:pt>
                <c:pt idx="2178">
                  <c:v>217800</c:v>
                </c:pt>
                <c:pt idx="2179">
                  <c:v>217900</c:v>
                </c:pt>
                <c:pt idx="2180">
                  <c:v>218000</c:v>
                </c:pt>
                <c:pt idx="2181">
                  <c:v>218100</c:v>
                </c:pt>
                <c:pt idx="2182">
                  <c:v>218200</c:v>
                </c:pt>
                <c:pt idx="2183">
                  <c:v>218300</c:v>
                </c:pt>
                <c:pt idx="2184">
                  <c:v>218400</c:v>
                </c:pt>
                <c:pt idx="2185">
                  <c:v>218500</c:v>
                </c:pt>
                <c:pt idx="2186">
                  <c:v>218600</c:v>
                </c:pt>
                <c:pt idx="2187">
                  <c:v>218700</c:v>
                </c:pt>
                <c:pt idx="2188">
                  <c:v>218800</c:v>
                </c:pt>
                <c:pt idx="2189">
                  <c:v>218900</c:v>
                </c:pt>
                <c:pt idx="2190">
                  <c:v>219000</c:v>
                </c:pt>
                <c:pt idx="2191">
                  <c:v>219100</c:v>
                </c:pt>
                <c:pt idx="2192">
                  <c:v>219200</c:v>
                </c:pt>
                <c:pt idx="2193">
                  <c:v>219300</c:v>
                </c:pt>
                <c:pt idx="2194">
                  <c:v>219400</c:v>
                </c:pt>
                <c:pt idx="2195">
                  <c:v>219500</c:v>
                </c:pt>
                <c:pt idx="2196">
                  <c:v>219600</c:v>
                </c:pt>
                <c:pt idx="2197">
                  <c:v>219700</c:v>
                </c:pt>
                <c:pt idx="2198">
                  <c:v>219800</c:v>
                </c:pt>
                <c:pt idx="2199">
                  <c:v>219900</c:v>
                </c:pt>
                <c:pt idx="2200">
                  <c:v>220000</c:v>
                </c:pt>
                <c:pt idx="2201">
                  <c:v>220100</c:v>
                </c:pt>
                <c:pt idx="2202">
                  <c:v>220200</c:v>
                </c:pt>
                <c:pt idx="2203">
                  <c:v>220300</c:v>
                </c:pt>
                <c:pt idx="2204">
                  <c:v>220400</c:v>
                </c:pt>
                <c:pt idx="2205">
                  <c:v>220500</c:v>
                </c:pt>
                <c:pt idx="2206">
                  <c:v>220600</c:v>
                </c:pt>
                <c:pt idx="2207">
                  <c:v>220700</c:v>
                </c:pt>
                <c:pt idx="2208">
                  <c:v>220800</c:v>
                </c:pt>
                <c:pt idx="2209">
                  <c:v>220900</c:v>
                </c:pt>
                <c:pt idx="2210">
                  <c:v>221000</c:v>
                </c:pt>
                <c:pt idx="2211">
                  <c:v>221100</c:v>
                </c:pt>
                <c:pt idx="2212">
                  <c:v>221200</c:v>
                </c:pt>
                <c:pt idx="2213">
                  <c:v>221300</c:v>
                </c:pt>
                <c:pt idx="2214">
                  <c:v>221400</c:v>
                </c:pt>
                <c:pt idx="2215">
                  <c:v>221500</c:v>
                </c:pt>
                <c:pt idx="2216">
                  <c:v>221600</c:v>
                </c:pt>
                <c:pt idx="2217">
                  <c:v>221700</c:v>
                </c:pt>
                <c:pt idx="2218">
                  <c:v>221800</c:v>
                </c:pt>
                <c:pt idx="2219">
                  <c:v>221900</c:v>
                </c:pt>
                <c:pt idx="2220">
                  <c:v>222000</c:v>
                </c:pt>
                <c:pt idx="2221">
                  <c:v>222100</c:v>
                </c:pt>
                <c:pt idx="2222">
                  <c:v>222200</c:v>
                </c:pt>
                <c:pt idx="2223">
                  <c:v>222300</c:v>
                </c:pt>
                <c:pt idx="2224">
                  <c:v>222400</c:v>
                </c:pt>
                <c:pt idx="2225">
                  <c:v>222500</c:v>
                </c:pt>
                <c:pt idx="2226">
                  <c:v>222600</c:v>
                </c:pt>
                <c:pt idx="2227">
                  <c:v>222700</c:v>
                </c:pt>
                <c:pt idx="2228">
                  <c:v>222800</c:v>
                </c:pt>
                <c:pt idx="2229">
                  <c:v>222900</c:v>
                </c:pt>
                <c:pt idx="2230">
                  <c:v>223000</c:v>
                </c:pt>
                <c:pt idx="2231">
                  <c:v>223100</c:v>
                </c:pt>
                <c:pt idx="2232">
                  <c:v>223200</c:v>
                </c:pt>
                <c:pt idx="2233">
                  <c:v>223300</c:v>
                </c:pt>
                <c:pt idx="2234">
                  <c:v>223400</c:v>
                </c:pt>
                <c:pt idx="2235">
                  <c:v>223500</c:v>
                </c:pt>
                <c:pt idx="2236">
                  <c:v>223600</c:v>
                </c:pt>
                <c:pt idx="2237">
                  <c:v>223700</c:v>
                </c:pt>
                <c:pt idx="2238">
                  <c:v>223800</c:v>
                </c:pt>
                <c:pt idx="2239">
                  <c:v>223900</c:v>
                </c:pt>
                <c:pt idx="2240">
                  <c:v>224000</c:v>
                </c:pt>
                <c:pt idx="2241">
                  <c:v>224100</c:v>
                </c:pt>
                <c:pt idx="2242">
                  <c:v>224200</c:v>
                </c:pt>
                <c:pt idx="2243">
                  <c:v>224300</c:v>
                </c:pt>
                <c:pt idx="2244">
                  <c:v>224400</c:v>
                </c:pt>
                <c:pt idx="2245">
                  <c:v>224500</c:v>
                </c:pt>
                <c:pt idx="2246">
                  <c:v>224600</c:v>
                </c:pt>
                <c:pt idx="2247">
                  <c:v>224700</c:v>
                </c:pt>
                <c:pt idx="2248">
                  <c:v>224800</c:v>
                </c:pt>
                <c:pt idx="2249">
                  <c:v>224900</c:v>
                </c:pt>
                <c:pt idx="2250">
                  <c:v>225000</c:v>
                </c:pt>
                <c:pt idx="2251">
                  <c:v>225100</c:v>
                </c:pt>
                <c:pt idx="2252">
                  <c:v>225200</c:v>
                </c:pt>
                <c:pt idx="2253">
                  <c:v>225300</c:v>
                </c:pt>
                <c:pt idx="2254">
                  <c:v>225400</c:v>
                </c:pt>
                <c:pt idx="2255">
                  <c:v>225500</c:v>
                </c:pt>
                <c:pt idx="2256">
                  <c:v>225600</c:v>
                </c:pt>
                <c:pt idx="2257">
                  <c:v>225700</c:v>
                </c:pt>
                <c:pt idx="2258">
                  <c:v>225800</c:v>
                </c:pt>
                <c:pt idx="2259">
                  <c:v>225900</c:v>
                </c:pt>
                <c:pt idx="2260">
                  <c:v>226000</c:v>
                </c:pt>
                <c:pt idx="2261">
                  <c:v>226100</c:v>
                </c:pt>
                <c:pt idx="2262">
                  <c:v>226200</c:v>
                </c:pt>
                <c:pt idx="2263">
                  <c:v>226300</c:v>
                </c:pt>
                <c:pt idx="2264">
                  <c:v>226400</c:v>
                </c:pt>
                <c:pt idx="2265">
                  <c:v>226500</c:v>
                </c:pt>
                <c:pt idx="2266">
                  <c:v>226600</c:v>
                </c:pt>
                <c:pt idx="2267">
                  <c:v>226700</c:v>
                </c:pt>
                <c:pt idx="2268">
                  <c:v>226800</c:v>
                </c:pt>
                <c:pt idx="2269">
                  <c:v>226900</c:v>
                </c:pt>
                <c:pt idx="2270">
                  <c:v>227000</c:v>
                </c:pt>
                <c:pt idx="2271">
                  <c:v>227100</c:v>
                </c:pt>
                <c:pt idx="2272">
                  <c:v>227200</c:v>
                </c:pt>
                <c:pt idx="2273">
                  <c:v>227300</c:v>
                </c:pt>
                <c:pt idx="2274">
                  <c:v>227400</c:v>
                </c:pt>
                <c:pt idx="2275">
                  <c:v>227500</c:v>
                </c:pt>
                <c:pt idx="2276">
                  <c:v>227600</c:v>
                </c:pt>
                <c:pt idx="2277">
                  <c:v>227700</c:v>
                </c:pt>
                <c:pt idx="2278">
                  <c:v>227800</c:v>
                </c:pt>
                <c:pt idx="2279">
                  <c:v>227900</c:v>
                </c:pt>
                <c:pt idx="2280">
                  <c:v>228000</c:v>
                </c:pt>
                <c:pt idx="2281">
                  <c:v>228100</c:v>
                </c:pt>
                <c:pt idx="2282">
                  <c:v>228200</c:v>
                </c:pt>
                <c:pt idx="2283">
                  <c:v>228300</c:v>
                </c:pt>
                <c:pt idx="2284">
                  <c:v>228400</c:v>
                </c:pt>
                <c:pt idx="2285">
                  <c:v>228500</c:v>
                </c:pt>
                <c:pt idx="2286">
                  <c:v>228600</c:v>
                </c:pt>
                <c:pt idx="2287">
                  <c:v>228700</c:v>
                </c:pt>
                <c:pt idx="2288">
                  <c:v>228800</c:v>
                </c:pt>
                <c:pt idx="2289">
                  <c:v>228900</c:v>
                </c:pt>
                <c:pt idx="2290">
                  <c:v>229000</c:v>
                </c:pt>
                <c:pt idx="2291">
                  <c:v>229100</c:v>
                </c:pt>
                <c:pt idx="2292">
                  <c:v>229200</c:v>
                </c:pt>
                <c:pt idx="2293">
                  <c:v>229300</c:v>
                </c:pt>
                <c:pt idx="2294">
                  <c:v>229400</c:v>
                </c:pt>
                <c:pt idx="2295">
                  <c:v>229500</c:v>
                </c:pt>
                <c:pt idx="2296">
                  <c:v>229600</c:v>
                </c:pt>
                <c:pt idx="2297">
                  <c:v>229700</c:v>
                </c:pt>
                <c:pt idx="2298">
                  <c:v>229800</c:v>
                </c:pt>
                <c:pt idx="2299">
                  <c:v>229900</c:v>
                </c:pt>
                <c:pt idx="2300">
                  <c:v>230000</c:v>
                </c:pt>
                <c:pt idx="2301">
                  <c:v>230100</c:v>
                </c:pt>
                <c:pt idx="2302">
                  <c:v>230200</c:v>
                </c:pt>
                <c:pt idx="2303">
                  <c:v>230300</c:v>
                </c:pt>
                <c:pt idx="2304">
                  <c:v>230400</c:v>
                </c:pt>
                <c:pt idx="2305">
                  <c:v>230500</c:v>
                </c:pt>
                <c:pt idx="2306">
                  <c:v>230600</c:v>
                </c:pt>
                <c:pt idx="2307">
                  <c:v>230700</c:v>
                </c:pt>
                <c:pt idx="2308">
                  <c:v>230800</c:v>
                </c:pt>
                <c:pt idx="2309">
                  <c:v>230900</c:v>
                </c:pt>
                <c:pt idx="2310">
                  <c:v>231000</c:v>
                </c:pt>
                <c:pt idx="2311">
                  <c:v>231100</c:v>
                </c:pt>
                <c:pt idx="2312">
                  <c:v>231200</c:v>
                </c:pt>
                <c:pt idx="2313">
                  <c:v>231300</c:v>
                </c:pt>
                <c:pt idx="2314">
                  <c:v>231400</c:v>
                </c:pt>
                <c:pt idx="2315">
                  <c:v>231500</c:v>
                </c:pt>
                <c:pt idx="2316">
                  <c:v>231600</c:v>
                </c:pt>
                <c:pt idx="2317">
                  <c:v>231700</c:v>
                </c:pt>
                <c:pt idx="2318">
                  <c:v>231800</c:v>
                </c:pt>
                <c:pt idx="2319">
                  <c:v>231900</c:v>
                </c:pt>
                <c:pt idx="2320">
                  <c:v>232000</c:v>
                </c:pt>
                <c:pt idx="2321">
                  <c:v>232100</c:v>
                </c:pt>
                <c:pt idx="2322">
                  <c:v>232200</c:v>
                </c:pt>
                <c:pt idx="2323">
                  <c:v>232300</c:v>
                </c:pt>
                <c:pt idx="2324">
                  <c:v>232400</c:v>
                </c:pt>
                <c:pt idx="2325">
                  <c:v>232500</c:v>
                </c:pt>
                <c:pt idx="2326">
                  <c:v>232600</c:v>
                </c:pt>
                <c:pt idx="2327">
                  <c:v>232700</c:v>
                </c:pt>
                <c:pt idx="2328">
                  <c:v>232800</c:v>
                </c:pt>
                <c:pt idx="2329">
                  <c:v>232900</c:v>
                </c:pt>
                <c:pt idx="2330">
                  <c:v>233000</c:v>
                </c:pt>
                <c:pt idx="2331">
                  <c:v>233100</c:v>
                </c:pt>
                <c:pt idx="2332">
                  <c:v>233200</c:v>
                </c:pt>
                <c:pt idx="2333">
                  <c:v>233300</c:v>
                </c:pt>
                <c:pt idx="2334">
                  <c:v>233400</c:v>
                </c:pt>
                <c:pt idx="2335">
                  <c:v>233500</c:v>
                </c:pt>
                <c:pt idx="2336">
                  <c:v>233600</c:v>
                </c:pt>
                <c:pt idx="2337">
                  <c:v>233700</c:v>
                </c:pt>
                <c:pt idx="2338">
                  <c:v>233800</c:v>
                </c:pt>
                <c:pt idx="2339">
                  <c:v>233900</c:v>
                </c:pt>
                <c:pt idx="2340">
                  <c:v>234000</c:v>
                </c:pt>
                <c:pt idx="2341">
                  <c:v>234100</c:v>
                </c:pt>
                <c:pt idx="2342">
                  <c:v>234200</c:v>
                </c:pt>
                <c:pt idx="2343">
                  <c:v>234300</c:v>
                </c:pt>
                <c:pt idx="2344">
                  <c:v>234400</c:v>
                </c:pt>
                <c:pt idx="2345">
                  <c:v>234500</c:v>
                </c:pt>
                <c:pt idx="2346">
                  <c:v>234600</c:v>
                </c:pt>
                <c:pt idx="2347">
                  <c:v>234700</c:v>
                </c:pt>
                <c:pt idx="2348">
                  <c:v>234800</c:v>
                </c:pt>
                <c:pt idx="2349">
                  <c:v>234900</c:v>
                </c:pt>
                <c:pt idx="2350">
                  <c:v>235000</c:v>
                </c:pt>
                <c:pt idx="2351">
                  <c:v>235100</c:v>
                </c:pt>
                <c:pt idx="2352">
                  <c:v>235200</c:v>
                </c:pt>
                <c:pt idx="2353">
                  <c:v>235300</c:v>
                </c:pt>
                <c:pt idx="2354">
                  <c:v>235400</c:v>
                </c:pt>
                <c:pt idx="2355">
                  <c:v>235500</c:v>
                </c:pt>
                <c:pt idx="2356">
                  <c:v>235600</c:v>
                </c:pt>
                <c:pt idx="2357">
                  <c:v>235700</c:v>
                </c:pt>
                <c:pt idx="2358">
                  <c:v>235800</c:v>
                </c:pt>
                <c:pt idx="2359">
                  <c:v>235900</c:v>
                </c:pt>
                <c:pt idx="2360">
                  <c:v>236000</c:v>
                </c:pt>
                <c:pt idx="2361">
                  <c:v>236100</c:v>
                </c:pt>
                <c:pt idx="2362">
                  <c:v>236200</c:v>
                </c:pt>
                <c:pt idx="2363">
                  <c:v>236300</c:v>
                </c:pt>
                <c:pt idx="2364">
                  <c:v>236400</c:v>
                </c:pt>
                <c:pt idx="2365">
                  <c:v>236500</c:v>
                </c:pt>
                <c:pt idx="2366">
                  <c:v>236600</c:v>
                </c:pt>
                <c:pt idx="2367">
                  <c:v>236700</c:v>
                </c:pt>
                <c:pt idx="2368">
                  <c:v>236800</c:v>
                </c:pt>
                <c:pt idx="2369">
                  <c:v>236900</c:v>
                </c:pt>
                <c:pt idx="2370">
                  <c:v>237000</c:v>
                </c:pt>
                <c:pt idx="2371">
                  <c:v>237100</c:v>
                </c:pt>
                <c:pt idx="2372">
                  <c:v>237200</c:v>
                </c:pt>
                <c:pt idx="2373">
                  <c:v>237300</c:v>
                </c:pt>
                <c:pt idx="2374">
                  <c:v>237400</c:v>
                </c:pt>
                <c:pt idx="2375">
                  <c:v>237500</c:v>
                </c:pt>
                <c:pt idx="2376">
                  <c:v>237600</c:v>
                </c:pt>
                <c:pt idx="2377">
                  <c:v>237700</c:v>
                </c:pt>
                <c:pt idx="2378">
                  <c:v>237800</c:v>
                </c:pt>
                <c:pt idx="2379">
                  <c:v>237900</c:v>
                </c:pt>
                <c:pt idx="2380">
                  <c:v>238000</c:v>
                </c:pt>
                <c:pt idx="2381">
                  <c:v>238100</c:v>
                </c:pt>
                <c:pt idx="2382">
                  <c:v>238200</c:v>
                </c:pt>
                <c:pt idx="2383">
                  <c:v>238300</c:v>
                </c:pt>
                <c:pt idx="2384">
                  <c:v>238400</c:v>
                </c:pt>
                <c:pt idx="2385">
                  <c:v>238500</c:v>
                </c:pt>
                <c:pt idx="2386">
                  <c:v>238600</c:v>
                </c:pt>
                <c:pt idx="2387">
                  <c:v>238700</c:v>
                </c:pt>
                <c:pt idx="2388">
                  <c:v>238800</c:v>
                </c:pt>
                <c:pt idx="2389">
                  <c:v>238900</c:v>
                </c:pt>
                <c:pt idx="2390">
                  <c:v>239000</c:v>
                </c:pt>
                <c:pt idx="2391">
                  <c:v>239100</c:v>
                </c:pt>
                <c:pt idx="2392">
                  <c:v>239200</c:v>
                </c:pt>
                <c:pt idx="2393">
                  <c:v>239300</c:v>
                </c:pt>
                <c:pt idx="2394">
                  <c:v>239400</c:v>
                </c:pt>
                <c:pt idx="2395">
                  <c:v>239500</c:v>
                </c:pt>
                <c:pt idx="2396">
                  <c:v>239600</c:v>
                </c:pt>
                <c:pt idx="2397">
                  <c:v>239700</c:v>
                </c:pt>
                <c:pt idx="2398">
                  <c:v>239800</c:v>
                </c:pt>
                <c:pt idx="2399">
                  <c:v>239900</c:v>
                </c:pt>
                <c:pt idx="2400">
                  <c:v>240000</c:v>
                </c:pt>
                <c:pt idx="2401">
                  <c:v>240100</c:v>
                </c:pt>
                <c:pt idx="2402">
                  <c:v>240200</c:v>
                </c:pt>
                <c:pt idx="2403">
                  <c:v>240300</c:v>
                </c:pt>
                <c:pt idx="2404">
                  <c:v>240400</c:v>
                </c:pt>
                <c:pt idx="2405">
                  <c:v>240500</c:v>
                </c:pt>
                <c:pt idx="2406">
                  <c:v>240600</c:v>
                </c:pt>
                <c:pt idx="2407">
                  <c:v>240700</c:v>
                </c:pt>
                <c:pt idx="2408">
                  <c:v>240800</c:v>
                </c:pt>
                <c:pt idx="2409">
                  <c:v>240900</c:v>
                </c:pt>
                <c:pt idx="2410">
                  <c:v>241000</c:v>
                </c:pt>
                <c:pt idx="2411">
                  <c:v>241100</c:v>
                </c:pt>
                <c:pt idx="2412">
                  <c:v>241200</c:v>
                </c:pt>
                <c:pt idx="2413">
                  <c:v>241300</c:v>
                </c:pt>
                <c:pt idx="2414">
                  <c:v>241400</c:v>
                </c:pt>
                <c:pt idx="2415">
                  <c:v>241500</c:v>
                </c:pt>
                <c:pt idx="2416">
                  <c:v>241600</c:v>
                </c:pt>
                <c:pt idx="2417">
                  <c:v>241700</c:v>
                </c:pt>
                <c:pt idx="2418">
                  <c:v>241800</c:v>
                </c:pt>
                <c:pt idx="2419">
                  <c:v>241900</c:v>
                </c:pt>
                <c:pt idx="2420">
                  <c:v>242000</c:v>
                </c:pt>
                <c:pt idx="2421">
                  <c:v>242100</c:v>
                </c:pt>
                <c:pt idx="2422">
                  <c:v>242200</c:v>
                </c:pt>
                <c:pt idx="2423">
                  <c:v>242300</c:v>
                </c:pt>
                <c:pt idx="2424">
                  <c:v>242400</c:v>
                </c:pt>
                <c:pt idx="2425">
                  <c:v>242500</c:v>
                </c:pt>
                <c:pt idx="2426">
                  <c:v>242600</c:v>
                </c:pt>
                <c:pt idx="2427">
                  <c:v>242700</c:v>
                </c:pt>
                <c:pt idx="2428">
                  <c:v>242800</c:v>
                </c:pt>
                <c:pt idx="2429">
                  <c:v>242900</c:v>
                </c:pt>
                <c:pt idx="2430">
                  <c:v>243000</c:v>
                </c:pt>
                <c:pt idx="2431">
                  <c:v>243100</c:v>
                </c:pt>
                <c:pt idx="2432">
                  <c:v>243200</c:v>
                </c:pt>
                <c:pt idx="2433">
                  <c:v>243300</c:v>
                </c:pt>
                <c:pt idx="2434">
                  <c:v>243400</c:v>
                </c:pt>
                <c:pt idx="2435">
                  <c:v>243500</c:v>
                </c:pt>
                <c:pt idx="2436">
                  <c:v>243600</c:v>
                </c:pt>
                <c:pt idx="2437">
                  <c:v>243700</c:v>
                </c:pt>
                <c:pt idx="2438">
                  <c:v>243800</c:v>
                </c:pt>
                <c:pt idx="2439">
                  <c:v>243900</c:v>
                </c:pt>
                <c:pt idx="2440">
                  <c:v>244000</c:v>
                </c:pt>
                <c:pt idx="2441">
                  <c:v>244100</c:v>
                </c:pt>
                <c:pt idx="2442">
                  <c:v>244200</c:v>
                </c:pt>
                <c:pt idx="2443">
                  <c:v>244300</c:v>
                </c:pt>
                <c:pt idx="2444">
                  <c:v>244400</c:v>
                </c:pt>
                <c:pt idx="2445">
                  <c:v>244500</c:v>
                </c:pt>
                <c:pt idx="2446">
                  <c:v>244600</c:v>
                </c:pt>
                <c:pt idx="2447">
                  <c:v>244700</c:v>
                </c:pt>
                <c:pt idx="2448">
                  <c:v>244800</c:v>
                </c:pt>
                <c:pt idx="2449">
                  <c:v>244900</c:v>
                </c:pt>
                <c:pt idx="2450">
                  <c:v>245000</c:v>
                </c:pt>
                <c:pt idx="2451">
                  <c:v>245100</c:v>
                </c:pt>
                <c:pt idx="2452">
                  <c:v>245200</c:v>
                </c:pt>
                <c:pt idx="2453">
                  <c:v>245300</c:v>
                </c:pt>
                <c:pt idx="2454">
                  <c:v>245400</c:v>
                </c:pt>
                <c:pt idx="2455">
                  <c:v>245500</c:v>
                </c:pt>
                <c:pt idx="2456">
                  <c:v>245600</c:v>
                </c:pt>
                <c:pt idx="2457">
                  <c:v>245700</c:v>
                </c:pt>
                <c:pt idx="2458">
                  <c:v>245800</c:v>
                </c:pt>
                <c:pt idx="2459">
                  <c:v>245900</c:v>
                </c:pt>
                <c:pt idx="2460">
                  <c:v>246000</c:v>
                </c:pt>
                <c:pt idx="2461">
                  <c:v>246100</c:v>
                </c:pt>
                <c:pt idx="2462">
                  <c:v>246200</c:v>
                </c:pt>
                <c:pt idx="2463">
                  <c:v>246300</c:v>
                </c:pt>
                <c:pt idx="2464">
                  <c:v>246400</c:v>
                </c:pt>
                <c:pt idx="2465">
                  <c:v>246500</c:v>
                </c:pt>
                <c:pt idx="2466">
                  <c:v>246600</c:v>
                </c:pt>
                <c:pt idx="2467">
                  <c:v>246700</c:v>
                </c:pt>
                <c:pt idx="2468">
                  <c:v>246800</c:v>
                </c:pt>
                <c:pt idx="2469">
                  <c:v>246900</c:v>
                </c:pt>
                <c:pt idx="2470">
                  <c:v>247000</c:v>
                </c:pt>
                <c:pt idx="2471">
                  <c:v>247100</c:v>
                </c:pt>
                <c:pt idx="2472">
                  <c:v>247200</c:v>
                </c:pt>
                <c:pt idx="2473">
                  <c:v>247300</c:v>
                </c:pt>
                <c:pt idx="2474">
                  <c:v>247400</c:v>
                </c:pt>
                <c:pt idx="2475">
                  <c:v>247500</c:v>
                </c:pt>
                <c:pt idx="2476">
                  <c:v>247600</c:v>
                </c:pt>
                <c:pt idx="2477">
                  <c:v>247700</c:v>
                </c:pt>
                <c:pt idx="2478">
                  <c:v>247800</c:v>
                </c:pt>
                <c:pt idx="2479">
                  <c:v>247900</c:v>
                </c:pt>
                <c:pt idx="2480">
                  <c:v>248000</c:v>
                </c:pt>
                <c:pt idx="2481">
                  <c:v>248100</c:v>
                </c:pt>
                <c:pt idx="2482">
                  <c:v>248200</c:v>
                </c:pt>
                <c:pt idx="2483">
                  <c:v>248300</c:v>
                </c:pt>
                <c:pt idx="2484">
                  <c:v>248400</c:v>
                </c:pt>
                <c:pt idx="2485">
                  <c:v>248500</c:v>
                </c:pt>
                <c:pt idx="2486">
                  <c:v>248600</c:v>
                </c:pt>
                <c:pt idx="2487">
                  <c:v>248700</c:v>
                </c:pt>
                <c:pt idx="2488">
                  <c:v>248800</c:v>
                </c:pt>
                <c:pt idx="2489">
                  <c:v>248900</c:v>
                </c:pt>
                <c:pt idx="2490">
                  <c:v>249000</c:v>
                </c:pt>
                <c:pt idx="2491">
                  <c:v>249100</c:v>
                </c:pt>
                <c:pt idx="2492">
                  <c:v>249200</c:v>
                </c:pt>
                <c:pt idx="2493">
                  <c:v>249300</c:v>
                </c:pt>
                <c:pt idx="2494">
                  <c:v>249400</c:v>
                </c:pt>
                <c:pt idx="2495">
                  <c:v>249500</c:v>
                </c:pt>
                <c:pt idx="2496">
                  <c:v>249600</c:v>
                </c:pt>
                <c:pt idx="2497">
                  <c:v>249700</c:v>
                </c:pt>
                <c:pt idx="2498">
                  <c:v>249800</c:v>
                </c:pt>
                <c:pt idx="2499">
                  <c:v>249900</c:v>
                </c:pt>
                <c:pt idx="2500">
                  <c:v>250000</c:v>
                </c:pt>
                <c:pt idx="2501">
                  <c:v>250100</c:v>
                </c:pt>
                <c:pt idx="2502">
                  <c:v>250200</c:v>
                </c:pt>
                <c:pt idx="2503">
                  <c:v>250300</c:v>
                </c:pt>
                <c:pt idx="2504">
                  <c:v>250400</c:v>
                </c:pt>
                <c:pt idx="2505">
                  <c:v>250500</c:v>
                </c:pt>
                <c:pt idx="2506">
                  <c:v>250600</c:v>
                </c:pt>
                <c:pt idx="2507">
                  <c:v>250700</c:v>
                </c:pt>
                <c:pt idx="2508">
                  <c:v>250800</c:v>
                </c:pt>
                <c:pt idx="2509">
                  <c:v>250900</c:v>
                </c:pt>
                <c:pt idx="2510">
                  <c:v>251000</c:v>
                </c:pt>
                <c:pt idx="2511">
                  <c:v>251100</c:v>
                </c:pt>
                <c:pt idx="2512">
                  <c:v>251200</c:v>
                </c:pt>
                <c:pt idx="2513">
                  <c:v>251300</c:v>
                </c:pt>
                <c:pt idx="2514">
                  <c:v>251400</c:v>
                </c:pt>
                <c:pt idx="2515">
                  <c:v>251500</c:v>
                </c:pt>
                <c:pt idx="2516">
                  <c:v>251600</c:v>
                </c:pt>
                <c:pt idx="2517">
                  <c:v>251700</c:v>
                </c:pt>
                <c:pt idx="2518">
                  <c:v>251800</c:v>
                </c:pt>
                <c:pt idx="2519">
                  <c:v>251900</c:v>
                </c:pt>
                <c:pt idx="2520">
                  <c:v>252000</c:v>
                </c:pt>
                <c:pt idx="2521">
                  <c:v>252100</c:v>
                </c:pt>
                <c:pt idx="2522">
                  <c:v>252200</c:v>
                </c:pt>
                <c:pt idx="2523">
                  <c:v>252300</c:v>
                </c:pt>
                <c:pt idx="2524">
                  <c:v>252400</c:v>
                </c:pt>
                <c:pt idx="2525">
                  <c:v>252500</c:v>
                </c:pt>
                <c:pt idx="2526">
                  <c:v>252600</c:v>
                </c:pt>
                <c:pt idx="2527">
                  <c:v>252700</c:v>
                </c:pt>
                <c:pt idx="2528">
                  <c:v>252800</c:v>
                </c:pt>
                <c:pt idx="2529">
                  <c:v>252900</c:v>
                </c:pt>
                <c:pt idx="2530">
                  <c:v>253000</c:v>
                </c:pt>
                <c:pt idx="2531">
                  <c:v>253100</c:v>
                </c:pt>
                <c:pt idx="2532">
                  <c:v>253200</c:v>
                </c:pt>
                <c:pt idx="2533">
                  <c:v>253300</c:v>
                </c:pt>
                <c:pt idx="2534">
                  <c:v>253400</c:v>
                </c:pt>
                <c:pt idx="2535">
                  <c:v>253500</c:v>
                </c:pt>
                <c:pt idx="2536">
                  <c:v>253600</c:v>
                </c:pt>
                <c:pt idx="2537">
                  <c:v>253700</c:v>
                </c:pt>
                <c:pt idx="2538">
                  <c:v>253800</c:v>
                </c:pt>
                <c:pt idx="2539">
                  <c:v>253900</c:v>
                </c:pt>
                <c:pt idx="2540">
                  <c:v>254000</c:v>
                </c:pt>
                <c:pt idx="2541">
                  <c:v>254100</c:v>
                </c:pt>
                <c:pt idx="2542">
                  <c:v>254200</c:v>
                </c:pt>
                <c:pt idx="2543">
                  <c:v>254300</c:v>
                </c:pt>
                <c:pt idx="2544">
                  <c:v>254400</c:v>
                </c:pt>
                <c:pt idx="2545">
                  <c:v>254500</c:v>
                </c:pt>
                <c:pt idx="2546">
                  <c:v>254600</c:v>
                </c:pt>
                <c:pt idx="2547">
                  <c:v>254700</c:v>
                </c:pt>
                <c:pt idx="2548">
                  <c:v>254800</c:v>
                </c:pt>
                <c:pt idx="2549">
                  <c:v>254900</c:v>
                </c:pt>
                <c:pt idx="2550">
                  <c:v>255000</c:v>
                </c:pt>
                <c:pt idx="2551">
                  <c:v>255100</c:v>
                </c:pt>
                <c:pt idx="2552">
                  <c:v>255200</c:v>
                </c:pt>
                <c:pt idx="2553">
                  <c:v>255300</c:v>
                </c:pt>
                <c:pt idx="2554">
                  <c:v>255400</c:v>
                </c:pt>
                <c:pt idx="2555">
                  <c:v>255500</c:v>
                </c:pt>
                <c:pt idx="2556">
                  <c:v>255600</c:v>
                </c:pt>
                <c:pt idx="2557">
                  <c:v>255700</c:v>
                </c:pt>
                <c:pt idx="2558">
                  <c:v>255800</c:v>
                </c:pt>
                <c:pt idx="2559">
                  <c:v>255900</c:v>
                </c:pt>
                <c:pt idx="2560">
                  <c:v>256000</c:v>
                </c:pt>
                <c:pt idx="2561">
                  <c:v>256100</c:v>
                </c:pt>
                <c:pt idx="2562">
                  <c:v>256200</c:v>
                </c:pt>
                <c:pt idx="2563">
                  <c:v>256300</c:v>
                </c:pt>
                <c:pt idx="2564">
                  <c:v>256400</c:v>
                </c:pt>
                <c:pt idx="2565">
                  <c:v>256500</c:v>
                </c:pt>
                <c:pt idx="2566">
                  <c:v>256600</c:v>
                </c:pt>
                <c:pt idx="2567">
                  <c:v>256700</c:v>
                </c:pt>
                <c:pt idx="2568">
                  <c:v>256800</c:v>
                </c:pt>
                <c:pt idx="2569">
                  <c:v>256900</c:v>
                </c:pt>
                <c:pt idx="2570">
                  <c:v>257000</c:v>
                </c:pt>
                <c:pt idx="2571">
                  <c:v>257100</c:v>
                </c:pt>
                <c:pt idx="2572">
                  <c:v>257200</c:v>
                </c:pt>
                <c:pt idx="2573">
                  <c:v>257300</c:v>
                </c:pt>
                <c:pt idx="2574">
                  <c:v>257400</c:v>
                </c:pt>
                <c:pt idx="2575">
                  <c:v>257500</c:v>
                </c:pt>
                <c:pt idx="2576">
                  <c:v>257600</c:v>
                </c:pt>
                <c:pt idx="2577">
                  <c:v>257700</c:v>
                </c:pt>
                <c:pt idx="2578">
                  <c:v>257800</c:v>
                </c:pt>
                <c:pt idx="2579">
                  <c:v>257900</c:v>
                </c:pt>
                <c:pt idx="2580">
                  <c:v>258000</c:v>
                </c:pt>
                <c:pt idx="2581">
                  <c:v>258100</c:v>
                </c:pt>
                <c:pt idx="2582">
                  <c:v>258200</c:v>
                </c:pt>
                <c:pt idx="2583">
                  <c:v>258300</c:v>
                </c:pt>
                <c:pt idx="2584">
                  <c:v>258400</c:v>
                </c:pt>
                <c:pt idx="2585">
                  <c:v>258500</c:v>
                </c:pt>
                <c:pt idx="2586">
                  <c:v>258600</c:v>
                </c:pt>
                <c:pt idx="2587">
                  <c:v>258700</c:v>
                </c:pt>
                <c:pt idx="2588">
                  <c:v>258800</c:v>
                </c:pt>
                <c:pt idx="2589">
                  <c:v>258900</c:v>
                </c:pt>
                <c:pt idx="2590">
                  <c:v>259000</c:v>
                </c:pt>
                <c:pt idx="2591">
                  <c:v>259100</c:v>
                </c:pt>
                <c:pt idx="2592">
                  <c:v>259200</c:v>
                </c:pt>
                <c:pt idx="2593">
                  <c:v>259300</c:v>
                </c:pt>
                <c:pt idx="2594">
                  <c:v>259400</c:v>
                </c:pt>
                <c:pt idx="2595">
                  <c:v>259500</c:v>
                </c:pt>
                <c:pt idx="2596">
                  <c:v>259600</c:v>
                </c:pt>
                <c:pt idx="2597">
                  <c:v>259700</c:v>
                </c:pt>
                <c:pt idx="2598">
                  <c:v>259800</c:v>
                </c:pt>
                <c:pt idx="2599">
                  <c:v>259900</c:v>
                </c:pt>
                <c:pt idx="2600">
                  <c:v>260000</c:v>
                </c:pt>
                <c:pt idx="2601">
                  <c:v>260100</c:v>
                </c:pt>
                <c:pt idx="2602">
                  <c:v>260200</c:v>
                </c:pt>
                <c:pt idx="2603">
                  <c:v>260300</c:v>
                </c:pt>
                <c:pt idx="2604">
                  <c:v>260400</c:v>
                </c:pt>
                <c:pt idx="2605">
                  <c:v>260500</c:v>
                </c:pt>
                <c:pt idx="2606">
                  <c:v>260600</c:v>
                </c:pt>
                <c:pt idx="2607">
                  <c:v>260700</c:v>
                </c:pt>
                <c:pt idx="2608">
                  <c:v>260800</c:v>
                </c:pt>
                <c:pt idx="2609">
                  <c:v>260900</c:v>
                </c:pt>
                <c:pt idx="2610">
                  <c:v>261000</c:v>
                </c:pt>
                <c:pt idx="2611">
                  <c:v>261100</c:v>
                </c:pt>
                <c:pt idx="2612">
                  <c:v>261200</c:v>
                </c:pt>
                <c:pt idx="2613">
                  <c:v>261300</c:v>
                </c:pt>
                <c:pt idx="2614">
                  <c:v>261400</c:v>
                </c:pt>
                <c:pt idx="2615">
                  <c:v>261500</c:v>
                </c:pt>
                <c:pt idx="2616">
                  <c:v>261600</c:v>
                </c:pt>
                <c:pt idx="2617">
                  <c:v>261700</c:v>
                </c:pt>
                <c:pt idx="2618">
                  <c:v>261800</c:v>
                </c:pt>
                <c:pt idx="2619">
                  <c:v>261900</c:v>
                </c:pt>
                <c:pt idx="2620">
                  <c:v>262000</c:v>
                </c:pt>
                <c:pt idx="2621">
                  <c:v>262100</c:v>
                </c:pt>
                <c:pt idx="2622">
                  <c:v>262200</c:v>
                </c:pt>
                <c:pt idx="2623">
                  <c:v>262300</c:v>
                </c:pt>
                <c:pt idx="2624">
                  <c:v>262400</c:v>
                </c:pt>
                <c:pt idx="2625">
                  <c:v>262500</c:v>
                </c:pt>
                <c:pt idx="2626">
                  <c:v>262600</c:v>
                </c:pt>
                <c:pt idx="2627">
                  <c:v>262700</c:v>
                </c:pt>
                <c:pt idx="2628">
                  <c:v>262800</c:v>
                </c:pt>
                <c:pt idx="2629">
                  <c:v>262900</c:v>
                </c:pt>
                <c:pt idx="2630">
                  <c:v>263000</c:v>
                </c:pt>
                <c:pt idx="2631">
                  <c:v>263100</c:v>
                </c:pt>
                <c:pt idx="2632">
                  <c:v>263200</c:v>
                </c:pt>
                <c:pt idx="2633">
                  <c:v>263300</c:v>
                </c:pt>
                <c:pt idx="2634">
                  <c:v>263400</c:v>
                </c:pt>
                <c:pt idx="2635">
                  <c:v>263500</c:v>
                </c:pt>
                <c:pt idx="2636">
                  <c:v>263600</c:v>
                </c:pt>
                <c:pt idx="2637">
                  <c:v>263700</c:v>
                </c:pt>
                <c:pt idx="2638">
                  <c:v>263800</c:v>
                </c:pt>
                <c:pt idx="2639">
                  <c:v>263900</c:v>
                </c:pt>
                <c:pt idx="2640">
                  <c:v>264000</c:v>
                </c:pt>
                <c:pt idx="2641">
                  <c:v>264100</c:v>
                </c:pt>
                <c:pt idx="2642">
                  <c:v>264200</c:v>
                </c:pt>
                <c:pt idx="2643">
                  <c:v>264300</c:v>
                </c:pt>
                <c:pt idx="2644">
                  <c:v>264400</c:v>
                </c:pt>
                <c:pt idx="2645">
                  <c:v>264500</c:v>
                </c:pt>
                <c:pt idx="2646">
                  <c:v>264600</c:v>
                </c:pt>
                <c:pt idx="2647">
                  <c:v>264700</c:v>
                </c:pt>
                <c:pt idx="2648">
                  <c:v>264800</c:v>
                </c:pt>
                <c:pt idx="2649">
                  <c:v>264900</c:v>
                </c:pt>
                <c:pt idx="2650">
                  <c:v>265000</c:v>
                </c:pt>
                <c:pt idx="2651">
                  <c:v>265100</c:v>
                </c:pt>
                <c:pt idx="2652">
                  <c:v>265200</c:v>
                </c:pt>
                <c:pt idx="2653">
                  <c:v>265300</c:v>
                </c:pt>
                <c:pt idx="2654">
                  <c:v>265400</c:v>
                </c:pt>
                <c:pt idx="2655">
                  <c:v>265500</c:v>
                </c:pt>
                <c:pt idx="2656">
                  <c:v>265600</c:v>
                </c:pt>
                <c:pt idx="2657">
                  <c:v>265700</c:v>
                </c:pt>
                <c:pt idx="2658">
                  <c:v>265800</c:v>
                </c:pt>
                <c:pt idx="2659">
                  <c:v>265900</c:v>
                </c:pt>
                <c:pt idx="2660">
                  <c:v>266000</c:v>
                </c:pt>
                <c:pt idx="2661">
                  <c:v>266100</c:v>
                </c:pt>
                <c:pt idx="2662">
                  <c:v>266200</c:v>
                </c:pt>
                <c:pt idx="2663">
                  <c:v>266300</c:v>
                </c:pt>
                <c:pt idx="2664">
                  <c:v>266400</c:v>
                </c:pt>
                <c:pt idx="2665">
                  <c:v>266500</c:v>
                </c:pt>
                <c:pt idx="2666">
                  <c:v>266600</c:v>
                </c:pt>
                <c:pt idx="2667">
                  <c:v>266700</c:v>
                </c:pt>
                <c:pt idx="2668">
                  <c:v>266800</c:v>
                </c:pt>
                <c:pt idx="2669">
                  <c:v>266900</c:v>
                </c:pt>
                <c:pt idx="2670">
                  <c:v>267000</c:v>
                </c:pt>
                <c:pt idx="2671">
                  <c:v>267100</c:v>
                </c:pt>
                <c:pt idx="2672">
                  <c:v>267200</c:v>
                </c:pt>
                <c:pt idx="2673">
                  <c:v>267300</c:v>
                </c:pt>
                <c:pt idx="2674">
                  <c:v>267400</c:v>
                </c:pt>
                <c:pt idx="2675">
                  <c:v>267500</c:v>
                </c:pt>
                <c:pt idx="2676">
                  <c:v>267600</c:v>
                </c:pt>
                <c:pt idx="2677">
                  <c:v>267700</c:v>
                </c:pt>
                <c:pt idx="2678">
                  <c:v>267800</c:v>
                </c:pt>
                <c:pt idx="2679">
                  <c:v>267900</c:v>
                </c:pt>
                <c:pt idx="2680">
                  <c:v>268000</c:v>
                </c:pt>
                <c:pt idx="2681">
                  <c:v>268100</c:v>
                </c:pt>
                <c:pt idx="2682">
                  <c:v>268200</c:v>
                </c:pt>
                <c:pt idx="2683">
                  <c:v>268300</c:v>
                </c:pt>
                <c:pt idx="2684">
                  <c:v>268400</c:v>
                </c:pt>
                <c:pt idx="2685">
                  <c:v>268500</c:v>
                </c:pt>
                <c:pt idx="2686">
                  <c:v>268600</c:v>
                </c:pt>
                <c:pt idx="2687">
                  <c:v>268700</c:v>
                </c:pt>
                <c:pt idx="2688">
                  <c:v>268800</c:v>
                </c:pt>
                <c:pt idx="2689">
                  <c:v>268900</c:v>
                </c:pt>
                <c:pt idx="2690">
                  <c:v>269000</c:v>
                </c:pt>
                <c:pt idx="2691">
                  <c:v>269100</c:v>
                </c:pt>
                <c:pt idx="2692">
                  <c:v>269200</c:v>
                </c:pt>
                <c:pt idx="2693">
                  <c:v>269300</c:v>
                </c:pt>
                <c:pt idx="2694">
                  <c:v>269400</c:v>
                </c:pt>
                <c:pt idx="2695">
                  <c:v>269500</c:v>
                </c:pt>
                <c:pt idx="2696">
                  <c:v>269600</c:v>
                </c:pt>
                <c:pt idx="2697">
                  <c:v>269700</c:v>
                </c:pt>
                <c:pt idx="2698">
                  <c:v>269800</c:v>
                </c:pt>
                <c:pt idx="2699">
                  <c:v>269900</c:v>
                </c:pt>
                <c:pt idx="2700">
                  <c:v>270000</c:v>
                </c:pt>
                <c:pt idx="2701">
                  <c:v>270100</c:v>
                </c:pt>
                <c:pt idx="2702">
                  <c:v>270200</c:v>
                </c:pt>
                <c:pt idx="2703">
                  <c:v>270300</c:v>
                </c:pt>
                <c:pt idx="2704">
                  <c:v>270400</c:v>
                </c:pt>
                <c:pt idx="2705">
                  <c:v>270500</c:v>
                </c:pt>
                <c:pt idx="2706">
                  <c:v>270600</c:v>
                </c:pt>
                <c:pt idx="2707">
                  <c:v>270700</c:v>
                </c:pt>
                <c:pt idx="2708">
                  <c:v>270800</c:v>
                </c:pt>
                <c:pt idx="2709">
                  <c:v>270900</c:v>
                </c:pt>
                <c:pt idx="2710">
                  <c:v>271000</c:v>
                </c:pt>
                <c:pt idx="2711">
                  <c:v>271100</c:v>
                </c:pt>
                <c:pt idx="2712">
                  <c:v>271200</c:v>
                </c:pt>
                <c:pt idx="2713">
                  <c:v>271300</c:v>
                </c:pt>
                <c:pt idx="2714">
                  <c:v>271400</c:v>
                </c:pt>
                <c:pt idx="2715">
                  <c:v>271500</c:v>
                </c:pt>
                <c:pt idx="2716">
                  <c:v>271600</c:v>
                </c:pt>
                <c:pt idx="2717">
                  <c:v>271700</c:v>
                </c:pt>
                <c:pt idx="2718">
                  <c:v>271800</c:v>
                </c:pt>
                <c:pt idx="2719">
                  <c:v>271900</c:v>
                </c:pt>
                <c:pt idx="2720">
                  <c:v>272000</c:v>
                </c:pt>
                <c:pt idx="2721">
                  <c:v>272100</c:v>
                </c:pt>
                <c:pt idx="2722">
                  <c:v>272200</c:v>
                </c:pt>
                <c:pt idx="2723">
                  <c:v>272300</c:v>
                </c:pt>
                <c:pt idx="2724">
                  <c:v>272400</c:v>
                </c:pt>
                <c:pt idx="2725">
                  <c:v>272500</c:v>
                </c:pt>
                <c:pt idx="2726">
                  <c:v>272600</c:v>
                </c:pt>
                <c:pt idx="2727">
                  <c:v>272700</c:v>
                </c:pt>
                <c:pt idx="2728">
                  <c:v>272800</c:v>
                </c:pt>
                <c:pt idx="2729">
                  <c:v>272900</c:v>
                </c:pt>
                <c:pt idx="2730">
                  <c:v>273000</c:v>
                </c:pt>
                <c:pt idx="2731">
                  <c:v>273100</c:v>
                </c:pt>
                <c:pt idx="2732">
                  <c:v>273200</c:v>
                </c:pt>
                <c:pt idx="2733">
                  <c:v>273300</c:v>
                </c:pt>
                <c:pt idx="2734">
                  <c:v>273400</c:v>
                </c:pt>
                <c:pt idx="2735">
                  <c:v>273500</c:v>
                </c:pt>
                <c:pt idx="2736">
                  <c:v>273600</c:v>
                </c:pt>
                <c:pt idx="2737">
                  <c:v>273700</c:v>
                </c:pt>
                <c:pt idx="2738">
                  <c:v>273800</c:v>
                </c:pt>
                <c:pt idx="2739">
                  <c:v>273900</c:v>
                </c:pt>
                <c:pt idx="2740">
                  <c:v>274000</c:v>
                </c:pt>
                <c:pt idx="2741">
                  <c:v>274100</c:v>
                </c:pt>
                <c:pt idx="2742">
                  <c:v>274200</c:v>
                </c:pt>
                <c:pt idx="2743">
                  <c:v>274300</c:v>
                </c:pt>
                <c:pt idx="2744">
                  <c:v>274400</c:v>
                </c:pt>
                <c:pt idx="2745">
                  <c:v>274500</c:v>
                </c:pt>
                <c:pt idx="2746">
                  <c:v>274600</c:v>
                </c:pt>
                <c:pt idx="2747">
                  <c:v>274700</c:v>
                </c:pt>
                <c:pt idx="2748">
                  <c:v>274800</c:v>
                </c:pt>
                <c:pt idx="2749">
                  <c:v>274900</c:v>
                </c:pt>
                <c:pt idx="2750">
                  <c:v>275000</c:v>
                </c:pt>
                <c:pt idx="2751">
                  <c:v>275100</c:v>
                </c:pt>
                <c:pt idx="2752">
                  <c:v>275200</c:v>
                </c:pt>
                <c:pt idx="2753">
                  <c:v>275300</c:v>
                </c:pt>
                <c:pt idx="2754">
                  <c:v>275400</c:v>
                </c:pt>
                <c:pt idx="2755">
                  <c:v>275500</c:v>
                </c:pt>
                <c:pt idx="2756">
                  <c:v>275600</c:v>
                </c:pt>
                <c:pt idx="2757">
                  <c:v>275700</c:v>
                </c:pt>
                <c:pt idx="2758">
                  <c:v>275800</c:v>
                </c:pt>
                <c:pt idx="2759">
                  <c:v>275900</c:v>
                </c:pt>
                <c:pt idx="2760">
                  <c:v>276000</c:v>
                </c:pt>
                <c:pt idx="2761">
                  <c:v>276100</c:v>
                </c:pt>
                <c:pt idx="2762">
                  <c:v>276200</c:v>
                </c:pt>
                <c:pt idx="2763">
                  <c:v>276300</c:v>
                </c:pt>
                <c:pt idx="2764">
                  <c:v>276400</c:v>
                </c:pt>
                <c:pt idx="2765">
                  <c:v>276500</c:v>
                </c:pt>
                <c:pt idx="2766">
                  <c:v>276600</c:v>
                </c:pt>
                <c:pt idx="2767">
                  <c:v>276700</c:v>
                </c:pt>
                <c:pt idx="2768">
                  <c:v>276800</c:v>
                </c:pt>
                <c:pt idx="2769">
                  <c:v>276900</c:v>
                </c:pt>
                <c:pt idx="2770">
                  <c:v>277000</c:v>
                </c:pt>
                <c:pt idx="2771">
                  <c:v>277100</c:v>
                </c:pt>
                <c:pt idx="2772">
                  <c:v>277200</c:v>
                </c:pt>
                <c:pt idx="2773">
                  <c:v>277300</c:v>
                </c:pt>
                <c:pt idx="2774">
                  <c:v>277400</c:v>
                </c:pt>
                <c:pt idx="2775">
                  <c:v>277500</c:v>
                </c:pt>
                <c:pt idx="2776">
                  <c:v>277600</c:v>
                </c:pt>
                <c:pt idx="2777">
                  <c:v>277700</c:v>
                </c:pt>
                <c:pt idx="2778">
                  <c:v>277800</c:v>
                </c:pt>
                <c:pt idx="2779">
                  <c:v>277900</c:v>
                </c:pt>
                <c:pt idx="2780">
                  <c:v>278000</c:v>
                </c:pt>
                <c:pt idx="2781">
                  <c:v>278100</c:v>
                </c:pt>
                <c:pt idx="2782">
                  <c:v>278200</c:v>
                </c:pt>
                <c:pt idx="2783">
                  <c:v>278300</c:v>
                </c:pt>
                <c:pt idx="2784">
                  <c:v>278400</c:v>
                </c:pt>
                <c:pt idx="2785">
                  <c:v>278500</c:v>
                </c:pt>
                <c:pt idx="2786">
                  <c:v>278600</c:v>
                </c:pt>
                <c:pt idx="2787">
                  <c:v>278700</c:v>
                </c:pt>
                <c:pt idx="2788">
                  <c:v>278800</c:v>
                </c:pt>
                <c:pt idx="2789">
                  <c:v>278900</c:v>
                </c:pt>
                <c:pt idx="2790">
                  <c:v>279000</c:v>
                </c:pt>
                <c:pt idx="2791">
                  <c:v>279100</c:v>
                </c:pt>
                <c:pt idx="2792">
                  <c:v>279200</c:v>
                </c:pt>
                <c:pt idx="2793">
                  <c:v>279300</c:v>
                </c:pt>
                <c:pt idx="2794">
                  <c:v>279400</c:v>
                </c:pt>
                <c:pt idx="2795">
                  <c:v>279500</c:v>
                </c:pt>
                <c:pt idx="2796">
                  <c:v>279600</c:v>
                </c:pt>
                <c:pt idx="2797">
                  <c:v>279700</c:v>
                </c:pt>
                <c:pt idx="2798">
                  <c:v>279800</c:v>
                </c:pt>
                <c:pt idx="2799">
                  <c:v>279900</c:v>
                </c:pt>
                <c:pt idx="2800">
                  <c:v>280000</c:v>
                </c:pt>
                <c:pt idx="2801">
                  <c:v>280100</c:v>
                </c:pt>
                <c:pt idx="2802">
                  <c:v>280200</c:v>
                </c:pt>
                <c:pt idx="2803">
                  <c:v>280300</c:v>
                </c:pt>
                <c:pt idx="2804">
                  <c:v>280400</c:v>
                </c:pt>
                <c:pt idx="2805">
                  <c:v>280500</c:v>
                </c:pt>
                <c:pt idx="2806">
                  <c:v>280600</c:v>
                </c:pt>
                <c:pt idx="2807">
                  <c:v>280700</c:v>
                </c:pt>
                <c:pt idx="2808">
                  <c:v>280800</c:v>
                </c:pt>
                <c:pt idx="2809">
                  <c:v>280900</c:v>
                </c:pt>
                <c:pt idx="2810">
                  <c:v>281000</c:v>
                </c:pt>
                <c:pt idx="2811">
                  <c:v>281100</c:v>
                </c:pt>
                <c:pt idx="2812">
                  <c:v>281200</c:v>
                </c:pt>
                <c:pt idx="2813">
                  <c:v>281300</c:v>
                </c:pt>
                <c:pt idx="2814">
                  <c:v>281400</c:v>
                </c:pt>
                <c:pt idx="2815">
                  <c:v>281500</c:v>
                </c:pt>
                <c:pt idx="2816">
                  <c:v>281600</c:v>
                </c:pt>
                <c:pt idx="2817">
                  <c:v>281700</c:v>
                </c:pt>
                <c:pt idx="2818">
                  <c:v>281800</c:v>
                </c:pt>
                <c:pt idx="2819">
                  <c:v>281900</c:v>
                </c:pt>
                <c:pt idx="2820">
                  <c:v>282000</c:v>
                </c:pt>
                <c:pt idx="2821">
                  <c:v>282100</c:v>
                </c:pt>
                <c:pt idx="2822">
                  <c:v>282200</c:v>
                </c:pt>
                <c:pt idx="2823">
                  <c:v>282300</c:v>
                </c:pt>
                <c:pt idx="2824">
                  <c:v>282400</c:v>
                </c:pt>
                <c:pt idx="2825">
                  <c:v>282500</c:v>
                </c:pt>
                <c:pt idx="2826">
                  <c:v>282600</c:v>
                </c:pt>
                <c:pt idx="2827">
                  <c:v>282700</c:v>
                </c:pt>
                <c:pt idx="2828">
                  <c:v>282800</c:v>
                </c:pt>
                <c:pt idx="2829">
                  <c:v>282900</c:v>
                </c:pt>
                <c:pt idx="2830">
                  <c:v>283000</c:v>
                </c:pt>
                <c:pt idx="2831">
                  <c:v>283100</c:v>
                </c:pt>
                <c:pt idx="2832">
                  <c:v>283200</c:v>
                </c:pt>
                <c:pt idx="2833">
                  <c:v>283300</c:v>
                </c:pt>
                <c:pt idx="2834">
                  <c:v>283400</c:v>
                </c:pt>
                <c:pt idx="2835">
                  <c:v>283500</c:v>
                </c:pt>
                <c:pt idx="2836">
                  <c:v>283600</c:v>
                </c:pt>
                <c:pt idx="2837">
                  <c:v>283700</c:v>
                </c:pt>
                <c:pt idx="2838">
                  <c:v>283800</c:v>
                </c:pt>
                <c:pt idx="2839">
                  <c:v>283900</c:v>
                </c:pt>
                <c:pt idx="2840">
                  <c:v>284000</c:v>
                </c:pt>
                <c:pt idx="2841">
                  <c:v>284100</c:v>
                </c:pt>
                <c:pt idx="2842">
                  <c:v>284200</c:v>
                </c:pt>
                <c:pt idx="2843">
                  <c:v>284300</c:v>
                </c:pt>
                <c:pt idx="2844">
                  <c:v>284400</c:v>
                </c:pt>
                <c:pt idx="2845">
                  <c:v>284500</c:v>
                </c:pt>
                <c:pt idx="2846">
                  <c:v>284600</c:v>
                </c:pt>
                <c:pt idx="2847">
                  <c:v>284700</c:v>
                </c:pt>
                <c:pt idx="2848">
                  <c:v>284800</c:v>
                </c:pt>
                <c:pt idx="2849">
                  <c:v>284900</c:v>
                </c:pt>
                <c:pt idx="2850">
                  <c:v>285000</c:v>
                </c:pt>
                <c:pt idx="2851">
                  <c:v>285100</c:v>
                </c:pt>
                <c:pt idx="2852">
                  <c:v>285200</c:v>
                </c:pt>
                <c:pt idx="2853">
                  <c:v>285300</c:v>
                </c:pt>
                <c:pt idx="2854">
                  <c:v>285400</c:v>
                </c:pt>
                <c:pt idx="2855">
                  <c:v>285500</c:v>
                </c:pt>
                <c:pt idx="2856">
                  <c:v>285600</c:v>
                </c:pt>
                <c:pt idx="2857">
                  <c:v>285700</c:v>
                </c:pt>
                <c:pt idx="2858">
                  <c:v>285800</c:v>
                </c:pt>
                <c:pt idx="2859">
                  <c:v>285900</c:v>
                </c:pt>
                <c:pt idx="2860">
                  <c:v>286000</c:v>
                </c:pt>
                <c:pt idx="2861">
                  <c:v>286100</c:v>
                </c:pt>
                <c:pt idx="2862">
                  <c:v>286200</c:v>
                </c:pt>
                <c:pt idx="2863">
                  <c:v>286300</c:v>
                </c:pt>
                <c:pt idx="2864">
                  <c:v>286400</c:v>
                </c:pt>
                <c:pt idx="2865">
                  <c:v>286500</c:v>
                </c:pt>
                <c:pt idx="2866">
                  <c:v>286600</c:v>
                </c:pt>
                <c:pt idx="2867">
                  <c:v>286700</c:v>
                </c:pt>
                <c:pt idx="2868">
                  <c:v>286800</c:v>
                </c:pt>
                <c:pt idx="2869">
                  <c:v>286900</c:v>
                </c:pt>
                <c:pt idx="2870">
                  <c:v>287000</c:v>
                </c:pt>
                <c:pt idx="2871">
                  <c:v>287100</c:v>
                </c:pt>
                <c:pt idx="2872">
                  <c:v>287200</c:v>
                </c:pt>
                <c:pt idx="2873">
                  <c:v>287300</c:v>
                </c:pt>
                <c:pt idx="2874">
                  <c:v>287400</c:v>
                </c:pt>
                <c:pt idx="2875">
                  <c:v>287500</c:v>
                </c:pt>
                <c:pt idx="2876">
                  <c:v>287600</c:v>
                </c:pt>
                <c:pt idx="2877">
                  <c:v>287700</c:v>
                </c:pt>
                <c:pt idx="2878">
                  <c:v>287800</c:v>
                </c:pt>
                <c:pt idx="2879">
                  <c:v>287900</c:v>
                </c:pt>
                <c:pt idx="2880">
                  <c:v>288000</c:v>
                </c:pt>
                <c:pt idx="2881">
                  <c:v>288100</c:v>
                </c:pt>
                <c:pt idx="2882">
                  <c:v>288200</c:v>
                </c:pt>
                <c:pt idx="2883">
                  <c:v>288300</c:v>
                </c:pt>
                <c:pt idx="2884">
                  <c:v>288400</c:v>
                </c:pt>
                <c:pt idx="2885">
                  <c:v>288500</c:v>
                </c:pt>
                <c:pt idx="2886">
                  <c:v>288600</c:v>
                </c:pt>
                <c:pt idx="2887">
                  <c:v>288700</c:v>
                </c:pt>
                <c:pt idx="2888">
                  <c:v>288800</c:v>
                </c:pt>
                <c:pt idx="2889">
                  <c:v>288900</c:v>
                </c:pt>
                <c:pt idx="2890">
                  <c:v>289000</c:v>
                </c:pt>
                <c:pt idx="2891">
                  <c:v>289100</c:v>
                </c:pt>
                <c:pt idx="2892">
                  <c:v>289200</c:v>
                </c:pt>
                <c:pt idx="2893">
                  <c:v>289300</c:v>
                </c:pt>
                <c:pt idx="2894">
                  <c:v>289400</c:v>
                </c:pt>
                <c:pt idx="2895">
                  <c:v>289500</c:v>
                </c:pt>
                <c:pt idx="2896">
                  <c:v>289600</c:v>
                </c:pt>
                <c:pt idx="2897">
                  <c:v>289700</c:v>
                </c:pt>
                <c:pt idx="2898">
                  <c:v>289800</c:v>
                </c:pt>
                <c:pt idx="2899">
                  <c:v>289900</c:v>
                </c:pt>
                <c:pt idx="2900">
                  <c:v>290000</c:v>
                </c:pt>
                <c:pt idx="2901">
                  <c:v>290100</c:v>
                </c:pt>
                <c:pt idx="2902">
                  <c:v>290200</c:v>
                </c:pt>
                <c:pt idx="2903">
                  <c:v>290300</c:v>
                </c:pt>
                <c:pt idx="2904">
                  <c:v>290400</c:v>
                </c:pt>
                <c:pt idx="2905">
                  <c:v>290500</c:v>
                </c:pt>
                <c:pt idx="2906">
                  <c:v>290600</c:v>
                </c:pt>
                <c:pt idx="2907">
                  <c:v>290700</c:v>
                </c:pt>
                <c:pt idx="2908">
                  <c:v>290800</c:v>
                </c:pt>
                <c:pt idx="2909">
                  <c:v>290900</c:v>
                </c:pt>
                <c:pt idx="2910">
                  <c:v>291000</c:v>
                </c:pt>
                <c:pt idx="2911">
                  <c:v>291100</c:v>
                </c:pt>
                <c:pt idx="2912">
                  <c:v>291200</c:v>
                </c:pt>
                <c:pt idx="2913">
                  <c:v>291300</c:v>
                </c:pt>
                <c:pt idx="2914">
                  <c:v>291400</c:v>
                </c:pt>
                <c:pt idx="2915">
                  <c:v>291500</c:v>
                </c:pt>
                <c:pt idx="2916">
                  <c:v>291600</c:v>
                </c:pt>
                <c:pt idx="2917">
                  <c:v>291700</c:v>
                </c:pt>
                <c:pt idx="2918">
                  <c:v>291800</c:v>
                </c:pt>
                <c:pt idx="2919">
                  <c:v>291900</c:v>
                </c:pt>
                <c:pt idx="2920">
                  <c:v>292000</c:v>
                </c:pt>
                <c:pt idx="2921">
                  <c:v>292100</c:v>
                </c:pt>
                <c:pt idx="2922">
                  <c:v>292200</c:v>
                </c:pt>
                <c:pt idx="2923">
                  <c:v>292300</c:v>
                </c:pt>
                <c:pt idx="2924">
                  <c:v>292400</c:v>
                </c:pt>
                <c:pt idx="2925">
                  <c:v>292500</c:v>
                </c:pt>
                <c:pt idx="2926">
                  <c:v>292600</c:v>
                </c:pt>
                <c:pt idx="2927">
                  <c:v>292700</c:v>
                </c:pt>
                <c:pt idx="2928">
                  <c:v>292800</c:v>
                </c:pt>
                <c:pt idx="2929">
                  <c:v>292900</c:v>
                </c:pt>
                <c:pt idx="2930">
                  <c:v>293000</c:v>
                </c:pt>
                <c:pt idx="2931">
                  <c:v>293100</c:v>
                </c:pt>
                <c:pt idx="2932">
                  <c:v>293200</c:v>
                </c:pt>
                <c:pt idx="2933">
                  <c:v>293300</c:v>
                </c:pt>
                <c:pt idx="2934">
                  <c:v>293400</c:v>
                </c:pt>
                <c:pt idx="2935">
                  <c:v>293500</c:v>
                </c:pt>
                <c:pt idx="2936">
                  <c:v>293600</c:v>
                </c:pt>
                <c:pt idx="2937">
                  <c:v>293700</c:v>
                </c:pt>
                <c:pt idx="2938">
                  <c:v>293800</c:v>
                </c:pt>
                <c:pt idx="2939">
                  <c:v>293900</c:v>
                </c:pt>
                <c:pt idx="2940">
                  <c:v>294000</c:v>
                </c:pt>
                <c:pt idx="2941">
                  <c:v>294100</c:v>
                </c:pt>
                <c:pt idx="2942">
                  <c:v>294200</c:v>
                </c:pt>
                <c:pt idx="2943">
                  <c:v>294300</c:v>
                </c:pt>
                <c:pt idx="2944">
                  <c:v>294400</c:v>
                </c:pt>
                <c:pt idx="2945">
                  <c:v>294500</c:v>
                </c:pt>
                <c:pt idx="2946">
                  <c:v>294600</c:v>
                </c:pt>
                <c:pt idx="2947">
                  <c:v>294700</c:v>
                </c:pt>
                <c:pt idx="2948">
                  <c:v>294800</c:v>
                </c:pt>
                <c:pt idx="2949">
                  <c:v>294900</c:v>
                </c:pt>
                <c:pt idx="2950">
                  <c:v>295000</c:v>
                </c:pt>
                <c:pt idx="2951">
                  <c:v>295100</c:v>
                </c:pt>
                <c:pt idx="2952">
                  <c:v>295200</c:v>
                </c:pt>
                <c:pt idx="2953">
                  <c:v>295300</c:v>
                </c:pt>
                <c:pt idx="2954">
                  <c:v>295400</c:v>
                </c:pt>
                <c:pt idx="2955">
                  <c:v>295500</c:v>
                </c:pt>
                <c:pt idx="2956">
                  <c:v>295600</c:v>
                </c:pt>
                <c:pt idx="2957">
                  <c:v>295700</c:v>
                </c:pt>
                <c:pt idx="2958">
                  <c:v>295800</c:v>
                </c:pt>
                <c:pt idx="2959">
                  <c:v>295900</c:v>
                </c:pt>
                <c:pt idx="2960">
                  <c:v>296000</c:v>
                </c:pt>
                <c:pt idx="2961">
                  <c:v>296100</c:v>
                </c:pt>
                <c:pt idx="2962">
                  <c:v>296200</c:v>
                </c:pt>
                <c:pt idx="2963">
                  <c:v>296300</c:v>
                </c:pt>
                <c:pt idx="2964">
                  <c:v>296400</c:v>
                </c:pt>
                <c:pt idx="2965">
                  <c:v>296500</c:v>
                </c:pt>
                <c:pt idx="2966">
                  <c:v>296600</c:v>
                </c:pt>
                <c:pt idx="2967">
                  <c:v>296700</c:v>
                </c:pt>
                <c:pt idx="2968">
                  <c:v>296800</c:v>
                </c:pt>
                <c:pt idx="2969">
                  <c:v>296900</c:v>
                </c:pt>
                <c:pt idx="2970">
                  <c:v>297000</c:v>
                </c:pt>
                <c:pt idx="2971">
                  <c:v>297100</c:v>
                </c:pt>
                <c:pt idx="2972">
                  <c:v>297200</c:v>
                </c:pt>
                <c:pt idx="2973">
                  <c:v>297300</c:v>
                </c:pt>
                <c:pt idx="2974">
                  <c:v>297400</c:v>
                </c:pt>
                <c:pt idx="2975">
                  <c:v>297500</c:v>
                </c:pt>
                <c:pt idx="2976">
                  <c:v>297600</c:v>
                </c:pt>
                <c:pt idx="2977">
                  <c:v>297700</c:v>
                </c:pt>
                <c:pt idx="2978">
                  <c:v>297800</c:v>
                </c:pt>
                <c:pt idx="2979">
                  <c:v>297900</c:v>
                </c:pt>
                <c:pt idx="2980">
                  <c:v>298000</c:v>
                </c:pt>
                <c:pt idx="2981">
                  <c:v>298100</c:v>
                </c:pt>
                <c:pt idx="2982">
                  <c:v>298200</c:v>
                </c:pt>
                <c:pt idx="2983">
                  <c:v>298300</c:v>
                </c:pt>
                <c:pt idx="2984">
                  <c:v>298400</c:v>
                </c:pt>
                <c:pt idx="2985">
                  <c:v>298500</c:v>
                </c:pt>
                <c:pt idx="2986">
                  <c:v>298600</c:v>
                </c:pt>
                <c:pt idx="2987">
                  <c:v>298700</c:v>
                </c:pt>
                <c:pt idx="2988">
                  <c:v>298800</c:v>
                </c:pt>
                <c:pt idx="2989">
                  <c:v>298900</c:v>
                </c:pt>
                <c:pt idx="2990">
                  <c:v>299000</c:v>
                </c:pt>
                <c:pt idx="2991">
                  <c:v>299100</c:v>
                </c:pt>
                <c:pt idx="2992">
                  <c:v>299200</c:v>
                </c:pt>
                <c:pt idx="2993">
                  <c:v>299300</c:v>
                </c:pt>
                <c:pt idx="2994">
                  <c:v>299400</c:v>
                </c:pt>
                <c:pt idx="2995">
                  <c:v>299500</c:v>
                </c:pt>
                <c:pt idx="2996">
                  <c:v>299600</c:v>
                </c:pt>
                <c:pt idx="2997">
                  <c:v>299700</c:v>
                </c:pt>
                <c:pt idx="2998">
                  <c:v>299800</c:v>
                </c:pt>
                <c:pt idx="2999">
                  <c:v>299900</c:v>
                </c:pt>
                <c:pt idx="3000">
                  <c:v>300000</c:v>
                </c:pt>
                <c:pt idx="3001">
                  <c:v>300100</c:v>
                </c:pt>
                <c:pt idx="3002">
                  <c:v>300200</c:v>
                </c:pt>
                <c:pt idx="3003">
                  <c:v>300300</c:v>
                </c:pt>
                <c:pt idx="3004">
                  <c:v>300400</c:v>
                </c:pt>
                <c:pt idx="3005">
                  <c:v>300500</c:v>
                </c:pt>
                <c:pt idx="3006">
                  <c:v>300600</c:v>
                </c:pt>
                <c:pt idx="3007">
                  <c:v>300700</c:v>
                </c:pt>
                <c:pt idx="3008">
                  <c:v>300800</c:v>
                </c:pt>
                <c:pt idx="3009">
                  <c:v>300900</c:v>
                </c:pt>
                <c:pt idx="3010">
                  <c:v>301000</c:v>
                </c:pt>
                <c:pt idx="3011">
                  <c:v>301100</c:v>
                </c:pt>
                <c:pt idx="3012">
                  <c:v>301200</c:v>
                </c:pt>
                <c:pt idx="3013">
                  <c:v>301300</c:v>
                </c:pt>
                <c:pt idx="3014">
                  <c:v>301400</c:v>
                </c:pt>
                <c:pt idx="3015">
                  <c:v>301500</c:v>
                </c:pt>
                <c:pt idx="3016">
                  <c:v>301600</c:v>
                </c:pt>
                <c:pt idx="3017">
                  <c:v>301700</c:v>
                </c:pt>
                <c:pt idx="3018">
                  <c:v>301800</c:v>
                </c:pt>
                <c:pt idx="3019">
                  <c:v>301900</c:v>
                </c:pt>
                <c:pt idx="3020">
                  <c:v>302000</c:v>
                </c:pt>
                <c:pt idx="3021">
                  <c:v>302100</c:v>
                </c:pt>
                <c:pt idx="3022">
                  <c:v>302200</c:v>
                </c:pt>
                <c:pt idx="3023">
                  <c:v>302300</c:v>
                </c:pt>
                <c:pt idx="3024">
                  <c:v>302400</c:v>
                </c:pt>
                <c:pt idx="3025">
                  <c:v>302500</c:v>
                </c:pt>
                <c:pt idx="3026">
                  <c:v>302600</c:v>
                </c:pt>
                <c:pt idx="3027">
                  <c:v>302700</c:v>
                </c:pt>
                <c:pt idx="3028">
                  <c:v>302800</c:v>
                </c:pt>
                <c:pt idx="3029">
                  <c:v>302900</c:v>
                </c:pt>
                <c:pt idx="3030">
                  <c:v>303000</c:v>
                </c:pt>
                <c:pt idx="3031">
                  <c:v>303100</c:v>
                </c:pt>
                <c:pt idx="3032">
                  <c:v>303200</c:v>
                </c:pt>
                <c:pt idx="3033">
                  <c:v>303300</c:v>
                </c:pt>
                <c:pt idx="3034">
                  <c:v>303400</c:v>
                </c:pt>
                <c:pt idx="3035">
                  <c:v>303500</c:v>
                </c:pt>
                <c:pt idx="3036">
                  <c:v>303600</c:v>
                </c:pt>
                <c:pt idx="3037">
                  <c:v>303700</c:v>
                </c:pt>
                <c:pt idx="3038">
                  <c:v>303800</c:v>
                </c:pt>
                <c:pt idx="3039">
                  <c:v>303900</c:v>
                </c:pt>
                <c:pt idx="3040">
                  <c:v>304000</c:v>
                </c:pt>
                <c:pt idx="3041">
                  <c:v>304100</c:v>
                </c:pt>
                <c:pt idx="3042">
                  <c:v>304200</c:v>
                </c:pt>
                <c:pt idx="3043">
                  <c:v>304300</c:v>
                </c:pt>
                <c:pt idx="3044">
                  <c:v>304400</c:v>
                </c:pt>
                <c:pt idx="3045">
                  <c:v>304500</c:v>
                </c:pt>
                <c:pt idx="3046">
                  <c:v>304600</c:v>
                </c:pt>
                <c:pt idx="3047">
                  <c:v>304700</c:v>
                </c:pt>
                <c:pt idx="3048">
                  <c:v>304800</c:v>
                </c:pt>
                <c:pt idx="3049">
                  <c:v>304900</c:v>
                </c:pt>
                <c:pt idx="3050">
                  <c:v>305000</c:v>
                </c:pt>
                <c:pt idx="3051">
                  <c:v>305100</c:v>
                </c:pt>
                <c:pt idx="3052">
                  <c:v>305200</c:v>
                </c:pt>
                <c:pt idx="3053">
                  <c:v>305300</c:v>
                </c:pt>
                <c:pt idx="3054">
                  <c:v>305400</c:v>
                </c:pt>
                <c:pt idx="3055">
                  <c:v>305500</c:v>
                </c:pt>
                <c:pt idx="3056">
                  <c:v>305600</c:v>
                </c:pt>
                <c:pt idx="3057">
                  <c:v>305700</c:v>
                </c:pt>
                <c:pt idx="3058">
                  <c:v>305800</c:v>
                </c:pt>
                <c:pt idx="3059">
                  <c:v>305900</c:v>
                </c:pt>
                <c:pt idx="3060">
                  <c:v>306000</c:v>
                </c:pt>
                <c:pt idx="3061">
                  <c:v>306100</c:v>
                </c:pt>
                <c:pt idx="3062">
                  <c:v>306200</c:v>
                </c:pt>
                <c:pt idx="3063">
                  <c:v>306300</c:v>
                </c:pt>
                <c:pt idx="3064">
                  <c:v>306400</c:v>
                </c:pt>
                <c:pt idx="3065">
                  <c:v>306500</c:v>
                </c:pt>
                <c:pt idx="3066">
                  <c:v>306600</c:v>
                </c:pt>
                <c:pt idx="3067">
                  <c:v>306700</c:v>
                </c:pt>
                <c:pt idx="3068">
                  <c:v>306800</c:v>
                </c:pt>
                <c:pt idx="3069">
                  <c:v>306900</c:v>
                </c:pt>
                <c:pt idx="3070">
                  <c:v>307000</c:v>
                </c:pt>
                <c:pt idx="3071">
                  <c:v>307100</c:v>
                </c:pt>
                <c:pt idx="3072">
                  <c:v>307200</c:v>
                </c:pt>
                <c:pt idx="3073">
                  <c:v>307300</c:v>
                </c:pt>
                <c:pt idx="3074">
                  <c:v>307400</c:v>
                </c:pt>
                <c:pt idx="3075">
                  <c:v>307500</c:v>
                </c:pt>
                <c:pt idx="3076">
                  <c:v>307600</c:v>
                </c:pt>
                <c:pt idx="3077">
                  <c:v>307700</c:v>
                </c:pt>
                <c:pt idx="3078">
                  <c:v>307800</c:v>
                </c:pt>
                <c:pt idx="3079">
                  <c:v>307900</c:v>
                </c:pt>
                <c:pt idx="3080">
                  <c:v>308000</c:v>
                </c:pt>
                <c:pt idx="3081">
                  <c:v>308100</c:v>
                </c:pt>
                <c:pt idx="3082">
                  <c:v>308200</c:v>
                </c:pt>
                <c:pt idx="3083">
                  <c:v>308300</c:v>
                </c:pt>
                <c:pt idx="3084">
                  <c:v>308400</c:v>
                </c:pt>
                <c:pt idx="3085">
                  <c:v>308500</c:v>
                </c:pt>
                <c:pt idx="3086">
                  <c:v>308600</c:v>
                </c:pt>
                <c:pt idx="3087">
                  <c:v>308700</c:v>
                </c:pt>
                <c:pt idx="3088">
                  <c:v>308800</c:v>
                </c:pt>
                <c:pt idx="3089">
                  <c:v>308900</c:v>
                </c:pt>
                <c:pt idx="3090">
                  <c:v>309000</c:v>
                </c:pt>
                <c:pt idx="3091">
                  <c:v>309100</c:v>
                </c:pt>
                <c:pt idx="3092">
                  <c:v>309200</c:v>
                </c:pt>
                <c:pt idx="3093">
                  <c:v>309300</c:v>
                </c:pt>
                <c:pt idx="3094">
                  <c:v>309400</c:v>
                </c:pt>
                <c:pt idx="3095">
                  <c:v>309500</c:v>
                </c:pt>
                <c:pt idx="3096">
                  <c:v>309600</c:v>
                </c:pt>
                <c:pt idx="3097">
                  <c:v>309700</c:v>
                </c:pt>
                <c:pt idx="3098">
                  <c:v>309800</c:v>
                </c:pt>
                <c:pt idx="3099">
                  <c:v>309900</c:v>
                </c:pt>
                <c:pt idx="3100">
                  <c:v>310000</c:v>
                </c:pt>
                <c:pt idx="3101">
                  <c:v>310100</c:v>
                </c:pt>
                <c:pt idx="3102">
                  <c:v>310200</c:v>
                </c:pt>
                <c:pt idx="3103">
                  <c:v>310300</c:v>
                </c:pt>
                <c:pt idx="3104">
                  <c:v>310400</c:v>
                </c:pt>
                <c:pt idx="3105">
                  <c:v>310500</c:v>
                </c:pt>
                <c:pt idx="3106">
                  <c:v>310600</c:v>
                </c:pt>
                <c:pt idx="3107">
                  <c:v>310700</c:v>
                </c:pt>
                <c:pt idx="3108">
                  <c:v>310800</c:v>
                </c:pt>
                <c:pt idx="3109">
                  <c:v>310900</c:v>
                </c:pt>
                <c:pt idx="3110">
                  <c:v>311000</c:v>
                </c:pt>
                <c:pt idx="3111">
                  <c:v>311100</c:v>
                </c:pt>
                <c:pt idx="3112">
                  <c:v>311200</c:v>
                </c:pt>
                <c:pt idx="3113">
                  <c:v>311300</c:v>
                </c:pt>
                <c:pt idx="3114">
                  <c:v>311400</c:v>
                </c:pt>
                <c:pt idx="3115">
                  <c:v>311500</c:v>
                </c:pt>
                <c:pt idx="3116">
                  <c:v>311600</c:v>
                </c:pt>
                <c:pt idx="3117">
                  <c:v>311700</c:v>
                </c:pt>
                <c:pt idx="3118">
                  <c:v>311800</c:v>
                </c:pt>
                <c:pt idx="3119">
                  <c:v>311900</c:v>
                </c:pt>
                <c:pt idx="3120">
                  <c:v>312000</c:v>
                </c:pt>
                <c:pt idx="3121">
                  <c:v>312100</c:v>
                </c:pt>
                <c:pt idx="3122">
                  <c:v>312200</c:v>
                </c:pt>
                <c:pt idx="3123">
                  <c:v>312300</c:v>
                </c:pt>
                <c:pt idx="3124">
                  <c:v>312400</c:v>
                </c:pt>
                <c:pt idx="3125">
                  <c:v>312500</c:v>
                </c:pt>
                <c:pt idx="3126">
                  <c:v>312600</c:v>
                </c:pt>
                <c:pt idx="3127">
                  <c:v>312700</c:v>
                </c:pt>
                <c:pt idx="3128">
                  <c:v>312800</c:v>
                </c:pt>
                <c:pt idx="3129">
                  <c:v>312900</c:v>
                </c:pt>
                <c:pt idx="3130">
                  <c:v>313000</c:v>
                </c:pt>
                <c:pt idx="3131">
                  <c:v>313100</c:v>
                </c:pt>
                <c:pt idx="3132">
                  <c:v>313200</c:v>
                </c:pt>
                <c:pt idx="3133">
                  <c:v>313300</c:v>
                </c:pt>
                <c:pt idx="3134">
                  <c:v>313400</c:v>
                </c:pt>
                <c:pt idx="3135">
                  <c:v>313500</c:v>
                </c:pt>
                <c:pt idx="3136">
                  <c:v>313600</c:v>
                </c:pt>
                <c:pt idx="3137">
                  <c:v>313700</c:v>
                </c:pt>
                <c:pt idx="3138">
                  <c:v>313800</c:v>
                </c:pt>
                <c:pt idx="3139">
                  <c:v>313900</c:v>
                </c:pt>
                <c:pt idx="3140">
                  <c:v>314000</c:v>
                </c:pt>
                <c:pt idx="3141">
                  <c:v>314100</c:v>
                </c:pt>
                <c:pt idx="3142">
                  <c:v>314200</c:v>
                </c:pt>
                <c:pt idx="3143">
                  <c:v>314300</c:v>
                </c:pt>
                <c:pt idx="3144">
                  <c:v>314400</c:v>
                </c:pt>
                <c:pt idx="3145">
                  <c:v>314500</c:v>
                </c:pt>
                <c:pt idx="3146">
                  <c:v>314600</c:v>
                </c:pt>
                <c:pt idx="3147">
                  <c:v>314700</c:v>
                </c:pt>
                <c:pt idx="3148">
                  <c:v>314800</c:v>
                </c:pt>
                <c:pt idx="3149">
                  <c:v>314900</c:v>
                </c:pt>
                <c:pt idx="3150">
                  <c:v>315000</c:v>
                </c:pt>
                <c:pt idx="3151">
                  <c:v>315100</c:v>
                </c:pt>
                <c:pt idx="3152">
                  <c:v>315200</c:v>
                </c:pt>
                <c:pt idx="3153">
                  <c:v>315300</c:v>
                </c:pt>
                <c:pt idx="3154">
                  <c:v>315400</c:v>
                </c:pt>
                <c:pt idx="3155">
                  <c:v>315500</c:v>
                </c:pt>
                <c:pt idx="3156">
                  <c:v>315600</c:v>
                </c:pt>
                <c:pt idx="3157">
                  <c:v>315700</c:v>
                </c:pt>
                <c:pt idx="3158">
                  <c:v>315800</c:v>
                </c:pt>
                <c:pt idx="3159">
                  <c:v>315900</c:v>
                </c:pt>
                <c:pt idx="3160">
                  <c:v>316000</c:v>
                </c:pt>
                <c:pt idx="3161">
                  <c:v>316100</c:v>
                </c:pt>
                <c:pt idx="3162">
                  <c:v>316200</c:v>
                </c:pt>
                <c:pt idx="3163">
                  <c:v>316300</c:v>
                </c:pt>
                <c:pt idx="3164">
                  <c:v>316400</c:v>
                </c:pt>
                <c:pt idx="3165">
                  <c:v>316500</c:v>
                </c:pt>
                <c:pt idx="3166">
                  <c:v>316600</c:v>
                </c:pt>
                <c:pt idx="3167">
                  <c:v>316700</c:v>
                </c:pt>
                <c:pt idx="3168">
                  <c:v>316800</c:v>
                </c:pt>
                <c:pt idx="3169">
                  <c:v>316900</c:v>
                </c:pt>
                <c:pt idx="3170">
                  <c:v>317000</c:v>
                </c:pt>
                <c:pt idx="3171">
                  <c:v>317100</c:v>
                </c:pt>
                <c:pt idx="3172">
                  <c:v>317200</c:v>
                </c:pt>
                <c:pt idx="3173">
                  <c:v>317300</c:v>
                </c:pt>
                <c:pt idx="3174">
                  <c:v>317400</c:v>
                </c:pt>
                <c:pt idx="3175">
                  <c:v>317500</c:v>
                </c:pt>
                <c:pt idx="3176">
                  <c:v>317600</c:v>
                </c:pt>
                <c:pt idx="3177">
                  <c:v>317700</c:v>
                </c:pt>
                <c:pt idx="3178">
                  <c:v>317800</c:v>
                </c:pt>
                <c:pt idx="3179">
                  <c:v>317900</c:v>
                </c:pt>
                <c:pt idx="3180">
                  <c:v>318000</c:v>
                </c:pt>
                <c:pt idx="3181">
                  <c:v>318100</c:v>
                </c:pt>
                <c:pt idx="3182">
                  <c:v>318200</c:v>
                </c:pt>
                <c:pt idx="3183">
                  <c:v>318300</c:v>
                </c:pt>
                <c:pt idx="3184">
                  <c:v>318400</c:v>
                </c:pt>
                <c:pt idx="3185">
                  <c:v>318500</c:v>
                </c:pt>
                <c:pt idx="3186">
                  <c:v>318600</c:v>
                </c:pt>
                <c:pt idx="3187">
                  <c:v>318700</c:v>
                </c:pt>
                <c:pt idx="3188">
                  <c:v>318800</c:v>
                </c:pt>
                <c:pt idx="3189">
                  <c:v>318900</c:v>
                </c:pt>
                <c:pt idx="3190">
                  <c:v>319000</c:v>
                </c:pt>
                <c:pt idx="3191">
                  <c:v>319100</c:v>
                </c:pt>
                <c:pt idx="3192">
                  <c:v>319200</c:v>
                </c:pt>
                <c:pt idx="3193">
                  <c:v>319300</c:v>
                </c:pt>
                <c:pt idx="3194">
                  <c:v>319400</c:v>
                </c:pt>
                <c:pt idx="3195">
                  <c:v>319500</c:v>
                </c:pt>
                <c:pt idx="3196">
                  <c:v>319600</c:v>
                </c:pt>
                <c:pt idx="3197">
                  <c:v>319700</c:v>
                </c:pt>
                <c:pt idx="3198">
                  <c:v>319800</c:v>
                </c:pt>
                <c:pt idx="3199">
                  <c:v>319900</c:v>
                </c:pt>
                <c:pt idx="3200">
                  <c:v>320000</c:v>
                </c:pt>
                <c:pt idx="3201">
                  <c:v>320100</c:v>
                </c:pt>
                <c:pt idx="3202">
                  <c:v>320200</c:v>
                </c:pt>
                <c:pt idx="3203">
                  <c:v>320300</c:v>
                </c:pt>
                <c:pt idx="3204">
                  <c:v>320400</c:v>
                </c:pt>
                <c:pt idx="3205">
                  <c:v>320500</c:v>
                </c:pt>
                <c:pt idx="3206">
                  <c:v>320600</c:v>
                </c:pt>
                <c:pt idx="3207">
                  <c:v>320700</c:v>
                </c:pt>
                <c:pt idx="3208">
                  <c:v>320800</c:v>
                </c:pt>
                <c:pt idx="3209">
                  <c:v>320900</c:v>
                </c:pt>
                <c:pt idx="3210">
                  <c:v>321000</c:v>
                </c:pt>
                <c:pt idx="3211">
                  <c:v>321100</c:v>
                </c:pt>
                <c:pt idx="3212">
                  <c:v>321200</c:v>
                </c:pt>
                <c:pt idx="3213">
                  <c:v>321300</c:v>
                </c:pt>
                <c:pt idx="3214">
                  <c:v>321400</c:v>
                </c:pt>
                <c:pt idx="3215">
                  <c:v>321500</c:v>
                </c:pt>
                <c:pt idx="3216">
                  <c:v>321600</c:v>
                </c:pt>
                <c:pt idx="3217">
                  <c:v>321700</c:v>
                </c:pt>
                <c:pt idx="3218">
                  <c:v>321800</c:v>
                </c:pt>
                <c:pt idx="3219">
                  <c:v>321900</c:v>
                </c:pt>
                <c:pt idx="3220">
                  <c:v>322000</c:v>
                </c:pt>
                <c:pt idx="3221">
                  <c:v>322100</c:v>
                </c:pt>
                <c:pt idx="3222">
                  <c:v>322200</c:v>
                </c:pt>
                <c:pt idx="3223">
                  <c:v>322300</c:v>
                </c:pt>
                <c:pt idx="3224">
                  <c:v>322400</c:v>
                </c:pt>
                <c:pt idx="3225">
                  <c:v>322500</c:v>
                </c:pt>
                <c:pt idx="3226">
                  <c:v>322600</c:v>
                </c:pt>
                <c:pt idx="3227">
                  <c:v>322700</c:v>
                </c:pt>
                <c:pt idx="3228">
                  <c:v>322800</c:v>
                </c:pt>
                <c:pt idx="3229">
                  <c:v>322900</c:v>
                </c:pt>
                <c:pt idx="3230">
                  <c:v>323000</c:v>
                </c:pt>
                <c:pt idx="3231">
                  <c:v>323100</c:v>
                </c:pt>
                <c:pt idx="3232">
                  <c:v>323200</c:v>
                </c:pt>
                <c:pt idx="3233">
                  <c:v>323300</c:v>
                </c:pt>
                <c:pt idx="3234">
                  <c:v>323400</c:v>
                </c:pt>
                <c:pt idx="3235">
                  <c:v>323500</c:v>
                </c:pt>
                <c:pt idx="3236">
                  <c:v>323600</c:v>
                </c:pt>
                <c:pt idx="3237">
                  <c:v>323700</c:v>
                </c:pt>
                <c:pt idx="3238">
                  <c:v>323800</c:v>
                </c:pt>
                <c:pt idx="3239">
                  <c:v>323900</c:v>
                </c:pt>
                <c:pt idx="3240">
                  <c:v>324000</c:v>
                </c:pt>
                <c:pt idx="3241">
                  <c:v>324100</c:v>
                </c:pt>
                <c:pt idx="3242">
                  <c:v>324200</c:v>
                </c:pt>
                <c:pt idx="3243">
                  <c:v>324300</c:v>
                </c:pt>
                <c:pt idx="3244">
                  <c:v>324400</c:v>
                </c:pt>
                <c:pt idx="3245">
                  <c:v>324500</c:v>
                </c:pt>
                <c:pt idx="3246">
                  <c:v>324600</c:v>
                </c:pt>
                <c:pt idx="3247">
                  <c:v>324700</c:v>
                </c:pt>
                <c:pt idx="3248">
                  <c:v>324800</c:v>
                </c:pt>
                <c:pt idx="3249">
                  <c:v>324900</c:v>
                </c:pt>
                <c:pt idx="3250">
                  <c:v>325000</c:v>
                </c:pt>
                <c:pt idx="3251">
                  <c:v>325100</c:v>
                </c:pt>
                <c:pt idx="3252">
                  <c:v>325200</c:v>
                </c:pt>
                <c:pt idx="3253">
                  <c:v>325300</c:v>
                </c:pt>
                <c:pt idx="3254">
                  <c:v>325400</c:v>
                </c:pt>
                <c:pt idx="3255">
                  <c:v>325500</c:v>
                </c:pt>
                <c:pt idx="3256">
                  <c:v>325600</c:v>
                </c:pt>
                <c:pt idx="3257">
                  <c:v>325700</c:v>
                </c:pt>
                <c:pt idx="3258">
                  <c:v>325800</c:v>
                </c:pt>
                <c:pt idx="3259">
                  <c:v>325900</c:v>
                </c:pt>
                <c:pt idx="3260">
                  <c:v>326000</c:v>
                </c:pt>
                <c:pt idx="3261">
                  <c:v>326100</c:v>
                </c:pt>
                <c:pt idx="3262">
                  <c:v>326200</c:v>
                </c:pt>
                <c:pt idx="3263">
                  <c:v>326300</c:v>
                </c:pt>
                <c:pt idx="3264">
                  <c:v>326400</c:v>
                </c:pt>
                <c:pt idx="3265">
                  <c:v>326500</c:v>
                </c:pt>
                <c:pt idx="3266">
                  <c:v>326600</c:v>
                </c:pt>
                <c:pt idx="3267">
                  <c:v>326700</c:v>
                </c:pt>
                <c:pt idx="3268">
                  <c:v>326800</c:v>
                </c:pt>
                <c:pt idx="3269">
                  <c:v>326900</c:v>
                </c:pt>
                <c:pt idx="3270">
                  <c:v>327000</c:v>
                </c:pt>
                <c:pt idx="3271">
                  <c:v>327100</c:v>
                </c:pt>
                <c:pt idx="3272">
                  <c:v>327200</c:v>
                </c:pt>
                <c:pt idx="3273">
                  <c:v>327300</c:v>
                </c:pt>
                <c:pt idx="3274">
                  <c:v>327400</c:v>
                </c:pt>
                <c:pt idx="3275">
                  <c:v>327500</c:v>
                </c:pt>
                <c:pt idx="3276">
                  <c:v>327600</c:v>
                </c:pt>
                <c:pt idx="3277">
                  <c:v>327700</c:v>
                </c:pt>
                <c:pt idx="3278">
                  <c:v>327800</c:v>
                </c:pt>
                <c:pt idx="3279">
                  <c:v>327900</c:v>
                </c:pt>
                <c:pt idx="3280">
                  <c:v>328000</c:v>
                </c:pt>
                <c:pt idx="3281">
                  <c:v>328100</c:v>
                </c:pt>
                <c:pt idx="3282">
                  <c:v>328200</c:v>
                </c:pt>
                <c:pt idx="3283">
                  <c:v>328300</c:v>
                </c:pt>
                <c:pt idx="3284">
                  <c:v>328400</c:v>
                </c:pt>
                <c:pt idx="3285">
                  <c:v>328500</c:v>
                </c:pt>
                <c:pt idx="3286">
                  <c:v>328600</c:v>
                </c:pt>
                <c:pt idx="3287">
                  <c:v>328700</c:v>
                </c:pt>
                <c:pt idx="3288">
                  <c:v>328800</c:v>
                </c:pt>
                <c:pt idx="3289">
                  <c:v>328900</c:v>
                </c:pt>
                <c:pt idx="3290">
                  <c:v>329000</c:v>
                </c:pt>
                <c:pt idx="3291">
                  <c:v>329100</c:v>
                </c:pt>
                <c:pt idx="3292">
                  <c:v>329200</c:v>
                </c:pt>
                <c:pt idx="3293">
                  <c:v>329300</c:v>
                </c:pt>
                <c:pt idx="3294">
                  <c:v>329400</c:v>
                </c:pt>
                <c:pt idx="3295">
                  <c:v>329500</c:v>
                </c:pt>
                <c:pt idx="3296">
                  <c:v>329600</c:v>
                </c:pt>
                <c:pt idx="3297">
                  <c:v>329700</c:v>
                </c:pt>
                <c:pt idx="3298">
                  <c:v>329800</c:v>
                </c:pt>
                <c:pt idx="3299">
                  <c:v>329900</c:v>
                </c:pt>
                <c:pt idx="3300">
                  <c:v>330000</c:v>
                </c:pt>
                <c:pt idx="3301">
                  <c:v>330100</c:v>
                </c:pt>
                <c:pt idx="3302">
                  <c:v>330200</c:v>
                </c:pt>
                <c:pt idx="3303">
                  <c:v>330300</c:v>
                </c:pt>
                <c:pt idx="3304">
                  <c:v>330400</c:v>
                </c:pt>
                <c:pt idx="3305">
                  <c:v>330500</c:v>
                </c:pt>
                <c:pt idx="3306">
                  <c:v>330600</c:v>
                </c:pt>
                <c:pt idx="3307">
                  <c:v>330700</c:v>
                </c:pt>
                <c:pt idx="3308">
                  <c:v>330800</c:v>
                </c:pt>
                <c:pt idx="3309">
                  <c:v>330900</c:v>
                </c:pt>
                <c:pt idx="3310">
                  <c:v>331000</c:v>
                </c:pt>
                <c:pt idx="3311">
                  <c:v>331100</c:v>
                </c:pt>
                <c:pt idx="3312">
                  <c:v>331200</c:v>
                </c:pt>
                <c:pt idx="3313">
                  <c:v>331300</c:v>
                </c:pt>
                <c:pt idx="3314">
                  <c:v>331400</c:v>
                </c:pt>
                <c:pt idx="3315">
                  <c:v>331500</c:v>
                </c:pt>
                <c:pt idx="3316">
                  <c:v>331600</c:v>
                </c:pt>
                <c:pt idx="3317">
                  <c:v>331700</c:v>
                </c:pt>
                <c:pt idx="3318">
                  <c:v>331800</c:v>
                </c:pt>
                <c:pt idx="3319">
                  <c:v>331900</c:v>
                </c:pt>
                <c:pt idx="3320">
                  <c:v>332000</c:v>
                </c:pt>
                <c:pt idx="3321">
                  <c:v>332100</c:v>
                </c:pt>
                <c:pt idx="3322">
                  <c:v>332200</c:v>
                </c:pt>
                <c:pt idx="3323">
                  <c:v>332300</c:v>
                </c:pt>
                <c:pt idx="3324">
                  <c:v>332400</c:v>
                </c:pt>
                <c:pt idx="3325">
                  <c:v>332500</c:v>
                </c:pt>
                <c:pt idx="3326">
                  <c:v>332600</c:v>
                </c:pt>
                <c:pt idx="3327">
                  <c:v>332700</c:v>
                </c:pt>
                <c:pt idx="3328">
                  <c:v>332800</c:v>
                </c:pt>
                <c:pt idx="3329">
                  <c:v>332900</c:v>
                </c:pt>
                <c:pt idx="3330">
                  <c:v>333000</c:v>
                </c:pt>
                <c:pt idx="3331">
                  <c:v>333100</c:v>
                </c:pt>
                <c:pt idx="3332">
                  <c:v>333200</c:v>
                </c:pt>
                <c:pt idx="3333">
                  <c:v>333300</c:v>
                </c:pt>
                <c:pt idx="3334">
                  <c:v>333400</c:v>
                </c:pt>
                <c:pt idx="3335">
                  <c:v>333500</c:v>
                </c:pt>
                <c:pt idx="3336">
                  <c:v>333600</c:v>
                </c:pt>
                <c:pt idx="3337">
                  <c:v>333700</c:v>
                </c:pt>
                <c:pt idx="3338">
                  <c:v>333800</c:v>
                </c:pt>
                <c:pt idx="3339">
                  <c:v>333900</c:v>
                </c:pt>
                <c:pt idx="3340">
                  <c:v>334000</c:v>
                </c:pt>
                <c:pt idx="3341">
                  <c:v>334100</c:v>
                </c:pt>
                <c:pt idx="3342">
                  <c:v>334200</c:v>
                </c:pt>
                <c:pt idx="3343">
                  <c:v>334300</c:v>
                </c:pt>
                <c:pt idx="3344">
                  <c:v>334400</c:v>
                </c:pt>
                <c:pt idx="3345">
                  <c:v>334500</c:v>
                </c:pt>
                <c:pt idx="3346">
                  <c:v>334600</c:v>
                </c:pt>
                <c:pt idx="3347">
                  <c:v>334700</c:v>
                </c:pt>
                <c:pt idx="3348">
                  <c:v>334800</c:v>
                </c:pt>
                <c:pt idx="3349">
                  <c:v>334900</c:v>
                </c:pt>
                <c:pt idx="3350">
                  <c:v>335000</c:v>
                </c:pt>
                <c:pt idx="3351">
                  <c:v>335100</c:v>
                </c:pt>
                <c:pt idx="3352">
                  <c:v>335200</c:v>
                </c:pt>
                <c:pt idx="3353">
                  <c:v>335300</c:v>
                </c:pt>
                <c:pt idx="3354">
                  <c:v>335400</c:v>
                </c:pt>
                <c:pt idx="3355">
                  <c:v>335500</c:v>
                </c:pt>
                <c:pt idx="3356">
                  <c:v>335600</c:v>
                </c:pt>
                <c:pt idx="3357">
                  <c:v>335700</c:v>
                </c:pt>
                <c:pt idx="3358">
                  <c:v>335800</c:v>
                </c:pt>
                <c:pt idx="3359">
                  <c:v>335900</c:v>
                </c:pt>
                <c:pt idx="3360">
                  <c:v>336000</c:v>
                </c:pt>
                <c:pt idx="3361">
                  <c:v>336100</c:v>
                </c:pt>
                <c:pt idx="3362">
                  <c:v>336200</c:v>
                </c:pt>
                <c:pt idx="3363">
                  <c:v>336300</c:v>
                </c:pt>
                <c:pt idx="3364">
                  <c:v>336400</c:v>
                </c:pt>
                <c:pt idx="3365">
                  <c:v>336500</c:v>
                </c:pt>
                <c:pt idx="3366">
                  <c:v>336600</c:v>
                </c:pt>
                <c:pt idx="3367">
                  <c:v>336700</c:v>
                </c:pt>
                <c:pt idx="3368">
                  <c:v>336800</c:v>
                </c:pt>
                <c:pt idx="3369">
                  <c:v>336900</c:v>
                </c:pt>
                <c:pt idx="3370">
                  <c:v>337000</c:v>
                </c:pt>
                <c:pt idx="3371">
                  <c:v>337100</c:v>
                </c:pt>
                <c:pt idx="3372">
                  <c:v>337200</c:v>
                </c:pt>
                <c:pt idx="3373">
                  <c:v>337300</c:v>
                </c:pt>
                <c:pt idx="3374">
                  <c:v>337400</c:v>
                </c:pt>
                <c:pt idx="3375">
                  <c:v>337500</c:v>
                </c:pt>
                <c:pt idx="3376">
                  <c:v>337600</c:v>
                </c:pt>
                <c:pt idx="3377">
                  <c:v>337700</c:v>
                </c:pt>
                <c:pt idx="3378">
                  <c:v>337800</c:v>
                </c:pt>
                <c:pt idx="3379">
                  <c:v>337900</c:v>
                </c:pt>
                <c:pt idx="3380">
                  <c:v>338000</c:v>
                </c:pt>
                <c:pt idx="3381">
                  <c:v>338100</c:v>
                </c:pt>
                <c:pt idx="3382">
                  <c:v>338200</c:v>
                </c:pt>
                <c:pt idx="3383">
                  <c:v>338300</c:v>
                </c:pt>
                <c:pt idx="3384">
                  <c:v>338400</c:v>
                </c:pt>
                <c:pt idx="3385">
                  <c:v>338500</c:v>
                </c:pt>
                <c:pt idx="3386">
                  <c:v>338600</c:v>
                </c:pt>
                <c:pt idx="3387">
                  <c:v>338700</c:v>
                </c:pt>
                <c:pt idx="3388">
                  <c:v>338800</c:v>
                </c:pt>
                <c:pt idx="3389">
                  <c:v>338900</c:v>
                </c:pt>
                <c:pt idx="3390">
                  <c:v>339000</c:v>
                </c:pt>
                <c:pt idx="3391">
                  <c:v>339100</c:v>
                </c:pt>
                <c:pt idx="3392">
                  <c:v>339200</c:v>
                </c:pt>
                <c:pt idx="3393">
                  <c:v>339300</c:v>
                </c:pt>
                <c:pt idx="3394">
                  <c:v>339400</c:v>
                </c:pt>
                <c:pt idx="3395">
                  <c:v>339500</c:v>
                </c:pt>
                <c:pt idx="3396">
                  <c:v>339600</c:v>
                </c:pt>
                <c:pt idx="3397">
                  <c:v>339700</c:v>
                </c:pt>
                <c:pt idx="3398">
                  <c:v>339800</c:v>
                </c:pt>
                <c:pt idx="3399">
                  <c:v>339900</c:v>
                </c:pt>
                <c:pt idx="3400">
                  <c:v>340000</c:v>
                </c:pt>
                <c:pt idx="3401">
                  <c:v>340100</c:v>
                </c:pt>
                <c:pt idx="3402">
                  <c:v>340200</c:v>
                </c:pt>
                <c:pt idx="3403">
                  <c:v>340300</c:v>
                </c:pt>
                <c:pt idx="3404">
                  <c:v>340400</c:v>
                </c:pt>
                <c:pt idx="3405">
                  <c:v>340500</c:v>
                </c:pt>
                <c:pt idx="3406">
                  <c:v>340600</c:v>
                </c:pt>
                <c:pt idx="3407">
                  <c:v>340700</c:v>
                </c:pt>
                <c:pt idx="3408">
                  <c:v>340800</c:v>
                </c:pt>
                <c:pt idx="3409">
                  <c:v>340900</c:v>
                </c:pt>
                <c:pt idx="3410">
                  <c:v>341000</c:v>
                </c:pt>
                <c:pt idx="3411">
                  <c:v>341100</c:v>
                </c:pt>
                <c:pt idx="3412">
                  <c:v>341200</c:v>
                </c:pt>
                <c:pt idx="3413">
                  <c:v>341300</c:v>
                </c:pt>
                <c:pt idx="3414">
                  <c:v>341400</c:v>
                </c:pt>
                <c:pt idx="3415">
                  <c:v>341500</c:v>
                </c:pt>
                <c:pt idx="3416">
                  <c:v>341600</c:v>
                </c:pt>
                <c:pt idx="3417">
                  <c:v>341700</c:v>
                </c:pt>
                <c:pt idx="3418">
                  <c:v>341800</c:v>
                </c:pt>
                <c:pt idx="3419">
                  <c:v>341900</c:v>
                </c:pt>
                <c:pt idx="3420">
                  <c:v>342000</c:v>
                </c:pt>
                <c:pt idx="3421">
                  <c:v>342100</c:v>
                </c:pt>
                <c:pt idx="3422">
                  <c:v>342200</c:v>
                </c:pt>
                <c:pt idx="3423">
                  <c:v>342300</c:v>
                </c:pt>
                <c:pt idx="3424">
                  <c:v>342400</c:v>
                </c:pt>
                <c:pt idx="3425">
                  <c:v>342500</c:v>
                </c:pt>
                <c:pt idx="3426">
                  <c:v>342600</c:v>
                </c:pt>
                <c:pt idx="3427">
                  <c:v>342700</c:v>
                </c:pt>
                <c:pt idx="3428">
                  <c:v>342800</c:v>
                </c:pt>
                <c:pt idx="3429">
                  <c:v>342900</c:v>
                </c:pt>
                <c:pt idx="3430">
                  <c:v>343000</c:v>
                </c:pt>
                <c:pt idx="3431">
                  <c:v>343100</c:v>
                </c:pt>
                <c:pt idx="3432">
                  <c:v>343200</c:v>
                </c:pt>
                <c:pt idx="3433">
                  <c:v>343300</c:v>
                </c:pt>
                <c:pt idx="3434">
                  <c:v>343400</c:v>
                </c:pt>
                <c:pt idx="3435">
                  <c:v>343500</c:v>
                </c:pt>
                <c:pt idx="3436">
                  <c:v>343600</c:v>
                </c:pt>
                <c:pt idx="3437">
                  <c:v>343700</c:v>
                </c:pt>
                <c:pt idx="3438">
                  <c:v>343800</c:v>
                </c:pt>
                <c:pt idx="3439">
                  <c:v>343900</c:v>
                </c:pt>
                <c:pt idx="3440">
                  <c:v>344000</c:v>
                </c:pt>
                <c:pt idx="3441">
                  <c:v>344100</c:v>
                </c:pt>
                <c:pt idx="3442">
                  <c:v>344200</c:v>
                </c:pt>
                <c:pt idx="3443">
                  <c:v>344300</c:v>
                </c:pt>
                <c:pt idx="3444">
                  <c:v>344400</c:v>
                </c:pt>
                <c:pt idx="3445">
                  <c:v>344500</c:v>
                </c:pt>
                <c:pt idx="3446">
                  <c:v>344600</c:v>
                </c:pt>
                <c:pt idx="3447">
                  <c:v>344700</c:v>
                </c:pt>
                <c:pt idx="3448">
                  <c:v>344800</c:v>
                </c:pt>
                <c:pt idx="3449">
                  <c:v>344900</c:v>
                </c:pt>
                <c:pt idx="3450">
                  <c:v>345000</c:v>
                </c:pt>
                <c:pt idx="3451">
                  <c:v>345100</c:v>
                </c:pt>
                <c:pt idx="3452">
                  <c:v>345200</c:v>
                </c:pt>
                <c:pt idx="3453">
                  <c:v>345300</c:v>
                </c:pt>
                <c:pt idx="3454">
                  <c:v>345400</c:v>
                </c:pt>
                <c:pt idx="3455">
                  <c:v>345500</c:v>
                </c:pt>
                <c:pt idx="3456">
                  <c:v>345600</c:v>
                </c:pt>
                <c:pt idx="3457">
                  <c:v>345700</c:v>
                </c:pt>
                <c:pt idx="3458">
                  <c:v>345800</c:v>
                </c:pt>
                <c:pt idx="3459">
                  <c:v>345900</c:v>
                </c:pt>
                <c:pt idx="3460">
                  <c:v>346000</c:v>
                </c:pt>
                <c:pt idx="3461">
                  <c:v>346100</c:v>
                </c:pt>
                <c:pt idx="3462">
                  <c:v>346200</c:v>
                </c:pt>
                <c:pt idx="3463">
                  <c:v>346300</c:v>
                </c:pt>
                <c:pt idx="3464">
                  <c:v>346400</c:v>
                </c:pt>
                <c:pt idx="3465">
                  <c:v>346500</c:v>
                </c:pt>
                <c:pt idx="3466">
                  <c:v>346600</c:v>
                </c:pt>
                <c:pt idx="3467">
                  <c:v>346700</c:v>
                </c:pt>
                <c:pt idx="3468">
                  <c:v>346800</c:v>
                </c:pt>
                <c:pt idx="3469">
                  <c:v>346900</c:v>
                </c:pt>
                <c:pt idx="3470">
                  <c:v>347000</c:v>
                </c:pt>
                <c:pt idx="3471">
                  <c:v>347100</c:v>
                </c:pt>
                <c:pt idx="3472">
                  <c:v>347200</c:v>
                </c:pt>
                <c:pt idx="3473">
                  <c:v>347300</c:v>
                </c:pt>
                <c:pt idx="3474">
                  <c:v>347400</c:v>
                </c:pt>
                <c:pt idx="3475">
                  <c:v>347500</c:v>
                </c:pt>
                <c:pt idx="3476">
                  <c:v>347600</c:v>
                </c:pt>
                <c:pt idx="3477">
                  <c:v>347700</c:v>
                </c:pt>
                <c:pt idx="3478">
                  <c:v>347800</c:v>
                </c:pt>
                <c:pt idx="3479">
                  <c:v>347900</c:v>
                </c:pt>
                <c:pt idx="3480">
                  <c:v>348000</c:v>
                </c:pt>
                <c:pt idx="3481">
                  <c:v>348100</c:v>
                </c:pt>
                <c:pt idx="3482">
                  <c:v>348200</c:v>
                </c:pt>
                <c:pt idx="3483">
                  <c:v>348300</c:v>
                </c:pt>
                <c:pt idx="3484">
                  <c:v>348400</c:v>
                </c:pt>
                <c:pt idx="3485">
                  <c:v>348500</c:v>
                </c:pt>
                <c:pt idx="3486">
                  <c:v>348600</c:v>
                </c:pt>
                <c:pt idx="3487">
                  <c:v>348700</c:v>
                </c:pt>
                <c:pt idx="3488">
                  <c:v>348800</c:v>
                </c:pt>
                <c:pt idx="3489">
                  <c:v>348900</c:v>
                </c:pt>
                <c:pt idx="3490">
                  <c:v>349000</c:v>
                </c:pt>
                <c:pt idx="3491">
                  <c:v>349100</c:v>
                </c:pt>
                <c:pt idx="3492">
                  <c:v>349200</c:v>
                </c:pt>
                <c:pt idx="3493">
                  <c:v>349300</c:v>
                </c:pt>
                <c:pt idx="3494">
                  <c:v>349400</c:v>
                </c:pt>
                <c:pt idx="3495">
                  <c:v>349500</c:v>
                </c:pt>
                <c:pt idx="3496">
                  <c:v>349600</c:v>
                </c:pt>
                <c:pt idx="3497">
                  <c:v>349700</c:v>
                </c:pt>
                <c:pt idx="3498">
                  <c:v>349800</c:v>
                </c:pt>
                <c:pt idx="3499">
                  <c:v>349900</c:v>
                </c:pt>
                <c:pt idx="3500">
                  <c:v>350000</c:v>
                </c:pt>
                <c:pt idx="3501">
                  <c:v>350100</c:v>
                </c:pt>
                <c:pt idx="3502">
                  <c:v>350200</c:v>
                </c:pt>
                <c:pt idx="3503">
                  <c:v>350300</c:v>
                </c:pt>
                <c:pt idx="3504">
                  <c:v>350400</c:v>
                </c:pt>
                <c:pt idx="3505">
                  <c:v>350500</c:v>
                </c:pt>
                <c:pt idx="3506">
                  <c:v>350600</c:v>
                </c:pt>
                <c:pt idx="3507">
                  <c:v>350700</c:v>
                </c:pt>
                <c:pt idx="3508">
                  <c:v>350800</c:v>
                </c:pt>
                <c:pt idx="3509">
                  <c:v>350900</c:v>
                </c:pt>
                <c:pt idx="3510">
                  <c:v>351000</c:v>
                </c:pt>
                <c:pt idx="3511">
                  <c:v>351100</c:v>
                </c:pt>
                <c:pt idx="3512">
                  <c:v>351200</c:v>
                </c:pt>
                <c:pt idx="3513">
                  <c:v>351300</c:v>
                </c:pt>
                <c:pt idx="3514">
                  <c:v>351400</c:v>
                </c:pt>
                <c:pt idx="3515">
                  <c:v>351500</c:v>
                </c:pt>
                <c:pt idx="3516">
                  <c:v>351600</c:v>
                </c:pt>
                <c:pt idx="3517">
                  <c:v>351700</c:v>
                </c:pt>
                <c:pt idx="3518">
                  <c:v>351800</c:v>
                </c:pt>
                <c:pt idx="3519">
                  <c:v>351900</c:v>
                </c:pt>
                <c:pt idx="3520">
                  <c:v>352000</c:v>
                </c:pt>
                <c:pt idx="3521">
                  <c:v>352100</c:v>
                </c:pt>
                <c:pt idx="3522">
                  <c:v>352200</c:v>
                </c:pt>
                <c:pt idx="3523">
                  <c:v>352300</c:v>
                </c:pt>
                <c:pt idx="3524">
                  <c:v>352400</c:v>
                </c:pt>
                <c:pt idx="3525">
                  <c:v>352500</c:v>
                </c:pt>
                <c:pt idx="3526">
                  <c:v>352600</c:v>
                </c:pt>
                <c:pt idx="3527">
                  <c:v>352700</c:v>
                </c:pt>
                <c:pt idx="3528">
                  <c:v>352800</c:v>
                </c:pt>
                <c:pt idx="3529">
                  <c:v>352900</c:v>
                </c:pt>
                <c:pt idx="3530">
                  <c:v>353000</c:v>
                </c:pt>
                <c:pt idx="3531">
                  <c:v>353100</c:v>
                </c:pt>
                <c:pt idx="3532">
                  <c:v>353200</c:v>
                </c:pt>
                <c:pt idx="3533">
                  <c:v>353300</c:v>
                </c:pt>
                <c:pt idx="3534">
                  <c:v>353400</c:v>
                </c:pt>
                <c:pt idx="3535">
                  <c:v>353500</c:v>
                </c:pt>
                <c:pt idx="3536">
                  <c:v>353600</c:v>
                </c:pt>
                <c:pt idx="3537">
                  <c:v>353700</c:v>
                </c:pt>
                <c:pt idx="3538">
                  <c:v>353800</c:v>
                </c:pt>
                <c:pt idx="3539">
                  <c:v>353900</c:v>
                </c:pt>
                <c:pt idx="3540">
                  <c:v>354000</c:v>
                </c:pt>
                <c:pt idx="3541">
                  <c:v>354100</c:v>
                </c:pt>
                <c:pt idx="3542">
                  <c:v>354200</c:v>
                </c:pt>
                <c:pt idx="3543">
                  <c:v>354300</c:v>
                </c:pt>
                <c:pt idx="3544">
                  <c:v>354400</c:v>
                </c:pt>
                <c:pt idx="3545">
                  <c:v>354500</c:v>
                </c:pt>
                <c:pt idx="3546">
                  <c:v>354600</c:v>
                </c:pt>
                <c:pt idx="3547">
                  <c:v>354700</c:v>
                </c:pt>
                <c:pt idx="3548">
                  <c:v>354800</c:v>
                </c:pt>
                <c:pt idx="3549">
                  <c:v>354900</c:v>
                </c:pt>
                <c:pt idx="3550">
                  <c:v>355000</c:v>
                </c:pt>
                <c:pt idx="3551">
                  <c:v>355100</c:v>
                </c:pt>
                <c:pt idx="3552">
                  <c:v>355200</c:v>
                </c:pt>
                <c:pt idx="3553">
                  <c:v>355300</c:v>
                </c:pt>
                <c:pt idx="3554">
                  <c:v>355400</c:v>
                </c:pt>
                <c:pt idx="3555">
                  <c:v>355500</c:v>
                </c:pt>
                <c:pt idx="3556">
                  <c:v>355600</c:v>
                </c:pt>
                <c:pt idx="3557">
                  <c:v>355700</c:v>
                </c:pt>
                <c:pt idx="3558">
                  <c:v>355800</c:v>
                </c:pt>
                <c:pt idx="3559">
                  <c:v>355900</c:v>
                </c:pt>
                <c:pt idx="3560">
                  <c:v>356000</c:v>
                </c:pt>
                <c:pt idx="3561">
                  <c:v>356100</c:v>
                </c:pt>
                <c:pt idx="3562">
                  <c:v>356200</c:v>
                </c:pt>
                <c:pt idx="3563">
                  <c:v>356300</c:v>
                </c:pt>
                <c:pt idx="3564">
                  <c:v>356400</c:v>
                </c:pt>
                <c:pt idx="3565">
                  <c:v>356500</c:v>
                </c:pt>
                <c:pt idx="3566">
                  <c:v>356600</c:v>
                </c:pt>
                <c:pt idx="3567">
                  <c:v>356700</c:v>
                </c:pt>
                <c:pt idx="3568">
                  <c:v>356800</c:v>
                </c:pt>
                <c:pt idx="3569">
                  <c:v>356900</c:v>
                </c:pt>
                <c:pt idx="3570">
                  <c:v>357000</c:v>
                </c:pt>
                <c:pt idx="3571">
                  <c:v>357100</c:v>
                </c:pt>
                <c:pt idx="3572">
                  <c:v>357200</c:v>
                </c:pt>
                <c:pt idx="3573">
                  <c:v>357300</c:v>
                </c:pt>
                <c:pt idx="3574">
                  <c:v>357400</c:v>
                </c:pt>
                <c:pt idx="3575">
                  <c:v>357500</c:v>
                </c:pt>
                <c:pt idx="3576">
                  <c:v>357600</c:v>
                </c:pt>
                <c:pt idx="3577">
                  <c:v>357700</c:v>
                </c:pt>
                <c:pt idx="3578">
                  <c:v>357800</c:v>
                </c:pt>
                <c:pt idx="3579">
                  <c:v>357900</c:v>
                </c:pt>
                <c:pt idx="3580">
                  <c:v>358000</c:v>
                </c:pt>
                <c:pt idx="3581">
                  <c:v>358100</c:v>
                </c:pt>
                <c:pt idx="3582">
                  <c:v>358200</c:v>
                </c:pt>
                <c:pt idx="3583">
                  <c:v>358300</c:v>
                </c:pt>
                <c:pt idx="3584">
                  <c:v>358400</c:v>
                </c:pt>
                <c:pt idx="3585">
                  <c:v>358500</c:v>
                </c:pt>
                <c:pt idx="3586">
                  <c:v>358600</c:v>
                </c:pt>
                <c:pt idx="3587">
                  <c:v>358700</c:v>
                </c:pt>
                <c:pt idx="3588">
                  <c:v>358800</c:v>
                </c:pt>
                <c:pt idx="3589">
                  <c:v>358900</c:v>
                </c:pt>
                <c:pt idx="3590">
                  <c:v>359000</c:v>
                </c:pt>
                <c:pt idx="3591">
                  <c:v>359100</c:v>
                </c:pt>
                <c:pt idx="3592">
                  <c:v>359200</c:v>
                </c:pt>
                <c:pt idx="3593">
                  <c:v>359300</c:v>
                </c:pt>
                <c:pt idx="3594">
                  <c:v>359400</c:v>
                </c:pt>
                <c:pt idx="3595">
                  <c:v>359500</c:v>
                </c:pt>
                <c:pt idx="3596">
                  <c:v>359600</c:v>
                </c:pt>
                <c:pt idx="3597">
                  <c:v>359700</c:v>
                </c:pt>
                <c:pt idx="3598">
                  <c:v>359800</c:v>
                </c:pt>
                <c:pt idx="3599">
                  <c:v>359900</c:v>
                </c:pt>
                <c:pt idx="3600">
                  <c:v>360000</c:v>
                </c:pt>
                <c:pt idx="3601">
                  <c:v>360100</c:v>
                </c:pt>
                <c:pt idx="3602">
                  <c:v>360200</c:v>
                </c:pt>
                <c:pt idx="3603">
                  <c:v>360300</c:v>
                </c:pt>
                <c:pt idx="3604">
                  <c:v>360400</c:v>
                </c:pt>
                <c:pt idx="3605">
                  <c:v>360500</c:v>
                </c:pt>
                <c:pt idx="3606">
                  <c:v>360600</c:v>
                </c:pt>
                <c:pt idx="3607">
                  <c:v>360700</c:v>
                </c:pt>
                <c:pt idx="3608">
                  <c:v>360800</c:v>
                </c:pt>
                <c:pt idx="3609">
                  <c:v>360900</c:v>
                </c:pt>
                <c:pt idx="3610">
                  <c:v>361000</c:v>
                </c:pt>
                <c:pt idx="3611">
                  <c:v>361100</c:v>
                </c:pt>
                <c:pt idx="3612">
                  <c:v>361200</c:v>
                </c:pt>
                <c:pt idx="3613">
                  <c:v>361300</c:v>
                </c:pt>
                <c:pt idx="3614">
                  <c:v>361400</c:v>
                </c:pt>
                <c:pt idx="3615">
                  <c:v>361500</c:v>
                </c:pt>
                <c:pt idx="3616">
                  <c:v>361600</c:v>
                </c:pt>
                <c:pt idx="3617">
                  <c:v>361700</c:v>
                </c:pt>
                <c:pt idx="3618">
                  <c:v>361800</c:v>
                </c:pt>
                <c:pt idx="3619">
                  <c:v>361900</c:v>
                </c:pt>
                <c:pt idx="3620">
                  <c:v>362000</c:v>
                </c:pt>
                <c:pt idx="3621">
                  <c:v>362100</c:v>
                </c:pt>
                <c:pt idx="3622">
                  <c:v>362200</c:v>
                </c:pt>
                <c:pt idx="3623">
                  <c:v>362300</c:v>
                </c:pt>
                <c:pt idx="3624">
                  <c:v>362400</c:v>
                </c:pt>
                <c:pt idx="3625">
                  <c:v>362500</c:v>
                </c:pt>
                <c:pt idx="3626">
                  <c:v>362600</c:v>
                </c:pt>
                <c:pt idx="3627">
                  <c:v>362700</c:v>
                </c:pt>
                <c:pt idx="3628">
                  <c:v>362800</c:v>
                </c:pt>
                <c:pt idx="3629">
                  <c:v>362900</c:v>
                </c:pt>
                <c:pt idx="3630">
                  <c:v>363000</c:v>
                </c:pt>
                <c:pt idx="3631">
                  <c:v>363100</c:v>
                </c:pt>
                <c:pt idx="3632">
                  <c:v>363200</c:v>
                </c:pt>
                <c:pt idx="3633">
                  <c:v>363300</c:v>
                </c:pt>
                <c:pt idx="3634">
                  <c:v>363400</c:v>
                </c:pt>
                <c:pt idx="3635">
                  <c:v>363500</c:v>
                </c:pt>
                <c:pt idx="3636">
                  <c:v>363600</c:v>
                </c:pt>
                <c:pt idx="3637">
                  <c:v>363700</c:v>
                </c:pt>
                <c:pt idx="3638">
                  <c:v>363800</c:v>
                </c:pt>
                <c:pt idx="3639">
                  <c:v>363900</c:v>
                </c:pt>
                <c:pt idx="3640">
                  <c:v>364000</c:v>
                </c:pt>
                <c:pt idx="3641">
                  <c:v>364100</c:v>
                </c:pt>
                <c:pt idx="3642">
                  <c:v>364200</c:v>
                </c:pt>
                <c:pt idx="3643">
                  <c:v>364300</c:v>
                </c:pt>
                <c:pt idx="3644">
                  <c:v>364400</c:v>
                </c:pt>
                <c:pt idx="3645">
                  <c:v>364500</c:v>
                </c:pt>
                <c:pt idx="3646">
                  <c:v>364600</c:v>
                </c:pt>
                <c:pt idx="3647">
                  <c:v>364700</c:v>
                </c:pt>
                <c:pt idx="3648">
                  <c:v>364800</c:v>
                </c:pt>
                <c:pt idx="3649">
                  <c:v>364900</c:v>
                </c:pt>
                <c:pt idx="3650">
                  <c:v>365000</c:v>
                </c:pt>
                <c:pt idx="3651">
                  <c:v>365100</c:v>
                </c:pt>
                <c:pt idx="3652">
                  <c:v>365200</c:v>
                </c:pt>
                <c:pt idx="3653">
                  <c:v>365300</c:v>
                </c:pt>
                <c:pt idx="3654">
                  <c:v>365400</c:v>
                </c:pt>
                <c:pt idx="3655">
                  <c:v>365500</c:v>
                </c:pt>
                <c:pt idx="3656">
                  <c:v>365600</c:v>
                </c:pt>
                <c:pt idx="3657">
                  <c:v>365700</c:v>
                </c:pt>
                <c:pt idx="3658">
                  <c:v>365800</c:v>
                </c:pt>
                <c:pt idx="3659">
                  <c:v>365900</c:v>
                </c:pt>
                <c:pt idx="3660">
                  <c:v>366000</c:v>
                </c:pt>
                <c:pt idx="3661">
                  <c:v>366100</c:v>
                </c:pt>
                <c:pt idx="3662">
                  <c:v>366200</c:v>
                </c:pt>
                <c:pt idx="3663">
                  <c:v>366300</c:v>
                </c:pt>
                <c:pt idx="3664">
                  <c:v>366400</c:v>
                </c:pt>
                <c:pt idx="3665">
                  <c:v>366500</c:v>
                </c:pt>
                <c:pt idx="3666">
                  <c:v>366600</c:v>
                </c:pt>
                <c:pt idx="3667">
                  <c:v>366700</c:v>
                </c:pt>
                <c:pt idx="3668">
                  <c:v>366800</c:v>
                </c:pt>
                <c:pt idx="3669">
                  <c:v>366900</c:v>
                </c:pt>
                <c:pt idx="3670">
                  <c:v>367000</c:v>
                </c:pt>
                <c:pt idx="3671">
                  <c:v>367100</c:v>
                </c:pt>
                <c:pt idx="3672">
                  <c:v>367200</c:v>
                </c:pt>
                <c:pt idx="3673">
                  <c:v>367300</c:v>
                </c:pt>
                <c:pt idx="3674">
                  <c:v>367400</c:v>
                </c:pt>
                <c:pt idx="3675">
                  <c:v>367500</c:v>
                </c:pt>
                <c:pt idx="3676">
                  <c:v>367600</c:v>
                </c:pt>
                <c:pt idx="3677">
                  <c:v>367700</c:v>
                </c:pt>
                <c:pt idx="3678">
                  <c:v>367800</c:v>
                </c:pt>
                <c:pt idx="3679">
                  <c:v>367900</c:v>
                </c:pt>
                <c:pt idx="3680">
                  <c:v>368000</c:v>
                </c:pt>
                <c:pt idx="3681">
                  <c:v>368100</c:v>
                </c:pt>
                <c:pt idx="3682">
                  <c:v>368200</c:v>
                </c:pt>
                <c:pt idx="3683">
                  <c:v>368300</c:v>
                </c:pt>
                <c:pt idx="3684">
                  <c:v>368400</c:v>
                </c:pt>
                <c:pt idx="3685">
                  <c:v>368500</c:v>
                </c:pt>
                <c:pt idx="3686">
                  <c:v>368600</c:v>
                </c:pt>
                <c:pt idx="3687">
                  <c:v>368700</c:v>
                </c:pt>
                <c:pt idx="3688">
                  <c:v>368800</c:v>
                </c:pt>
                <c:pt idx="3689">
                  <c:v>368900</c:v>
                </c:pt>
                <c:pt idx="3690">
                  <c:v>369000</c:v>
                </c:pt>
                <c:pt idx="3691">
                  <c:v>369100</c:v>
                </c:pt>
                <c:pt idx="3692">
                  <c:v>369200</c:v>
                </c:pt>
                <c:pt idx="3693">
                  <c:v>369300</c:v>
                </c:pt>
                <c:pt idx="3694">
                  <c:v>369400</c:v>
                </c:pt>
                <c:pt idx="3695">
                  <c:v>369500</c:v>
                </c:pt>
                <c:pt idx="3696">
                  <c:v>369600</c:v>
                </c:pt>
                <c:pt idx="3697">
                  <c:v>369700</c:v>
                </c:pt>
                <c:pt idx="3698">
                  <c:v>369800</c:v>
                </c:pt>
                <c:pt idx="3699">
                  <c:v>369900</c:v>
                </c:pt>
                <c:pt idx="3700">
                  <c:v>370000</c:v>
                </c:pt>
                <c:pt idx="3701">
                  <c:v>370100</c:v>
                </c:pt>
                <c:pt idx="3702">
                  <c:v>370200</c:v>
                </c:pt>
                <c:pt idx="3703">
                  <c:v>370300</c:v>
                </c:pt>
                <c:pt idx="3704">
                  <c:v>370400</c:v>
                </c:pt>
                <c:pt idx="3705">
                  <c:v>370500</c:v>
                </c:pt>
                <c:pt idx="3706">
                  <c:v>370600</c:v>
                </c:pt>
                <c:pt idx="3707">
                  <c:v>370700</c:v>
                </c:pt>
                <c:pt idx="3708">
                  <c:v>370800</c:v>
                </c:pt>
                <c:pt idx="3709">
                  <c:v>370900</c:v>
                </c:pt>
                <c:pt idx="3710">
                  <c:v>371000</c:v>
                </c:pt>
                <c:pt idx="3711">
                  <c:v>371100</c:v>
                </c:pt>
                <c:pt idx="3712">
                  <c:v>371200</c:v>
                </c:pt>
                <c:pt idx="3713">
                  <c:v>371300</c:v>
                </c:pt>
                <c:pt idx="3714">
                  <c:v>371400</c:v>
                </c:pt>
                <c:pt idx="3715">
                  <c:v>371500</c:v>
                </c:pt>
                <c:pt idx="3716">
                  <c:v>371600</c:v>
                </c:pt>
                <c:pt idx="3717">
                  <c:v>371700</c:v>
                </c:pt>
                <c:pt idx="3718">
                  <c:v>371800</c:v>
                </c:pt>
                <c:pt idx="3719">
                  <c:v>371900</c:v>
                </c:pt>
                <c:pt idx="3720">
                  <c:v>372000</c:v>
                </c:pt>
                <c:pt idx="3721">
                  <c:v>372100</c:v>
                </c:pt>
                <c:pt idx="3722">
                  <c:v>372200</c:v>
                </c:pt>
                <c:pt idx="3723">
                  <c:v>372300</c:v>
                </c:pt>
                <c:pt idx="3724">
                  <c:v>372400</c:v>
                </c:pt>
                <c:pt idx="3725">
                  <c:v>372500</c:v>
                </c:pt>
                <c:pt idx="3726">
                  <c:v>372600</c:v>
                </c:pt>
                <c:pt idx="3727">
                  <c:v>372700</c:v>
                </c:pt>
                <c:pt idx="3728">
                  <c:v>372800</c:v>
                </c:pt>
                <c:pt idx="3729">
                  <c:v>372900</c:v>
                </c:pt>
                <c:pt idx="3730">
                  <c:v>373000</c:v>
                </c:pt>
                <c:pt idx="3731">
                  <c:v>373100</c:v>
                </c:pt>
                <c:pt idx="3732">
                  <c:v>373200</c:v>
                </c:pt>
                <c:pt idx="3733">
                  <c:v>373300</c:v>
                </c:pt>
                <c:pt idx="3734">
                  <c:v>373400</c:v>
                </c:pt>
                <c:pt idx="3735">
                  <c:v>373500</c:v>
                </c:pt>
                <c:pt idx="3736">
                  <c:v>373600</c:v>
                </c:pt>
                <c:pt idx="3737">
                  <c:v>373700</c:v>
                </c:pt>
                <c:pt idx="3738">
                  <c:v>373800</c:v>
                </c:pt>
                <c:pt idx="3739">
                  <c:v>373900</c:v>
                </c:pt>
                <c:pt idx="3740">
                  <c:v>374000</c:v>
                </c:pt>
                <c:pt idx="3741">
                  <c:v>374100</c:v>
                </c:pt>
                <c:pt idx="3742">
                  <c:v>374200</c:v>
                </c:pt>
                <c:pt idx="3743">
                  <c:v>374300</c:v>
                </c:pt>
                <c:pt idx="3744">
                  <c:v>374400</c:v>
                </c:pt>
                <c:pt idx="3745">
                  <c:v>374500</c:v>
                </c:pt>
                <c:pt idx="3746">
                  <c:v>374600</c:v>
                </c:pt>
                <c:pt idx="3747">
                  <c:v>374700</c:v>
                </c:pt>
                <c:pt idx="3748">
                  <c:v>374800</c:v>
                </c:pt>
                <c:pt idx="3749">
                  <c:v>374900</c:v>
                </c:pt>
                <c:pt idx="3750">
                  <c:v>375000</c:v>
                </c:pt>
                <c:pt idx="3751">
                  <c:v>375100</c:v>
                </c:pt>
                <c:pt idx="3752">
                  <c:v>375200</c:v>
                </c:pt>
                <c:pt idx="3753">
                  <c:v>375300</c:v>
                </c:pt>
                <c:pt idx="3754">
                  <c:v>375400</c:v>
                </c:pt>
                <c:pt idx="3755">
                  <c:v>375500</c:v>
                </c:pt>
                <c:pt idx="3756">
                  <c:v>375600</c:v>
                </c:pt>
                <c:pt idx="3757">
                  <c:v>375700</c:v>
                </c:pt>
                <c:pt idx="3758">
                  <c:v>375800</c:v>
                </c:pt>
                <c:pt idx="3759">
                  <c:v>375900</c:v>
                </c:pt>
                <c:pt idx="3760">
                  <c:v>376000</c:v>
                </c:pt>
                <c:pt idx="3761">
                  <c:v>376100</c:v>
                </c:pt>
                <c:pt idx="3762">
                  <c:v>376200</c:v>
                </c:pt>
                <c:pt idx="3763">
                  <c:v>376300</c:v>
                </c:pt>
                <c:pt idx="3764">
                  <c:v>376400</c:v>
                </c:pt>
                <c:pt idx="3765">
                  <c:v>376500</c:v>
                </c:pt>
                <c:pt idx="3766">
                  <c:v>376600</c:v>
                </c:pt>
                <c:pt idx="3767">
                  <c:v>376700</c:v>
                </c:pt>
                <c:pt idx="3768">
                  <c:v>376800</c:v>
                </c:pt>
                <c:pt idx="3769">
                  <c:v>376900</c:v>
                </c:pt>
                <c:pt idx="3770">
                  <c:v>377000</c:v>
                </c:pt>
                <c:pt idx="3771">
                  <c:v>377100</c:v>
                </c:pt>
                <c:pt idx="3772">
                  <c:v>377200</c:v>
                </c:pt>
                <c:pt idx="3773">
                  <c:v>377300</c:v>
                </c:pt>
                <c:pt idx="3774">
                  <c:v>377400</c:v>
                </c:pt>
                <c:pt idx="3775">
                  <c:v>377500</c:v>
                </c:pt>
                <c:pt idx="3776">
                  <c:v>377600</c:v>
                </c:pt>
                <c:pt idx="3777">
                  <c:v>377700</c:v>
                </c:pt>
                <c:pt idx="3778">
                  <c:v>377800</c:v>
                </c:pt>
                <c:pt idx="3779">
                  <c:v>377900</c:v>
                </c:pt>
                <c:pt idx="3780">
                  <c:v>378000</c:v>
                </c:pt>
                <c:pt idx="3781">
                  <c:v>378100</c:v>
                </c:pt>
                <c:pt idx="3782">
                  <c:v>378200</c:v>
                </c:pt>
                <c:pt idx="3783">
                  <c:v>378300</c:v>
                </c:pt>
                <c:pt idx="3784">
                  <c:v>378400</c:v>
                </c:pt>
                <c:pt idx="3785">
                  <c:v>378500</c:v>
                </c:pt>
                <c:pt idx="3786">
                  <c:v>378600</c:v>
                </c:pt>
                <c:pt idx="3787">
                  <c:v>378700</c:v>
                </c:pt>
                <c:pt idx="3788">
                  <c:v>378800</c:v>
                </c:pt>
                <c:pt idx="3789">
                  <c:v>378900</c:v>
                </c:pt>
                <c:pt idx="3790">
                  <c:v>379000</c:v>
                </c:pt>
                <c:pt idx="3791">
                  <c:v>379100</c:v>
                </c:pt>
                <c:pt idx="3792">
                  <c:v>379200</c:v>
                </c:pt>
                <c:pt idx="3793">
                  <c:v>379300</c:v>
                </c:pt>
                <c:pt idx="3794">
                  <c:v>379400</c:v>
                </c:pt>
                <c:pt idx="3795">
                  <c:v>379500</c:v>
                </c:pt>
                <c:pt idx="3796">
                  <c:v>379600</c:v>
                </c:pt>
                <c:pt idx="3797">
                  <c:v>379700</c:v>
                </c:pt>
                <c:pt idx="3798">
                  <c:v>379800</c:v>
                </c:pt>
                <c:pt idx="3799">
                  <c:v>379900</c:v>
                </c:pt>
                <c:pt idx="3800">
                  <c:v>380000</c:v>
                </c:pt>
                <c:pt idx="3801">
                  <c:v>380100</c:v>
                </c:pt>
                <c:pt idx="3802">
                  <c:v>380200</c:v>
                </c:pt>
                <c:pt idx="3803">
                  <c:v>380300</c:v>
                </c:pt>
                <c:pt idx="3804">
                  <c:v>380400</c:v>
                </c:pt>
                <c:pt idx="3805">
                  <c:v>380500</c:v>
                </c:pt>
                <c:pt idx="3806">
                  <c:v>380600</c:v>
                </c:pt>
                <c:pt idx="3807">
                  <c:v>380700</c:v>
                </c:pt>
                <c:pt idx="3808">
                  <c:v>380800</c:v>
                </c:pt>
                <c:pt idx="3809">
                  <c:v>380900</c:v>
                </c:pt>
                <c:pt idx="3810">
                  <c:v>381000</c:v>
                </c:pt>
                <c:pt idx="3811">
                  <c:v>381100</c:v>
                </c:pt>
                <c:pt idx="3812">
                  <c:v>381200</c:v>
                </c:pt>
                <c:pt idx="3813">
                  <c:v>381300</c:v>
                </c:pt>
                <c:pt idx="3814">
                  <c:v>381400</c:v>
                </c:pt>
                <c:pt idx="3815">
                  <c:v>381500</c:v>
                </c:pt>
                <c:pt idx="3816">
                  <c:v>381600</c:v>
                </c:pt>
                <c:pt idx="3817">
                  <c:v>381700</c:v>
                </c:pt>
                <c:pt idx="3818">
                  <c:v>381800</c:v>
                </c:pt>
                <c:pt idx="3819">
                  <c:v>381900</c:v>
                </c:pt>
                <c:pt idx="3820">
                  <c:v>382000</c:v>
                </c:pt>
                <c:pt idx="3821">
                  <c:v>382100</c:v>
                </c:pt>
                <c:pt idx="3822">
                  <c:v>382200</c:v>
                </c:pt>
                <c:pt idx="3823">
                  <c:v>382300</c:v>
                </c:pt>
                <c:pt idx="3824">
                  <c:v>382400</c:v>
                </c:pt>
                <c:pt idx="3825">
                  <c:v>382500</c:v>
                </c:pt>
                <c:pt idx="3826">
                  <c:v>382600</c:v>
                </c:pt>
                <c:pt idx="3827">
                  <c:v>382700</c:v>
                </c:pt>
                <c:pt idx="3828">
                  <c:v>382800</c:v>
                </c:pt>
                <c:pt idx="3829">
                  <c:v>382900</c:v>
                </c:pt>
                <c:pt idx="3830">
                  <c:v>383000</c:v>
                </c:pt>
                <c:pt idx="3831">
                  <c:v>383100</c:v>
                </c:pt>
                <c:pt idx="3832">
                  <c:v>383200</c:v>
                </c:pt>
                <c:pt idx="3833">
                  <c:v>383300</c:v>
                </c:pt>
                <c:pt idx="3834">
                  <c:v>383400</c:v>
                </c:pt>
                <c:pt idx="3835">
                  <c:v>383500</c:v>
                </c:pt>
                <c:pt idx="3836">
                  <c:v>383600</c:v>
                </c:pt>
                <c:pt idx="3837">
                  <c:v>383700</c:v>
                </c:pt>
                <c:pt idx="3838">
                  <c:v>383800</c:v>
                </c:pt>
                <c:pt idx="3839">
                  <c:v>383900</c:v>
                </c:pt>
                <c:pt idx="3840">
                  <c:v>384000</c:v>
                </c:pt>
                <c:pt idx="3841">
                  <c:v>384100</c:v>
                </c:pt>
                <c:pt idx="3842">
                  <c:v>384200</c:v>
                </c:pt>
                <c:pt idx="3843">
                  <c:v>384300</c:v>
                </c:pt>
                <c:pt idx="3844">
                  <c:v>384400</c:v>
                </c:pt>
                <c:pt idx="3845">
                  <c:v>384500</c:v>
                </c:pt>
                <c:pt idx="3846">
                  <c:v>384600</c:v>
                </c:pt>
                <c:pt idx="3847">
                  <c:v>384700</c:v>
                </c:pt>
                <c:pt idx="3848">
                  <c:v>384800</c:v>
                </c:pt>
                <c:pt idx="3849">
                  <c:v>384900</c:v>
                </c:pt>
                <c:pt idx="3850">
                  <c:v>385000</c:v>
                </c:pt>
                <c:pt idx="3851">
                  <c:v>385100</c:v>
                </c:pt>
                <c:pt idx="3852">
                  <c:v>385200</c:v>
                </c:pt>
                <c:pt idx="3853">
                  <c:v>385300</c:v>
                </c:pt>
                <c:pt idx="3854">
                  <c:v>385400</c:v>
                </c:pt>
                <c:pt idx="3855">
                  <c:v>385500</c:v>
                </c:pt>
                <c:pt idx="3856">
                  <c:v>385600</c:v>
                </c:pt>
                <c:pt idx="3857">
                  <c:v>385700</c:v>
                </c:pt>
                <c:pt idx="3858">
                  <c:v>385800</c:v>
                </c:pt>
                <c:pt idx="3859">
                  <c:v>385900</c:v>
                </c:pt>
                <c:pt idx="3860">
                  <c:v>386000</c:v>
                </c:pt>
                <c:pt idx="3861">
                  <c:v>386100</c:v>
                </c:pt>
                <c:pt idx="3862">
                  <c:v>386200</c:v>
                </c:pt>
                <c:pt idx="3863">
                  <c:v>386300</c:v>
                </c:pt>
                <c:pt idx="3864">
                  <c:v>386400</c:v>
                </c:pt>
                <c:pt idx="3865">
                  <c:v>386500</c:v>
                </c:pt>
                <c:pt idx="3866">
                  <c:v>386600</c:v>
                </c:pt>
                <c:pt idx="3867">
                  <c:v>386700</c:v>
                </c:pt>
                <c:pt idx="3868">
                  <c:v>386800</c:v>
                </c:pt>
                <c:pt idx="3869">
                  <c:v>386900</c:v>
                </c:pt>
                <c:pt idx="3870">
                  <c:v>387000</c:v>
                </c:pt>
                <c:pt idx="3871">
                  <c:v>387100</c:v>
                </c:pt>
                <c:pt idx="3872">
                  <c:v>387200</c:v>
                </c:pt>
                <c:pt idx="3873">
                  <c:v>387300</c:v>
                </c:pt>
                <c:pt idx="3874">
                  <c:v>387400</c:v>
                </c:pt>
                <c:pt idx="3875">
                  <c:v>387500</c:v>
                </c:pt>
                <c:pt idx="3876">
                  <c:v>387600</c:v>
                </c:pt>
                <c:pt idx="3877">
                  <c:v>387700</c:v>
                </c:pt>
                <c:pt idx="3878">
                  <c:v>387800</c:v>
                </c:pt>
                <c:pt idx="3879">
                  <c:v>387900</c:v>
                </c:pt>
                <c:pt idx="3880">
                  <c:v>388000</c:v>
                </c:pt>
                <c:pt idx="3881">
                  <c:v>388100</c:v>
                </c:pt>
                <c:pt idx="3882">
                  <c:v>388200</c:v>
                </c:pt>
                <c:pt idx="3883">
                  <c:v>388300</c:v>
                </c:pt>
                <c:pt idx="3884">
                  <c:v>388400</c:v>
                </c:pt>
                <c:pt idx="3885">
                  <c:v>388500</c:v>
                </c:pt>
                <c:pt idx="3886">
                  <c:v>388600</c:v>
                </c:pt>
                <c:pt idx="3887">
                  <c:v>388700</c:v>
                </c:pt>
                <c:pt idx="3888">
                  <c:v>388800</c:v>
                </c:pt>
                <c:pt idx="3889">
                  <c:v>388900</c:v>
                </c:pt>
                <c:pt idx="3890">
                  <c:v>389000</c:v>
                </c:pt>
                <c:pt idx="3891">
                  <c:v>389100</c:v>
                </c:pt>
                <c:pt idx="3892">
                  <c:v>389200</c:v>
                </c:pt>
                <c:pt idx="3893">
                  <c:v>389300</c:v>
                </c:pt>
                <c:pt idx="3894">
                  <c:v>389400</c:v>
                </c:pt>
                <c:pt idx="3895">
                  <c:v>389500</c:v>
                </c:pt>
                <c:pt idx="3896">
                  <c:v>389600</c:v>
                </c:pt>
                <c:pt idx="3897">
                  <c:v>389700</c:v>
                </c:pt>
                <c:pt idx="3898">
                  <c:v>389800</c:v>
                </c:pt>
                <c:pt idx="3899">
                  <c:v>389900</c:v>
                </c:pt>
                <c:pt idx="3900">
                  <c:v>390000</c:v>
                </c:pt>
                <c:pt idx="3901">
                  <c:v>390100</c:v>
                </c:pt>
                <c:pt idx="3902">
                  <c:v>390200</c:v>
                </c:pt>
                <c:pt idx="3903">
                  <c:v>390300</c:v>
                </c:pt>
                <c:pt idx="3904">
                  <c:v>390400</c:v>
                </c:pt>
                <c:pt idx="3905">
                  <c:v>390500</c:v>
                </c:pt>
                <c:pt idx="3906">
                  <c:v>390600</c:v>
                </c:pt>
                <c:pt idx="3907">
                  <c:v>390700</c:v>
                </c:pt>
                <c:pt idx="3908">
                  <c:v>390800</c:v>
                </c:pt>
                <c:pt idx="3909">
                  <c:v>390900</c:v>
                </c:pt>
                <c:pt idx="3910">
                  <c:v>391000</c:v>
                </c:pt>
                <c:pt idx="3911">
                  <c:v>391100</c:v>
                </c:pt>
                <c:pt idx="3912">
                  <c:v>391200</c:v>
                </c:pt>
                <c:pt idx="3913">
                  <c:v>391300</c:v>
                </c:pt>
                <c:pt idx="3914">
                  <c:v>391400</c:v>
                </c:pt>
                <c:pt idx="3915">
                  <c:v>391500</c:v>
                </c:pt>
                <c:pt idx="3916">
                  <c:v>391600</c:v>
                </c:pt>
                <c:pt idx="3917">
                  <c:v>391700</c:v>
                </c:pt>
                <c:pt idx="3918">
                  <c:v>391800</c:v>
                </c:pt>
                <c:pt idx="3919">
                  <c:v>391900</c:v>
                </c:pt>
                <c:pt idx="3920">
                  <c:v>392000</c:v>
                </c:pt>
                <c:pt idx="3921">
                  <c:v>392100</c:v>
                </c:pt>
                <c:pt idx="3922">
                  <c:v>392200</c:v>
                </c:pt>
                <c:pt idx="3923">
                  <c:v>392300</c:v>
                </c:pt>
                <c:pt idx="3924">
                  <c:v>392400</c:v>
                </c:pt>
                <c:pt idx="3925">
                  <c:v>392500</c:v>
                </c:pt>
                <c:pt idx="3926">
                  <c:v>392600</c:v>
                </c:pt>
                <c:pt idx="3927">
                  <c:v>392700</c:v>
                </c:pt>
                <c:pt idx="3928">
                  <c:v>392800</c:v>
                </c:pt>
                <c:pt idx="3929">
                  <c:v>392900</c:v>
                </c:pt>
                <c:pt idx="3930">
                  <c:v>393000</c:v>
                </c:pt>
                <c:pt idx="3931">
                  <c:v>393100</c:v>
                </c:pt>
                <c:pt idx="3932">
                  <c:v>393200</c:v>
                </c:pt>
                <c:pt idx="3933">
                  <c:v>393300</c:v>
                </c:pt>
                <c:pt idx="3934">
                  <c:v>393400</c:v>
                </c:pt>
                <c:pt idx="3935">
                  <c:v>393500</c:v>
                </c:pt>
                <c:pt idx="3936">
                  <c:v>393600</c:v>
                </c:pt>
                <c:pt idx="3937">
                  <c:v>393700</c:v>
                </c:pt>
                <c:pt idx="3938">
                  <c:v>393800</c:v>
                </c:pt>
                <c:pt idx="3939">
                  <c:v>393900</c:v>
                </c:pt>
                <c:pt idx="3940">
                  <c:v>394000</c:v>
                </c:pt>
                <c:pt idx="3941">
                  <c:v>394100</c:v>
                </c:pt>
                <c:pt idx="3942">
                  <c:v>394200</c:v>
                </c:pt>
                <c:pt idx="3943">
                  <c:v>394300</c:v>
                </c:pt>
                <c:pt idx="3944">
                  <c:v>394400</c:v>
                </c:pt>
                <c:pt idx="3945">
                  <c:v>394500</c:v>
                </c:pt>
                <c:pt idx="3946">
                  <c:v>394600</c:v>
                </c:pt>
                <c:pt idx="3947">
                  <c:v>394700</c:v>
                </c:pt>
                <c:pt idx="3948">
                  <c:v>394800</c:v>
                </c:pt>
                <c:pt idx="3949">
                  <c:v>394900</c:v>
                </c:pt>
                <c:pt idx="3950">
                  <c:v>395000</c:v>
                </c:pt>
                <c:pt idx="3951">
                  <c:v>395100</c:v>
                </c:pt>
                <c:pt idx="3952">
                  <c:v>395200</c:v>
                </c:pt>
                <c:pt idx="3953">
                  <c:v>395300</c:v>
                </c:pt>
                <c:pt idx="3954">
                  <c:v>395400</c:v>
                </c:pt>
                <c:pt idx="3955">
                  <c:v>395500</c:v>
                </c:pt>
                <c:pt idx="3956">
                  <c:v>395600</c:v>
                </c:pt>
                <c:pt idx="3957">
                  <c:v>395700</c:v>
                </c:pt>
                <c:pt idx="3958">
                  <c:v>395800</c:v>
                </c:pt>
                <c:pt idx="3959">
                  <c:v>395900</c:v>
                </c:pt>
                <c:pt idx="3960">
                  <c:v>396000</c:v>
                </c:pt>
                <c:pt idx="3961">
                  <c:v>396100</c:v>
                </c:pt>
                <c:pt idx="3962">
                  <c:v>396200</c:v>
                </c:pt>
                <c:pt idx="3963">
                  <c:v>396300</c:v>
                </c:pt>
                <c:pt idx="3964">
                  <c:v>396400</c:v>
                </c:pt>
                <c:pt idx="3965">
                  <c:v>396500</c:v>
                </c:pt>
                <c:pt idx="3966">
                  <c:v>396600</c:v>
                </c:pt>
                <c:pt idx="3967">
                  <c:v>396700</c:v>
                </c:pt>
                <c:pt idx="3968">
                  <c:v>396800</c:v>
                </c:pt>
                <c:pt idx="3969">
                  <c:v>396900</c:v>
                </c:pt>
                <c:pt idx="3970">
                  <c:v>397000</c:v>
                </c:pt>
                <c:pt idx="3971">
                  <c:v>397100</c:v>
                </c:pt>
                <c:pt idx="3972">
                  <c:v>397200</c:v>
                </c:pt>
                <c:pt idx="3973">
                  <c:v>397300</c:v>
                </c:pt>
                <c:pt idx="3974">
                  <c:v>397400</c:v>
                </c:pt>
                <c:pt idx="3975">
                  <c:v>397500</c:v>
                </c:pt>
                <c:pt idx="3976">
                  <c:v>397600</c:v>
                </c:pt>
                <c:pt idx="3977">
                  <c:v>397700</c:v>
                </c:pt>
                <c:pt idx="3978">
                  <c:v>397800</c:v>
                </c:pt>
                <c:pt idx="3979">
                  <c:v>397900</c:v>
                </c:pt>
                <c:pt idx="3980">
                  <c:v>398000</c:v>
                </c:pt>
                <c:pt idx="3981">
                  <c:v>398100</c:v>
                </c:pt>
                <c:pt idx="3982">
                  <c:v>398200</c:v>
                </c:pt>
                <c:pt idx="3983">
                  <c:v>398300</c:v>
                </c:pt>
                <c:pt idx="3984">
                  <c:v>398400</c:v>
                </c:pt>
                <c:pt idx="3985">
                  <c:v>398500</c:v>
                </c:pt>
                <c:pt idx="3986">
                  <c:v>398600</c:v>
                </c:pt>
                <c:pt idx="3987">
                  <c:v>398700</c:v>
                </c:pt>
                <c:pt idx="3988">
                  <c:v>398800</c:v>
                </c:pt>
                <c:pt idx="3989">
                  <c:v>398900</c:v>
                </c:pt>
                <c:pt idx="3990">
                  <c:v>399000</c:v>
                </c:pt>
                <c:pt idx="3991">
                  <c:v>399100</c:v>
                </c:pt>
                <c:pt idx="3992">
                  <c:v>399200</c:v>
                </c:pt>
                <c:pt idx="3993">
                  <c:v>399300</c:v>
                </c:pt>
                <c:pt idx="3994">
                  <c:v>399400</c:v>
                </c:pt>
                <c:pt idx="3995">
                  <c:v>399500</c:v>
                </c:pt>
                <c:pt idx="3996">
                  <c:v>399600</c:v>
                </c:pt>
                <c:pt idx="3997">
                  <c:v>399700</c:v>
                </c:pt>
                <c:pt idx="3998">
                  <c:v>399800</c:v>
                </c:pt>
                <c:pt idx="3999">
                  <c:v>399900</c:v>
                </c:pt>
                <c:pt idx="4000">
                  <c:v>400000</c:v>
                </c:pt>
                <c:pt idx="4001">
                  <c:v>400100</c:v>
                </c:pt>
                <c:pt idx="4002">
                  <c:v>400200</c:v>
                </c:pt>
                <c:pt idx="4003">
                  <c:v>400300</c:v>
                </c:pt>
                <c:pt idx="4004">
                  <c:v>400400</c:v>
                </c:pt>
                <c:pt idx="4005">
                  <c:v>400500</c:v>
                </c:pt>
                <c:pt idx="4006">
                  <c:v>400600</c:v>
                </c:pt>
                <c:pt idx="4007">
                  <c:v>400700</c:v>
                </c:pt>
                <c:pt idx="4008">
                  <c:v>400800</c:v>
                </c:pt>
                <c:pt idx="4009">
                  <c:v>400900</c:v>
                </c:pt>
                <c:pt idx="4010">
                  <c:v>401000</c:v>
                </c:pt>
                <c:pt idx="4011">
                  <c:v>401100</c:v>
                </c:pt>
                <c:pt idx="4012">
                  <c:v>401200</c:v>
                </c:pt>
                <c:pt idx="4013">
                  <c:v>401300</c:v>
                </c:pt>
                <c:pt idx="4014">
                  <c:v>401400</c:v>
                </c:pt>
                <c:pt idx="4015">
                  <c:v>401500</c:v>
                </c:pt>
                <c:pt idx="4016">
                  <c:v>401600</c:v>
                </c:pt>
                <c:pt idx="4017">
                  <c:v>401700</c:v>
                </c:pt>
                <c:pt idx="4018">
                  <c:v>401800</c:v>
                </c:pt>
                <c:pt idx="4019">
                  <c:v>401900</c:v>
                </c:pt>
                <c:pt idx="4020">
                  <c:v>402000</c:v>
                </c:pt>
                <c:pt idx="4021">
                  <c:v>402100</c:v>
                </c:pt>
                <c:pt idx="4022">
                  <c:v>402200</c:v>
                </c:pt>
                <c:pt idx="4023">
                  <c:v>402300</c:v>
                </c:pt>
                <c:pt idx="4024">
                  <c:v>402400</c:v>
                </c:pt>
                <c:pt idx="4025">
                  <c:v>402500</c:v>
                </c:pt>
                <c:pt idx="4026">
                  <c:v>402600</c:v>
                </c:pt>
                <c:pt idx="4027">
                  <c:v>402700</c:v>
                </c:pt>
                <c:pt idx="4028">
                  <c:v>402800</c:v>
                </c:pt>
                <c:pt idx="4029">
                  <c:v>402900</c:v>
                </c:pt>
                <c:pt idx="4030">
                  <c:v>403000</c:v>
                </c:pt>
                <c:pt idx="4031">
                  <c:v>403100</c:v>
                </c:pt>
                <c:pt idx="4032">
                  <c:v>403200</c:v>
                </c:pt>
                <c:pt idx="4033">
                  <c:v>403300</c:v>
                </c:pt>
                <c:pt idx="4034">
                  <c:v>403400</c:v>
                </c:pt>
                <c:pt idx="4035">
                  <c:v>403500</c:v>
                </c:pt>
                <c:pt idx="4036">
                  <c:v>403600</c:v>
                </c:pt>
                <c:pt idx="4037">
                  <c:v>403700</c:v>
                </c:pt>
                <c:pt idx="4038">
                  <c:v>403800</c:v>
                </c:pt>
                <c:pt idx="4039">
                  <c:v>403900</c:v>
                </c:pt>
                <c:pt idx="4040">
                  <c:v>404000</c:v>
                </c:pt>
                <c:pt idx="4041">
                  <c:v>404100</c:v>
                </c:pt>
                <c:pt idx="4042">
                  <c:v>404200</c:v>
                </c:pt>
                <c:pt idx="4043">
                  <c:v>404300</c:v>
                </c:pt>
                <c:pt idx="4044">
                  <c:v>404400</c:v>
                </c:pt>
                <c:pt idx="4045">
                  <c:v>404500</c:v>
                </c:pt>
                <c:pt idx="4046">
                  <c:v>404600</c:v>
                </c:pt>
                <c:pt idx="4047">
                  <c:v>404700</c:v>
                </c:pt>
                <c:pt idx="4048">
                  <c:v>404800</c:v>
                </c:pt>
                <c:pt idx="4049">
                  <c:v>404900</c:v>
                </c:pt>
                <c:pt idx="4050">
                  <c:v>405000</c:v>
                </c:pt>
                <c:pt idx="4051">
                  <c:v>405100</c:v>
                </c:pt>
                <c:pt idx="4052">
                  <c:v>405200</c:v>
                </c:pt>
                <c:pt idx="4053">
                  <c:v>405300</c:v>
                </c:pt>
                <c:pt idx="4054">
                  <c:v>405400</c:v>
                </c:pt>
                <c:pt idx="4055">
                  <c:v>405500</c:v>
                </c:pt>
                <c:pt idx="4056">
                  <c:v>405600</c:v>
                </c:pt>
                <c:pt idx="4057">
                  <c:v>405700</c:v>
                </c:pt>
                <c:pt idx="4058">
                  <c:v>405800</c:v>
                </c:pt>
                <c:pt idx="4059">
                  <c:v>405900</c:v>
                </c:pt>
                <c:pt idx="4060">
                  <c:v>406000</c:v>
                </c:pt>
                <c:pt idx="4061">
                  <c:v>406100</c:v>
                </c:pt>
                <c:pt idx="4062">
                  <c:v>406200</c:v>
                </c:pt>
                <c:pt idx="4063">
                  <c:v>406300</c:v>
                </c:pt>
                <c:pt idx="4064">
                  <c:v>406400</c:v>
                </c:pt>
                <c:pt idx="4065">
                  <c:v>406500</c:v>
                </c:pt>
                <c:pt idx="4066">
                  <c:v>406600</c:v>
                </c:pt>
                <c:pt idx="4067">
                  <c:v>406700</c:v>
                </c:pt>
                <c:pt idx="4068">
                  <c:v>406800</c:v>
                </c:pt>
                <c:pt idx="4069">
                  <c:v>406900</c:v>
                </c:pt>
                <c:pt idx="4070">
                  <c:v>407000</c:v>
                </c:pt>
                <c:pt idx="4071">
                  <c:v>407100</c:v>
                </c:pt>
                <c:pt idx="4072">
                  <c:v>407200</c:v>
                </c:pt>
                <c:pt idx="4073">
                  <c:v>407300</c:v>
                </c:pt>
                <c:pt idx="4074">
                  <c:v>407400</c:v>
                </c:pt>
                <c:pt idx="4075">
                  <c:v>407500</c:v>
                </c:pt>
                <c:pt idx="4076">
                  <c:v>407600</c:v>
                </c:pt>
                <c:pt idx="4077">
                  <c:v>407700</c:v>
                </c:pt>
                <c:pt idx="4078">
                  <c:v>407800</c:v>
                </c:pt>
                <c:pt idx="4079">
                  <c:v>407900</c:v>
                </c:pt>
                <c:pt idx="4080">
                  <c:v>408000</c:v>
                </c:pt>
                <c:pt idx="4081">
                  <c:v>408100</c:v>
                </c:pt>
                <c:pt idx="4082">
                  <c:v>408200</c:v>
                </c:pt>
                <c:pt idx="4083">
                  <c:v>408300</c:v>
                </c:pt>
                <c:pt idx="4084">
                  <c:v>408400</c:v>
                </c:pt>
                <c:pt idx="4085">
                  <c:v>408500</c:v>
                </c:pt>
                <c:pt idx="4086">
                  <c:v>408600</c:v>
                </c:pt>
                <c:pt idx="4087">
                  <c:v>408700</c:v>
                </c:pt>
                <c:pt idx="4088">
                  <c:v>408800</c:v>
                </c:pt>
                <c:pt idx="4089">
                  <c:v>408900</c:v>
                </c:pt>
                <c:pt idx="4090">
                  <c:v>409000</c:v>
                </c:pt>
                <c:pt idx="4091">
                  <c:v>409100</c:v>
                </c:pt>
                <c:pt idx="4092">
                  <c:v>409200</c:v>
                </c:pt>
                <c:pt idx="4093">
                  <c:v>409300</c:v>
                </c:pt>
                <c:pt idx="4094">
                  <c:v>409400</c:v>
                </c:pt>
                <c:pt idx="4095">
                  <c:v>409500</c:v>
                </c:pt>
                <c:pt idx="4096">
                  <c:v>409600</c:v>
                </c:pt>
                <c:pt idx="4097">
                  <c:v>409700</c:v>
                </c:pt>
                <c:pt idx="4098">
                  <c:v>409800</c:v>
                </c:pt>
                <c:pt idx="4099">
                  <c:v>409900</c:v>
                </c:pt>
                <c:pt idx="4100">
                  <c:v>410000</c:v>
                </c:pt>
                <c:pt idx="4101">
                  <c:v>410100</c:v>
                </c:pt>
                <c:pt idx="4102">
                  <c:v>410200</c:v>
                </c:pt>
                <c:pt idx="4103">
                  <c:v>410300</c:v>
                </c:pt>
                <c:pt idx="4104">
                  <c:v>410400</c:v>
                </c:pt>
                <c:pt idx="4105">
                  <c:v>410500</c:v>
                </c:pt>
                <c:pt idx="4106">
                  <c:v>410600</c:v>
                </c:pt>
                <c:pt idx="4107">
                  <c:v>410700</c:v>
                </c:pt>
                <c:pt idx="4108">
                  <c:v>410800</c:v>
                </c:pt>
                <c:pt idx="4109">
                  <c:v>410900</c:v>
                </c:pt>
                <c:pt idx="4110">
                  <c:v>411000</c:v>
                </c:pt>
                <c:pt idx="4111">
                  <c:v>411100</c:v>
                </c:pt>
                <c:pt idx="4112">
                  <c:v>411200</c:v>
                </c:pt>
                <c:pt idx="4113">
                  <c:v>411300</c:v>
                </c:pt>
                <c:pt idx="4114">
                  <c:v>411400</c:v>
                </c:pt>
                <c:pt idx="4115">
                  <c:v>411500</c:v>
                </c:pt>
                <c:pt idx="4116">
                  <c:v>411600</c:v>
                </c:pt>
                <c:pt idx="4117">
                  <c:v>411700</c:v>
                </c:pt>
                <c:pt idx="4118">
                  <c:v>411800</c:v>
                </c:pt>
                <c:pt idx="4119">
                  <c:v>411900</c:v>
                </c:pt>
                <c:pt idx="4120">
                  <c:v>412000</c:v>
                </c:pt>
                <c:pt idx="4121">
                  <c:v>412100</c:v>
                </c:pt>
                <c:pt idx="4122">
                  <c:v>412200</c:v>
                </c:pt>
                <c:pt idx="4123">
                  <c:v>412300</c:v>
                </c:pt>
                <c:pt idx="4124">
                  <c:v>412400</c:v>
                </c:pt>
                <c:pt idx="4125">
                  <c:v>412500</c:v>
                </c:pt>
                <c:pt idx="4126">
                  <c:v>412600</c:v>
                </c:pt>
                <c:pt idx="4127">
                  <c:v>412700</c:v>
                </c:pt>
                <c:pt idx="4128">
                  <c:v>412800</c:v>
                </c:pt>
                <c:pt idx="4129">
                  <c:v>412900</c:v>
                </c:pt>
                <c:pt idx="4130">
                  <c:v>413000</c:v>
                </c:pt>
                <c:pt idx="4131">
                  <c:v>413100</c:v>
                </c:pt>
                <c:pt idx="4132">
                  <c:v>413200</c:v>
                </c:pt>
                <c:pt idx="4133">
                  <c:v>413300</c:v>
                </c:pt>
                <c:pt idx="4134">
                  <c:v>413400</c:v>
                </c:pt>
                <c:pt idx="4135">
                  <c:v>413500</c:v>
                </c:pt>
                <c:pt idx="4136">
                  <c:v>413600</c:v>
                </c:pt>
                <c:pt idx="4137">
                  <c:v>413700</c:v>
                </c:pt>
                <c:pt idx="4138">
                  <c:v>413800</c:v>
                </c:pt>
                <c:pt idx="4139">
                  <c:v>413900</c:v>
                </c:pt>
                <c:pt idx="4140">
                  <c:v>414000</c:v>
                </c:pt>
                <c:pt idx="4141">
                  <c:v>414100</c:v>
                </c:pt>
                <c:pt idx="4142">
                  <c:v>414200</c:v>
                </c:pt>
                <c:pt idx="4143">
                  <c:v>414300</c:v>
                </c:pt>
                <c:pt idx="4144">
                  <c:v>414400</c:v>
                </c:pt>
                <c:pt idx="4145">
                  <c:v>414500</c:v>
                </c:pt>
                <c:pt idx="4146">
                  <c:v>414600</c:v>
                </c:pt>
                <c:pt idx="4147">
                  <c:v>414700</c:v>
                </c:pt>
                <c:pt idx="4148">
                  <c:v>414800</c:v>
                </c:pt>
                <c:pt idx="4149">
                  <c:v>414900</c:v>
                </c:pt>
                <c:pt idx="4150">
                  <c:v>415000</c:v>
                </c:pt>
                <c:pt idx="4151">
                  <c:v>415100</c:v>
                </c:pt>
                <c:pt idx="4152">
                  <c:v>415200</c:v>
                </c:pt>
                <c:pt idx="4153">
                  <c:v>415300</c:v>
                </c:pt>
                <c:pt idx="4154">
                  <c:v>415400</c:v>
                </c:pt>
                <c:pt idx="4155">
                  <c:v>415500</c:v>
                </c:pt>
                <c:pt idx="4156">
                  <c:v>415600</c:v>
                </c:pt>
                <c:pt idx="4157">
                  <c:v>415700</c:v>
                </c:pt>
                <c:pt idx="4158">
                  <c:v>415800</c:v>
                </c:pt>
                <c:pt idx="4159">
                  <c:v>415900</c:v>
                </c:pt>
                <c:pt idx="4160">
                  <c:v>416000</c:v>
                </c:pt>
                <c:pt idx="4161">
                  <c:v>416100</c:v>
                </c:pt>
                <c:pt idx="4162">
                  <c:v>416200</c:v>
                </c:pt>
                <c:pt idx="4163">
                  <c:v>416300</c:v>
                </c:pt>
                <c:pt idx="4164">
                  <c:v>416400</c:v>
                </c:pt>
                <c:pt idx="4165">
                  <c:v>416500</c:v>
                </c:pt>
                <c:pt idx="4166">
                  <c:v>416600</c:v>
                </c:pt>
                <c:pt idx="4167">
                  <c:v>416700</c:v>
                </c:pt>
                <c:pt idx="4168">
                  <c:v>416800</c:v>
                </c:pt>
                <c:pt idx="4169">
                  <c:v>416900</c:v>
                </c:pt>
                <c:pt idx="4170">
                  <c:v>417000</c:v>
                </c:pt>
                <c:pt idx="4171">
                  <c:v>417100</c:v>
                </c:pt>
                <c:pt idx="4172">
                  <c:v>417200</c:v>
                </c:pt>
                <c:pt idx="4173">
                  <c:v>417300</c:v>
                </c:pt>
                <c:pt idx="4174">
                  <c:v>417400</c:v>
                </c:pt>
                <c:pt idx="4175">
                  <c:v>417500</c:v>
                </c:pt>
                <c:pt idx="4176">
                  <c:v>417600</c:v>
                </c:pt>
                <c:pt idx="4177">
                  <c:v>417700</c:v>
                </c:pt>
                <c:pt idx="4178">
                  <c:v>417800</c:v>
                </c:pt>
                <c:pt idx="4179">
                  <c:v>417900</c:v>
                </c:pt>
                <c:pt idx="4180">
                  <c:v>418000</c:v>
                </c:pt>
                <c:pt idx="4181">
                  <c:v>418100</c:v>
                </c:pt>
                <c:pt idx="4182">
                  <c:v>418200</c:v>
                </c:pt>
                <c:pt idx="4183">
                  <c:v>418300</c:v>
                </c:pt>
                <c:pt idx="4184">
                  <c:v>418400</c:v>
                </c:pt>
                <c:pt idx="4185">
                  <c:v>418500</c:v>
                </c:pt>
                <c:pt idx="4186">
                  <c:v>418600</c:v>
                </c:pt>
                <c:pt idx="4187">
                  <c:v>418700</c:v>
                </c:pt>
                <c:pt idx="4188">
                  <c:v>418800</c:v>
                </c:pt>
                <c:pt idx="4189">
                  <c:v>418900</c:v>
                </c:pt>
                <c:pt idx="4190">
                  <c:v>419000</c:v>
                </c:pt>
                <c:pt idx="4191">
                  <c:v>419100</c:v>
                </c:pt>
                <c:pt idx="4192">
                  <c:v>419200</c:v>
                </c:pt>
                <c:pt idx="4193">
                  <c:v>419300</c:v>
                </c:pt>
                <c:pt idx="4194">
                  <c:v>419400</c:v>
                </c:pt>
                <c:pt idx="4195">
                  <c:v>419500</c:v>
                </c:pt>
                <c:pt idx="4196">
                  <c:v>419600</c:v>
                </c:pt>
                <c:pt idx="4197">
                  <c:v>419700</c:v>
                </c:pt>
                <c:pt idx="4198">
                  <c:v>419800</c:v>
                </c:pt>
                <c:pt idx="4199">
                  <c:v>419900</c:v>
                </c:pt>
                <c:pt idx="4200">
                  <c:v>420000</c:v>
                </c:pt>
                <c:pt idx="4201">
                  <c:v>420100</c:v>
                </c:pt>
                <c:pt idx="4202">
                  <c:v>420200</c:v>
                </c:pt>
                <c:pt idx="4203">
                  <c:v>420300</c:v>
                </c:pt>
                <c:pt idx="4204">
                  <c:v>420400</c:v>
                </c:pt>
                <c:pt idx="4205">
                  <c:v>420500</c:v>
                </c:pt>
                <c:pt idx="4206">
                  <c:v>420600</c:v>
                </c:pt>
                <c:pt idx="4207">
                  <c:v>420700</c:v>
                </c:pt>
                <c:pt idx="4208">
                  <c:v>420800</c:v>
                </c:pt>
                <c:pt idx="4209">
                  <c:v>420900</c:v>
                </c:pt>
                <c:pt idx="4210">
                  <c:v>421000</c:v>
                </c:pt>
                <c:pt idx="4211">
                  <c:v>421100</c:v>
                </c:pt>
                <c:pt idx="4212">
                  <c:v>421200</c:v>
                </c:pt>
                <c:pt idx="4213">
                  <c:v>421300</c:v>
                </c:pt>
                <c:pt idx="4214">
                  <c:v>421400</c:v>
                </c:pt>
                <c:pt idx="4215">
                  <c:v>421500</c:v>
                </c:pt>
                <c:pt idx="4216">
                  <c:v>421600</c:v>
                </c:pt>
                <c:pt idx="4217">
                  <c:v>421700</c:v>
                </c:pt>
                <c:pt idx="4218">
                  <c:v>421800</c:v>
                </c:pt>
                <c:pt idx="4219">
                  <c:v>421900</c:v>
                </c:pt>
                <c:pt idx="4220">
                  <c:v>422000</c:v>
                </c:pt>
                <c:pt idx="4221">
                  <c:v>422100</c:v>
                </c:pt>
                <c:pt idx="4222">
                  <c:v>422200</c:v>
                </c:pt>
                <c:pt idx="4223">
                  <c:v>422300</c:v>
                </c:pt>
                <c:pt idx="4224">
                  <c:v>422400</c:v>
                </c:pt>
                <c:pt idx="4225">
                  <c:v>422500</c:v>
                </c:pt>
                <c:pt idx="4226">
                  <c:v>422600</c:v>
                </c:pt>
                <c:pt idx="4227">
                  <c:v>422700</c:v>
                </c:pt>
                <c:pt idx="4228">
                  <c:v>422800</c:v>
                </c:pt>
                <c:pt idx="4229">
                  <c:v>422900</c:v>
                </c:pt>
                <c:pt idx="4230">
                  <c:v>423000</c:v>
                </c:pt>
                <c:pt idx="4231">
                  <c:v>423100</c:v>
                </c:pt>
                <c:pt idx="4232">
                  <c:v>423200</c:v>
                </c:pt>
                <c:pt idx="4233">
                  <c:v>423300</c:v>
                </c:pt>
                <c:pt idx="4234">
                  <c:v>423400</c:v>
                </c:pt>
                <c:pt idx="4235">
                  <c:v>423500</c:v>
                </c:pt>
                <c:pt idx="4236">
                  <c:v>423600</c:v>
                </c:pt>
                <c:pt idx="4237">
                  <c:v>423700</c:v>
                </c:pt>
                <c:pt idx="4238">
                  <c:v>423800</c:v>
                </c:pt>
                <c:pt idx="4239">
                  <c:v>423900</c:v>
                </c:pt>
                <c:pt idx="4240">
                  <c:v>424000</c:v>
                </c:pt>
                <c:pt idx="4241">
                  <c:v>424100</c:v>
                </c:pt>
                <c:pt idx="4242">
                  <c:v>424200</c:v>
                </c:pt>
                <c:pt idx="4243">
                  <c:v>424300</c:v>
                </c:pt>
                <c:pt idx="4244">
                  <c:v>424400</c:v>
                </c:pt>
                <c:pt idx="4245">
                  <c:v>424500</c:v>
                </c:pt>
                <c:pt idx="4246">
                  <c:v>424600</c:v>
                </c:pt>
                <c:pt idx="4247">
                  <c:v>424700</c:v>
                </c:pt>
                <c:pt idx="4248">
                  <c:v>424800</c:v>
                </c:pt>
                <c:pt idx="4249">
                  <c:v>424900</c:v>
                </c:pt>
                <c:pt idx="4250">
                  <c:v>425000</c:v>
                </c:pt>
                <c:pt idx="4251">
                  <c:v>425100</c:v>
                </c:pt>
                <c:pt idx="4252">
                  <c:v>425200</c:v>
                </c:pt>
                <c:pt idx="4253">
                  <c:v>425300</c:v>
                </c:pt>
                <c:pt idx="4254">
                  <c:v>425400</c:v>
                </c:pt>
                <c:pt idx="4255">
                  <c:v>425500</c:v>
                </c:pt>
                <c:pt idx="4256">
                  <c:v>425600</c:v>
                </c:pt>
                <c:pt idx="4257">
                  <c:v>425700</c:v>
                </c:pt>
                <c:pt idx="4258">
                  <c:v>425800</c:v>
                </c:pt>
                <c:pt idx="4259">
                  <c:v>425900</c:v>
                </c:pt>
                <c:pt idx="4260">
                  <c:v>426000</c:v>
                </c:pt>
                <c:pt idx="4261">
                  <c:v>426100</c:v>
                </c:pt>
                <c:pt idx="4262">
                  <c:v>426200</c:v>
                </c:pt>
                <c:pt idx="4263">
                  <c:v>426300</c:v>
                </c:pt>
                <c:pt idx="4264">
                  <c:v>426400</c:v>
                </c:pt>
                <c:pt idx="4265">
                  <c:v>426500</c:v>
                </c:pt>
                <c:pt idx="4266">
                  <c:v>426600</c:v>
                </c:pt>
                <c:pt idx="4267">
                  <c:v>426700</c:v>
                </c:pt>
                <c:pt idx="4268">
                  <c:v>426800</c:v>
                </c:pt>
                <c:pt idx="4269">
                  <c:v>426900</c:v>
                </c:pt>
                <c:pt idx="4270">
                  <c:v>427000</c:v>
                </c:pt>
                <c:pt idx="4271">
                  <c:v>427100</c:v>
                </c:pt>
                <c:pt idx="4272">
                  <c:v>427200</c:v>
                </c:pt>
                <c:pt idx="4273">
                  <c:v>427300</c:v>
                </c:pt>
                <c:pt idx="4274">
                  <c:v>427400</c:v>
                </c:pt>
                <c:pt idx="4275">
                  <c:v>427500</c:v>
                </c:pt>
                <c:pt idx="4276">
                  <c:v>427600</c:v>
                </c:pt>
                <c:pt idx="4277">
                  <c:v>427700</c:v>
                </c:pt>
                <c:pt idx="4278">
                  <c:v>427800</c:v>
                </c:pt>
                <c:pt idx="4279">
                  <c:v>427900</c:v>
                </c:pt>
                <c:pt idx="4280">
                  <c:v>428000</c:v>
                </c:pt>
                <c:pt idx="4281">
                  <c:v>428100</c:v>
                </c:pt>
                <c:pt idx="4282">
                  <c:v>428200</c:v>
                </c:pt>
                <c:pt idx="4283">
                  <c:v>428300</c:v>
                </c:pt>
                <c:pt idx="4284">
                  <c:v>428400</c:v>
                </c:pt>
                <c:pt idx="4285">
                  <c:v>428500</c:v>
                </c:pt>
                <c:pt idx="4286">
                  <c:v>428600</c:v>
                </c:pt>
                <c:pt idx="4287">
                  <c:v>428700</c:v>
                </c:pt>
                <c:pt idx="4288">
                  <c:v>428800</c:v>
                </c:pt>
                <c:pt idx="4289">
                  <c:v>428900</c:v>
                </c:pt>
                <c:pt idx="4290">
                  <c:v>429000</c:v>
                </c:pt>
                <c:pt idx="4291">
                  <c:v>429100</c:v>
                </c:pt>
                <c:pt idx="4292">
                  <c:v>429200</c:v>
                </c:pt>
                <c:pt idx="4293">
                  <c:v>429300</c:v>
                </c:pt>
                <c:pt idx="4294">
                  <c:v>429400</c:v>
                </c:pt>
                <c:pt idx="4295">
                  <c:v>429500</c:v>
                </c:pt>
                <c:pt idx="4296">
                  <c:v>429600</c:v>
                </c:pt>
                <c:pt idx="4297">
                  <c:v>429700</c:v>
                </c:pt>
                <c:pt idx="4298">
                  <c:v>429800</c:v>
                </c:pt>
                <c:pt idx="4299">
                  <c:v>429900</c:v>
                </c:pt>
                <c:pt idx="4300">
                  <c:v>430000</c:v>
                </c:pt>
                <c:pt idx="4301">
                  <c:v>430100</c:v>
                </c:pt>
                <c:pt idx="4302">
                  <c:v>430200</c:v>
                </c:pt>
                <c:pt idx="4303">
                  <c:v>430300</c:v>
                </c:pt>
                <c:pt idx="4304">
                  <c:v>430400</c:v>
                </c:pt>
                <c:pt idx="4305">
                  <c:v>430500</c:v>
                </c:pt>
                <c:pt idx="4306">
                  <c:v>430600</c:v>
                </c:pt>
                <c:pt idx="4307">
                  <c:v>430700</c:v>
                </c:pt>
                <c:pt idx="4308">
                  <c:v>430800</c:v>
                </c:pt>
                <c:pt idx="4309">
                  <c:v>430900</c:v>
                </c:pt>
                <c:pt idx="4310">
                  <c:v>431000</c:v>
                </c:pt>
                <c:pt idx="4311">
                  <c:v>431100</c:v>
                </c:pt>
                <c:pt idx="4312">
                  <c:v>431200</c:v>
                </c:pt>
                <c:pt idx="4313">
                  <c:v>431300</c:v>
                </c:pt>
                <c:pt idx="4314">
                  <c:v>431400</c:v>
                </c:pt>
                <c:pt idx="4315">
                  <c:v>431500</c:v>
                </c:pt>
                <c:pt idx="4316">
                  <c:v>431600</c:v>
                </c:pt>
                <c:pt idx="4317">
                  <c:v>431700</c:v>
                </c:pt>
                <c:pt idx="4318">
                  <c:v>431800</c:v>
                </c:pt>
                <c:pt idx="4319">
                  <c:v>431900</c:v>
                </c:pt>
                <c:pt idx="4320">
                  <c:v>432000</c:v>
                </c:pt>
                <c:pt idx="4321">
                  <c:v>432100</c:v>
                </c:pt>
                <c:pt idx="4322">
                  <c:v>432200</c:v>
                </c:pt>
                <c:pt idx="4323">
                  <c:v>432300</c:v>
                </c:pt>
                <c:pt idx="4324">
                  <c:v>432400</c:v>
                </c:pt>
                <c:pt idx="4325">
                  <c:v>432500</c:v>
                </c:pt>
                <c:pt idx="4326">
                  <c:v>432600</c:v>
                </c:pt>
                <c:pt idx="4327">
                  <c:v>432700</c:v>
                </c:pt>
                <c:pt idx="4328">
                  <c:v>432800</c:v>
                </c:pt>
                <c:pt idx="4329">
                  <c:v>432900</c:v>
                </c:pt>
                <c:pt idx="4330">
                  <c:v>433000</c:v>
                </c:pt>
                <c:pt idx="4331">
                  <c:v>433100</c:v>
                </c:pt>
                <c:pt idx="4332">
                  <c:v>433200</c:v>
                </c:pt>
                <c:pt idx="4333">
                  <c:v>433300</c:v>
                </c:pt>
                <c:pt idx="4334">
                  <c:v>433400</c:v>
                </c:pt>
                <c:pt idx="4335">
                  <c:v>433500</c:v>
                </c:pt>
                <c:pt idx="4336">
                  <c:v>433600</c:v>
                </c:pt>
                <c:pt idx="4337">
                  <c:v>433700</c:v>
                </c:pt>
                <c:pt idx="4338">
                  <c:v>433800</c:v>
                </c:pt>
                <c:pt idx="4339">
                  <c:v>433900</c:v>
                </c:pt>
                <c:pt idx="4340">
                  <c:v>434000</c:v>
                </c:pt>
                <c:pt idx="4341">
                  <c:v>434100</c:v>
                </c:pt>
                <c:pt idx="4342">
                  <c:v>434200</c:v>
                </c:pt>
                <c:pt idx="4343">
                  <c:v>434300</c:v>
                </c:pt>
                <c:pt idx="4344">
                  <c:v>434400</c:v>
                </c:pt>
                <c:pt idx="4345">
                  <c:v>434500</c:v>
                </c:pt>
                <c:pt idx="4346">
                  <c:v>434600</c:v>
                </c:pt>
                <c:pt idx="4347">
                  <c:v>434700</c:v>
                </c:pt>
                <c:pt idx="4348">
                  <c:v>434800</c:v>
                </c:pt>
                <c:pt idx="4349">
                  <c:v>434900</c:v>
                </c:pt>
                <c:pt idx="4350">
                  <c:v>435000</c:v>
                </c:pt>
                <c:pt idx="4351">
                  <c:v>435100</c:v>
                </c:pt>
                <c:pt idx="4352">
                  <c:v>435200</c:v>
                </c:pt>
                <c:pt idx="4353">
                  <c:v>435300</c:v>
                </c:pt>
                <c:pt idx="4354">
                  <c:v>435400</c:v>
                </c:pt>
                <c:pt idx="4355">
                  <c:v>435500</c:v>
                </c:pt>
                <c:pt idx="4356">
                  <c:v>435600</c:v>
                </c:pt>
                <c:pt idx="4357">
                  <c:v>435700</c:v>
                </c:pt>
                <c:pt idx="4358">
                  <c:v>435800</c:v>
                </c:pt>
                <c:pt idx="4359">
                  <c:v>435900</c:v>
                </c:pt>
                <c:pt idx="4360">
                  <c:v>436000</c:v>
                </c:pt>
                <c:pt idx="4361">
                  <c:v>436100</c:v>
                </c:pt>
                <c:pt idx="4362">
                  <c:v>436200</c:v>
                </c:pt>
                <c:pt idx="4363">
                  <c:v>436300</c:v>
                </c:pt>
                <c:pt idx="4364">
                  <c:v>436400</c:v>
                </c:pt>
                <c:pt idx="4365">
                  <c:v>436500</c:v>
                </c:pt>
                <c:pt idx="4366">
                  <c:v>436600</c:v>
                </c:pt>
                <c:pt idx="4367">
                  <c:v>436700</c:v>
                </c:pt>
                <c:pt idx="4368">
                  <c:v>436800</c:v>
                </c:pt>
                <c:pt idx="4369">
                  <c:v>436900</c:v>
                </c:pt>
                <c:pt idx="4370">
                  <c:v>437000</c:v>
                </c:pt>
                <c:pt idx="4371">
                  <c:v>437100</c:v>
                </c:pt>
                <c:pt idx="4372">
                  <c:v>437200</c:v>
                </c:pt>
                <c:pt idx="4373">
                  <c:v>437300</c:v>
                </c:pt>
                <c:pt idx="4374">
                  <c:v>437400</c:v>
                </c:pt>
                <c:pt idx="4375">
                  <c:v>437500</c:v>
                </c:pt>
                <c:pt idx="4376">
                  <c:v>437600</c:v>
                </c:pt>
                <c:pt idx="4377">
                  <c:v>437700</c:v>
                </c:pt>
                <c:pt idx="4378">
                  <c:v>437800</c:v>
                </c:pt>
                <c:pt idx="4379">
                  <c:v>437900</c:v>
                </c:pt>
                <c:pt idx="4380">
                  <c:v>438000</c:v>
                </c:pt>
                <c:pt idx="4381">
                  <c:v>438100</c:v>
                </c:pt>
                <c:pt idx="4382">
                  <c:v>438200</c:v>
                </c:pt>
                <c:pt idx="4383">
                  <c:v>438300</c:v>
                </c:pt>
                <c:pt idx="4384">
                  <c:v>438400</c:v>
                </c:pt>
                <c:pt idx="4385">
                  <c:v>438500</c:v>
                </c:pt>
                <c:pt idx="4386">
                  <c:v>438600</c:v>
                </c:pt>
                <c:pt idx="4387">
                  <c:v>438700</c:v>
                </c:pt>
                <c:pt idx="4388">
                  <c:v>438800</c:v>
                </c:pt>
                <c:pt idx="4389">
                  <c:v>438900</c:v>
                </c:pt>
                <c:pt idx="4390">
                  <c:v>439000</c:v>
                </c:pt>
                <c:pt idx="4391">
                  <c:v>439100</c:v>
                </c:pt>
                <c:pt idx="4392">
                  <c:v>439200</c:v>
                </c:pt>
                <c:pt idx="4393">
                  <c:v>439300</c:v>
                </c:pt>
                <c:pt idx="4394">
                  <c:v>439400</c:v>
                </c:pt>
                <c:pt idx="4395">
                  <c:v>439500</c:v>
                </c:pt>
                <c:pt idx="4396">
                  <c:v>439600</c:v>
                </c:pt>
                <c:pt idx="4397">
                  <c:v>439700</c:v>
                </c:pt>
                <c:pt idx="4398">
                  <c:v>439800</c:v>
                </c:pt>
                <c:pt idx="4399">
                  <c:v>439900</c:v>
                </c:pt>
                <c:pt idx="4400">
                  <c:v>440000</c:v>
                </c:pt>
                <c:pt idx="4401">
                  <c:v>440100</c:v>
                </c:pt>
                <c:pt idx="4402">
                  <c:v>440200</c:v>
                </c:pt>
                <c:pt idx="4403">
                  <c:v>440300</c:v>
                </c:pt>
                <c:pt idx="4404">
                  <c:v>440400</c:v>
                </c:pt>
                <c:pt idx="4405">
                  <c:v>440500</c:v>
                </c:pt>
                <c:pt idx="4406">
                  <c:v>440600</c:v>
                </c:pt>
                <c:pt idx="4407">
                  <c:v>440700</c:v>
                </c:pt>
                <c:pt idx="4408">
                  <c:v>440800</c:v>
                </c:pt>
                <c:pt idx="4409">
                  <c:v>440900</c:v>
                </c:pt>
                <c:pt idx="4410">
                  <c:v>441000</c:v>
                </c:pt>
                <c:pt idx="4411">
                  <c:v>441100</c:v>
                </c:pt>
                <c:pt idx="4412">
                  <c:v>441200</c:v>
                </c:pt>
                <c:pt idx="4413">
                  <c:v>441300</c:v>
                </c:pt>
                <c:pt idx="4414">
                  <c:v>441400</c:v>
                </c:pt>
                <c:pt idx="4415">
                  <c:v>441500</c:v>
                </c:pt>
                <c:pt idx="4416">
                  <c:v>441600</c:v>
                </c:pt>
                <c:pt idx="4417">
                  <c:v>441700</c:v>
                </c:pt>
                <c:pt idx="4418">
                  <c:v>441800</c:v>
                </c:pt>
                <c:pt idx="4419">
                  <c:v>441900</c:v>
                </c:pt>
                <c:pt idx="4420">
                  <c:v>442000</c:v>
                </c:pt>
                <c:pt idx="4421">
                  <c:v>442100</c:v>
                </c:pt>
                <c:pt idx="4422">
                  <c:v>442200</c:v>
                </c:pt>
                <c:pt idx="4423">
                  <c:v>442300</c:v>
                </c:pt>
                <c:pt idx="4424">
                  <c:v>442400</c:v>
                </c:pt>
                <c:pt idx="4425">
                  <c:v>442500</c:v>
                </c:pt>
                <c:pt idx="4426">
                  <c:v>442600</c:v>
                </c:pt>
                <c:pt idx="4427">
                  <c:v>442700</c:v>
                </c:pt>
                <c:pt idx="4428">
                  <c:v>442800</c:v>
                </c:pt>
                <c:pt idx="4429">
                  <c:v>442900</c:v>
                </c:pt>
                <c:pt idx="4430">
                  <c:v>443000</c:v>
                </c:pt>
                <c:pt idx="4431">
                  <c:v>443100</c:v>
                </c:pt>
                <c:pt idx="4432">
                  <c:v>443200</c:v>
                </c:pt>
                <c:pt idx="4433">
                  <c:v>443300</c:v>
                </c:pt>
                <c:pt idx="4434">
                  <c:v>443400</c:v>
                </c:pt>
                <c:pt idx="4435">
                  <c:v>443500</c:v>
                </c:pt>
                <c:pt idx="4436">
                  <c:v>443600</c:v>
                </c:pt>
                <c:pt idx="4437">
                  <c:v>443700</c:v>
                </c:pt>
                <c:pt idx="4438">
                  <c:v>443800</c:v>
                </c:pt>
                <c:pt idx="4439">
                  <c:v>443900</c:v>
                </c:pt>
                <c:pt idx="4440">
                  <c:v>444000</c:v>
                </c:pt>
                <c:pt idx="4441">
                  <c:v>444100</c:v>
                </c:pt>
                <c:pt idx="4442">
                  <c:v>444200</c:v>
                </c:pt>
                <c:pt idx="4443">
                  <c:v>444300</c:v>
                </c:pt>
                <c:pt idx="4444">
                  <c:v>444400</c:v>
                </c:pt>
                <c:pt idx="4445">
                  <c:v>444500</c:v>
                </c:pt>
                <c:pt idx="4446">
                  <c:v>444600</c:v>
                </c:pt>
                <c:pt idx="4447">
                  <c:v>444700</c:v>
                </c:pt>
                <c:pt idx="4448">
                  <c:v>444800</c:v>
                </c:pt>
                <c:pt idx="4449">
                  <c:v>444900</c:v>
                </c:pt>
                <c:pt idx="4450">
                  <c:v>445000</c:v>
                </c:pt>
                <c:pt idx="4451">
                  <c:v>445100</c:v>
                </c:pt>
                <c:pt idx="4452">
                  <c:v>445200</c:v>
                </c:pt>
                <c:pt idx="4453">
                  <c:v>445300</c:v>
                </c:pt>
                <c:pt idx="4454">
                  <c:v>445400</c:v>
                </c:pt>
                <c:pt idx="4455">
                  <c:v>445500</c:v>
                </c:pt>
                <c:pt idx="4456">
                  <c:v>445600</c:v>
                </c:pt>
                <c:pt idx="4457">
                  <c:v>445700</c:v>
                </c:pt>
                <c:pt idx="4458">
                  <c:v>445800</c:v>
                </c:pt>
                <c:pt idx="4459">
                  <c:v>445900</c:v>
                </c:pt>
                <c:pt idx="4460">
                  <c:v>446000</c:v>
                </c:pt>
                <c:pt idx="4461">
                  <c:v>446100</c:v>
                </c:pt>
                <c:pt idx="4462">
                  <c:v>446200</c:v>
                </c:pt>
                <c:pt idx="4463">
                  <c:v>446300</c:v>
                </c:pt>
                <c:pt idx="4464">
                  <c:v>446400</c:v>
                </c:pt>
                <c:pt idx="4465">
                  <c:v>446500</c:v>
                </c:pt>
                <c:pt idx="4466">
                  <c:v>446600</c:v>
                </c:pt>
                <c:pt idx="4467">
                  <c:v>446700</c:v>
                </c:pt>
                <c:pt idx="4468">
                  <c:v>446800</c:v>
                </c:pt>
                <c:pt idx="4469">
                  <c:v>446900</c:v>
                </c:pt>
                <c:pt idx="4470">
                  <c:v>447000</c:v>
                </c:pt>
                <c:pt idx="4471">
                  <c:v>447100</c:v>
                </c:pt>
                <c:pt idx="4472">
                  <c:v>447200</c:v>
                </c:pt>
                <c:pt idx="4473">
                  <c:v>447300</c:v>
                </c:pt>
                <c:pt idx="4474">
                  <c:v>447400</c:v>
                </c:pt>
                <c:pt idx="4475">
                  <c:v>447500</c:v>
                </c:pt>
                <c:pt idx="4476">
                  <c:v>447600</c:v>
                </c:pt>
                <c:pt idx="4477">
                  <c:v>447700</c:v>
                </c:pt>
                <c:pt idx="4478">
                  <c:v>447800</c:v>
                </c:pt>
                <c:pt idx="4479">
                  <c:v>447900</c:v>
                </c:pt>
                <c:pt idx="4480">
                  <c:v>448000</c:v>
                </c:pt>
                <c:pt idx="4481">
                  <c:v>448100</c:v>
                </c:pt>
                <c:pt idx="4482">
                  <c:v>448200</c:v>
                </c:pt>
                <c:pt idx="4483">
                  <c:v>448300</c:v>
                </c:pt>
                <c:pt idx="4484">
                  <c:v>448400</c:v>
                </c:pt>
                <c:pt idx="4485">
                  <c:v>448500</c:v>
                </c:pt>
                <c:pt idx="4486">
                  <c:v>448600</c:v>
                </c:pt>
                <c:pt idx="4487">
                  <c:v>448700</c:v>
                </c:pt>
                <c:pt idx="4488">
                  <c:v>448800</c:v>
                </c:pt>
                <c:pt idx="4489">
                  <c:v>448900</c:v>
                </c:pt>
                <c:pt idx="4490">
                  <c:v>449000</c:v>
                </c:pt>
                <c:pt idx="4491">
                  <c:v>449100</c:v>
                </c:pt>
                <c:pt idx="4492">
                  <c:v>449200</c:v>
                </c:pt>
                <c:pt idx="4493">
                  <c:v>449300</c:v>
                </c:pt>
                <c:pt idx="4494">
                  <c:v>449400</c:v>
                </c:pt>
                <c:pt idx="4495">
                  <c:v>449500</c:v>
                </c:pt>
                <c:pt idx="4496">
                  <c:v>449600</c:v>
                </c:pt>
                <c:pt idx="4497">
                  <c:v>449700</c:v>
                </c:pt>
                <c:pt idx="4498">
                  <c:v>449800</c:v>
                </c:pt>
                <c:pt idx="4499">
                  <c:v>449900</c:v>
                </c:pt>
                <c:pt idx="4500">
                  <c:v>450000</c:v>
                </c:pt>
                <c:pt idx="4501">
                  <c:v>450100</c:v>
                </c:pt>
                <c:pt idx="4502">
                  <c:v>450200</c:v>
                </c:pt>
                <c:pt idx="4503">
                  <c:v>450300</c:v>
                </c:pt>
                <c:pt idx="4504">
                  <c:v>450400</c:v>
                </c:pt>
                <c:pt idx="4505">
                  <c:v>450500</c:v>
                </c:pt>
                <c:pt idx="4506">
                  <c:v>450600</c:v>
                </c:pt>
                <c:pt idx="4507">
                  <c:v>450700</c:v>
                </c:pt>
                <c:pt idx="4508">
                  <c:v>450800</c:v>
                </c:pt>
                <c:pt idx="4509">
                  <c:v>450900</c:v>
                </c:pt>
                <c:pt idx="4510">
                  <c:v>451000</c:v>
                </c:pt>
                <c:pt idx="4511">
                  <c:v>451100</c:v>
                </c:pt>
                <c:pt idx="4512">
                  <c:v>451200</c:v>
                </c:pt>
                <c:pt idx="4513">
                  <c:v>451300</c:v>
                </c:pt>
                <c:pt idx="4514">
                  <c:v>451400</c:v>
                </c:pt>
                <c:pt idx="4515">
                  <c:v>451500</c:v>
                </c:pt>
                <c:pt idx="4516">
                  <c:v>451600</c:v>
                </c:pt>
                <c:pt idx="4517">
                  <c:v>451700</c:v>
                </c:pt>
                <c:pt idx="4518">
                  <c:v>451800</c:v>
                </c:pt>
                <c:pt idx="4519">
                  <c:v>451900</c:v>
                </c:pt>
                <c:pt idx="4520">
                  <c:v>452000</c:v>
                </c:pt>
                <c:pt idx="4521">
                  <c:v>452100</c:v>
                </c:pt>
                <c:pt idx="4522">
                  <c:v>452200</c:v>
                </c:pt>
                <c:pt idx="4523">
                  <c:v>452300</c:v>
                </c:pt>
                <c:pt idx="4524">
                  <c:v>452400</c:v>
                </c:pt>
                <c:pt idx="4525">
                  <c:v>452500</c:v>
                </c:pt>
                <c:pt idx="4526">
                  <c:v>452600</c:v>
                </c:pt>
                <c:pt idx="4527">
                  <c:v>452700</c:v>
                </c:pt>
                <c:pt idx="4528">
                  <c:v>452800</c:v>
                </c:pt>
                <c:pt idx="4529">
                  <c:v>452900</c:v>
                </c:pt>
                <c:pt idx="4530">
                  <c:v>453000</c:v>
                </c:pt>
                <c:pt idx="4531">
                  <c:v>453100</c:v>
                </c:pt>
                <c:pt idx="4532">
                  <c:v>453200</c:v>
                </c:pt>
                <c:pt idx="4533">
                  <c:v>453300</c:v>
                </c:pt>
                <c:pt idx="4534">
                  <c:v>453400</c:v>
                </c:pt>
                <c:pt idx="4535">
                  <c:v>453500</c:v>
                </c:pt>
                <c:pt idx="4536">
                  <c:v>453600</c:v>
                </c:pt>
                <c:pt idx="4537">
                  <c:v>453700</c:v>
                </c:pt>
                <c:pt idx="4538">
                  <c:v>453800</c:v>
                </c:pt>
                <c:pt idx="4539">
                  <c:v>453900</c:v>
                </c:pt>
                <c:pt idx="4540">
                  <c:v>454000</c:v>
                </c:pt>
                <c:pt idx="4541">
                  <c:v>454100</c:v>
                </c:pt>
                <c:pt idx="4542">
                  <c:v>454200</c:v>
                </c:pt>
                <c:pt idx="4543">
                  <c:v>454300</c:v>
                </c:pt>
                <c:pt idx="4544">
                  <c:v>454400</c:v>
                </c:pt>
                <c:pt idx="4545">
                  <c:v>454500</c:v>
                </c:pt>
                <c:pt idx="4546">
                  <c:v>454600</c:v>
                </c:pt>
                <c:pt idx="4547">
                  <c:v>454700</c:v>
                </c:pt>
                <c:pt idx="4548">
                  <c:v>454800</c:v>
                </c:pt>
                <c:pt idx="4549">
                  <c:v>454900</c:v>
                </c:pt>
                <c:pt idx="4550">
                  <c:v>455000</c:v>
                </c:pt>
                <c:pt idx="4551">
                  <c:v>455100</c:v>
                </c:pt>
                <c:pt idx="4552">
                  <c:v>455200</c:v>
                </c:pt>
                <c:pt idx="4553">
                  <c:v>455300</c:v>
                </c:pt>
                <c:pt idx="4554">
                  <c:v>455400</c:v>
                </c:pt>
                <c:pt idx="4555">
                  <c:v>455500</c:v>
                </c:pt>
                <c:pt idx="4556">
                  <c:v>455600</c:v>
                </c:pt>
                <c:pt idx="4557">
                  <c:v>455700</c:v>
                </c:pt>
                <c:pt idx="4558">
                  <c:v>455800</c:v>
                </c:pt>
                <c:pt idx="4559">
                  <c:v>455900</c:v>
                </c:pt>
                <c:pt idx="4560">
                  <c:v>456000</c:v>
                </c:pt>
                <c:pt idx="4561">
                  <c:v>456100</c:v>
                </c:pt>
                <c:pt idx="4562">
                  <c:v>456200</c:v>
                </c:pt>
                <c:pt idx="4563">
                  <c:v>456300</c:v>
                </c:pt>
                <c:pt idx="4564">
                  <c:v>456400</c:v>
                </c:pt>
                <c:pt idx="4565">
                  <c:v>456500</c:v>
                </c:pt>
                <c:pt idx="4566">
                  <c:v>456600</c:v>
                </c:pt>
                <c:pt idx="4567">
                  <c:v>456700</c:v>
                </c:pt>
                <c:pt idx="4568">
                  <c:v>456800</c:v>
                </c:pt>
                <c:pt idx="4569">
                  <c:v>456900</c:v>
                </c:pt>
                <c:pt idx="4570">
                  <c:v>457000</c:v>
                </c:pt>
                <c:pt idx="4571">
                  <c:v>457100</c:v>
                </c:pt>
                <c:pt idx="4572">
                  <c:v>457200</c:v>
                </c:pt>
                <c:pt idx="4573">
                  <c:v>457300</c:v>
                </c:pt>
                <c:pt idx="4574">
                  <c:v>457400</c:v>
                </c:pt>
                <c:pt idx="4575">
                  <c:v>457500</c:v>
                </c:pt>
                <c:pt idx="4576">
                  <c:v>457600</c:v>
                </c:pt>
                <c:pt idx="4577">
                  <c:v>457700</c:v>
                </c:pt>
                <c:pt idx="4578">
                  <c:v>457800</c:v>
                </c:pt>
                <c:pt idx="4579">
                  <c:v>457900</c:v>
                </c:pt>
                <c:pt idx="4580">
                  <c:v>458000</c:v>
                </c:pt>
                <c:pt idx="4581">
                  <c:v>458100</c:v>
                </c:pt>
                <c:pt idx="4582">
                  <c:v>458200</c:v>
                </c:pt>
                <c:pt idx="4583">
                  <c:v>458300</c:v>
                </c:pt>
                <c:pt idx="4584">
                  <c:v>458400</c:v>
                </c:pt>
                <c:pt idx="4585">
                  <c:v>458500</c:v>
                </c:pt>
                <c:pt idx="4586">
                  <c:v>458600</c:v>
                </c:pt>
                <c:pt idx="4587">
                  <c:v>458700</c:v>
                </c:pt>
                <c:pt idx="4588">
                  <c:v>458800</c:v>
                </c:pt>
                <c:pt idx="4589">
                  <c:v>458900</c:v>
                </c:pt>
                <c:pt idx="4590">
                  <c:v>459000</c:v>
                </c:pt>
                <c:pt idx="4591">
                  <c:v>459100</c:v>
                </c:pt>
                <c:pt idx="4592">
                  <c:v>459200</c:v>
                </c:pt>
                <c:pt idx="4593">
                  <c:v>459300</c:v>
                </c:pt>
                <c:pt idx="4594">
                  <c:v>459400</c:v>
                </c:pt>
                <c:pt idx="4595">
                  <c:v>459500</c:v>
                </c:pt>
                <c:pt idx="4596">
                  <c:v>459600</c:v>
                </c:pt>
                <c:pt idx="4597">
                  <c:v>459700</c:v>
                </c:pt>
                <c:pt idx="4598">
                  <c:v>459800</c:v>
                </c:pt>
                <c:pt idx="4599">
                  <c:v>459900</c:v>
                </c:pt>
                <c:pt idx="4600">
                  <c:v>460000</c:v>
                </c:pt>
                <c:pt idx="4601">
                  <c:v>460100</c:v>
                </c:pt>
                <c:pt idx="4602">
                  <c:v>460200</c:v>
                </c:pt>
                <c:pt idx="4603">
                  <c:v>460300</c:v>
                </c:pt>
                <c:pt idx="4604">
                  <c:v>460400</c:v>
                </c:pt>
                <c:pt idx="4605">
                  <c:v>460500</c:v>
                </c:pt>
                <c:pt idx="4606">
                  <c:v>460600</c:v>
                </c:pt>
                <c:pt idx="4607">
                  <c:v>460700</c:v>
                </c:pt>
                <c:pt idx="4608">
                  <c:v>460800</c:v>
                </c:pt>
                <c:pt idx="4609">
                  <c:v>460900</c:v>
                </c:pt>
                <c:pt idx="4610">
                  <c:v>461000</c:v>
                </c:pt>
                <c:pt idx="4611">
                  <c:v>461100</c:v>
                </c:pt>
                <c:pt idx="4612">
                  <c:v>461200</c:v>
                </c:pt>
                <c:pt idx="4613">
                  <c:v>461300</c:v>
                </c:pt>
                <c:pt idx="4614">
                  <c:v>461400</c:v>
                </c:pt>
                <c:pt idx="4615">
                  <c:v>461500</c:v>
                </c:pt>
                <c:pt idx="4616">
                  <c:v>461600</c:v>
                </c:pt>
                <c:pt idx="4617">
                  <c:v>461700</c:v>
                </c:pt>
                <c:pt idx="4618">
                  <c:v>461800</c:v>
                </c:pt>
                <c:pt idx="4619">
                  <c:v>461900</c:v>
                </c:pt>
                <c:pt idx="4620">
                  <c:v>462000</c:v>
                </c:pt>
                <c:pt idx="4621">
                  <c:v>462100</c:v>
                </c:pt>
                <c:pt idx="4622">
                  <c:v>462200</c:v>
                </c:pt>
                <c:pt idx="4623">
                  <c:v>462300</c:v>
                </c:pt>
                <c:pt idx="4624">
                  <c:v>462400</c:v>
                </c:pt>
                <c:pt idx="4625">
                  <c:v>462500</c:v>
                </c:pt>
                <c:pt idx="4626">
                  <c:v>462600</c:v>
                </c:pt>
                <c:pt idx="4627">
                  <c:v>462700</c:v>
                </c:pt>
                <c:pt idx="4628">
                  <c:v>462800</c:v>
                </c:pt>
                <c:pt idx="4629">
                  <c:v>462900</c:v>
                </c:pt>
                <c:pt idx="4630">
                  <c:v>463000</c:v>
                </c:pt>
                <c:pt idx="4631">
                  <c:v>463100</c:v>
                </c:pt>
                <c:pt idx="4632">
                  <c:v>463200</c:v>
                </c:pt>
                <c:pt idx="4633">
                  <c:v>463300</c:v>
                </c:pt>
                <c:pt idx="4634">
                  <c:v>463400</c:v>
                </c:pt>
                <c:pt idx="4635">
                  <c:v>463500</c:v>
                </c:pt>
                <c:pt idx="4636">
                  <c:v>463600</c:v>
                </c:pt>
                <c:pt idx="4637">
                  <c:v>463700</c:v>
                </c:pt>
                <c:pt idx="4638">
                  <c:v>463800</c:v>
                </c:pt>
                <c:pt idx="4639">
                  <c:v>463900</c:v>
                </c:pt>
                <c:pt idx="4640">
                  <c:v>464000</c:v>
                </c:pt>
                <c:pt idx="4641">
                  <c:v>464100</c:v>
                </c:pt>
                <c:pt idx="4642">
                  <c:v>464200</c:v>
                </c:pt>
                <c:pt idx="4643">
                  <c:v>464300</c:v>
                </c:pt>
                <c:pt idx="4644">
                  <c:v>464400</c:v>
                </c:pt>
                <c:pt idx="4645">
                  <c:v>464500</c:v>
                </c:pt>
                <c:pt idx="4646">
                  <c:v>464600</c:v>
                </c:pt>
                <c:pt idx="4647">
                  <c:v>464700</c:v>
                </c:pt>
                <c:pt idx="4648">
                  <c:v>464800</c:v>
                </c:pt>
                <c:pt idx="4649">
                  <c:v>464900</c:v>
                </c:pt>
                <c:pt idx="4650">
                  <c:v>465000</c:v>
                </c:pt>
                <c:pt idx="4651">
                  <c:v>465100</c:v>
                </c:pt>
                <c:pt idx="4652">
                  <c:v>465200</c:v>
                </c:pt>
                <c:pt idx="4653">
                  <c:v>465300</c:v>
                </c:pt>
                <c:pt idx="4654">
                  <c:v>465400</c:v>
                </c:pt>
                <c:pt idx="4655">
                  <c:v>465500</c:v>
                </c:pt>
                <c:pt idx="4656">
                  <c:v>465600</c:v>
                </c:pt>
                <c:pt idx="4657">
                  <c:v>465700</c:v>
                </c:pt>
                <c:pt idx="4658">
                  <c:v>465800</c:v>
                </c:pt>
                <c:pt idx="4659">
                  <c:v>465900</c:v>
                </c:pt>
                <c:pt idx="4660">
                  <c:v>466000</c:v>
                </c:pt>
                <c:pt idx="4661">
                  <c:v>466100</c:v>
                </c:pt>
                <c:pt idx="4662">
                  <c:v>466200</c:v>
                </c:pt>
                <c:pt idx="4663">
                  <c:v>466300</c:v>
                </c:pt>
                <c:pt idx="4664">
                  <c:v>466400</c:v>
                </c:pt>
                <c:pt idx="4665">
                  <c:v>466500</c:v>
                </c:pt>
                <c:pt idx="4666">
                  <c:v>466600</c:v>
                </c:pt>
                <c:pt idx="4667">
                  <c:v>466700</c:v>
                </c:pt>
                <c:pt idx="4668">
                  <c:v>466800</c:v>
                </c:pt>
                <c:pt idx="4669">
                  <c:v>466900</c:v>
                </c:pt>
                <c:pt idx="4670">
                  <c:v>467000</c:v>
                </c:pt>
                <c:pt idx="4671">
                  <c:v>467100</c:v>
                </c:pt>
                <c:pt idx="4672">
                  <c:v>467200</c:v>
                </c:pt>
                <c:pt idx="4673">
                  <c:v>467300</c:v>
                </c:pt>
                <c:pt idx="4674">
                  <c:v>467400</c:v>
                </c:pt>
                <c:pt idx="4675">
                  <c:v>467500</c:v>
                </c:pt>
                <c:pt idx="4676">
                  <c:v>467600</c:v>
                </c:pt>
                <c:pt idx="4677">
                  <c:v>467700</c:v>
                </c:pt>
                <c:pt idx="4678">
                  <c:v>467800</c:v>
                </c:pt>
                <c:pt idx="4679">
                  <c:v>467900</c:v>
                </c:pt>
                <c:pt idx="4680">
                  <c:v>468000</c:v>
                </c:pt>
                <c:pt idx="4681">
                  <c:v>468100</c:v>
                </c:pt>
                <c:pt idx="4682">
                  <c:v>468200</c:v>
                </c:pt>
                <c:pt idx="4683">
                  <c:v>468300</c:v>
                </c:pt>
                <c:pt idx="4684">
                  <c:v>468400</c:v>
                </c:pt>
                <c:pt idx="4685">
                  <c:v>468500</c:v>
                </c:pt>
                <c:pt idx="4686">
                  <c:v>468600</c:v>
                </c:pt>
                <c:pt idx="4687">
                  <c:v>468700</c:v>
                </c:pt>
                <c:pt idx="4688">
                  <c:v>468800</c:v>
                </c:pt>
                <c:pt idx="4689">
                  <c:v>468900</c:v>
                </c:pt>
                <c:pt idx="4690">
                  <c:v>469000</c:v>
                </c:pt>
                <c:pt idx="4691">
                  <c:v>469100</c:v>
                </c:pt>
                <c:pt idx="4692">
                  <c:v>469200</c:v>
                </c:pt>
                <c:pt idx="4693">
                  <c:v>469300</c:v>
                </c:pt>
                <c:pt idx="4694">
                  <c:v>469400</c:v>
                </c:pt>
                <c:pt idx="4695">
                  <c:v>469500</c:v>
                </c:pt>
                <c:pt idx="4696">
                  <c:v>469600</c:v>
                </c:pt>
                <c:pt idx="4697">
                  <c:v>469700</c:v>
                </c:pt>
                <c:pt idx="4698">
                  <c:v>469800</c:v>
                </c:pt>
                <c:pt idx="4699">
                  <c:v>469900</c:v>
                </c:pt>
                <c:pt idx="4700">
                  <c:v>470000</c:v>
                </c:pt>
                <c:pt idx="4701">
                  <c:v>470100</c:v>
                </c:pt>
                <c:pt idx="4702">
                  <c:v>470200</c:v>
                </c:pt>
                <c:pt idx="4703">
                  <c:v>470300</c:v>
                </c:pt>
                <c:pt idx="4704">
                  <c:v>470400</c:v>
                </c:pt>
                <c:pt idx="4705">
                  <c:v>470500</c:v>
                </c:pt>
                <c:pt idx="4706">
                  <c:v>470600</c:v>
                </c:pt>
                <c:pt idx="4707">
                  <c:v>470700</c:v>
                </c:pt>
                <c:pt idx="4708">
                  <c:v>470800</c:v>
                </c:pt>
                <c:pt idx="4709">
                  <c:v>470900</c:v>
                </c:pt>
                <c:pt idx="4710">
                  <c:v>471000</c:v>
                </c:pt>
                <c:pt idx="4711">
                  <c:v>471100</c:v>
                </c:pt>
                <c:pt idx="4712">
                  <c:v>471200</c:v>
                </c:pt>
                <c:pt idx="4713">
                  <c:v>471300</c:v>
                </c:pt>
                <c:pt idx="4714">
                  <c:v>471400</c:v>
                </c:pt>
                <c:pt idx="4715">
                  <c:v>471500</c:v>
                </c:pt>
                <c:pt idx="4716">
                  <c:v>471600</c:v>
                </c:pt>
                <c:pt idx="4717">
                  <c:v>471700</c:v>
                </c:pt>
                <c:pt idx="4718">
                  <c:v>471800</c:v>
                </c:pt>
                <c:pt idx="4719">
                  <c:v>471900</c:v>
                </c:pt>
                <c:pt idx="4720">
                  <c:v>472000</c:v>
                </c:pt>
                <c:pt idx="4721">
                  <c:v>472100</c:v>
                </c:pt>
                <c:pt idx="4722">
                  <c:v>472200</c:v>
                </c:pt>
                <c:pt idx="4723">
                  <c:v>472300</c:v>
                </c:pt>
                <c:pt idx="4724">
                  <c:v>472400</c:v>
                </c:pt>
                <c:pt idx="4725">
                  <c:v>472500</c:v>
                </c:pt>
                <c:pt idx="4726">
                  <c:v>472600</c:v>
                </c:pt>
                <c:pt idx="4727">
                  <c:v>472700</c:v>
                </c:pt>
                <c:pt idx="4728">
                  <c:v>472800</c:v>
                </c:pt>
                <c:pt idx="4729">
                  <c:v>472900</c:v>
                </c:pt>
                <c:pt idx="4730">
                  <c:v>473000</c:v>
                </c:pt>
                <c:pt idx="4731">
                  <c:v>473100</c:v>
                </c:pt>
                <c:pt idx="4732">
                  <c:v>473200</c:v>
                </c:pt>
                <c:pt idx="4733">
                  <c:v>473300</c:v>
                </c:pt>
                <c:pt idx="4734">
                  <c:v>473400</c:v>
                </c:pt>
                <c:pt idx="4735">
                  <c:v>473500</c:v>
                </c:pt>
                <c:pt idx="4736">
                  <c:v>473600</c:v>
                </c:pt>
                <c:pt idx="4737">
                  <c:v>473700</c:v>
                </c:pt>
                <c:pt idx="4738">
                  <c:v>473800</c:v>
                </c:pt>
                <c:pt idx="4739">
                  <c:v>473900</c:v>
                </c:pt>
                <c:pt idx="4740">
                  <c:v>474000</c:v>
                </c:pt>
                <c:pt idx="4741">
                  <c:v>474100</c:v>
                </c:pt>
                <c:pt idx="4742">
                  <c:v>474200</c:v>
                </c:pt>
                <c:pt idx="4743">
                  <c:v>474300</c:v>
                </c:pt>
                <c:pt idx="4744">
                  <c:v>474400</c:v>
                </c:pt>
                <c:pt idx="4745">
                  <c:v>474500</c:v>
                </c:pt>
                <c:pt idx="4746">
                  <c:v>474600</c:v>
                </c:pt>
                <c:pt idx="4747">
                  <c:v>474700</c:v>
                </c:pt>
                <c:pt idx="4748">
                  <c:v>474800</c:v>
                </c:pt>
                <c:pt idx="4749">
                  <c:v>474900</c:v>
                </c:pt>
                <c:pt idx="4750">
                  <c:v>475000</c:v>
                </c:pt>
                <c:pt idx="4751">
                  <c:v>475100</c:v>
                </c:pt>
                <c:pt idx="4752">
                  <c:v>475200</c:v>
                </c:pt>
                <c:pt idx="4753">
                  <c:v>475300</c:v>
                </c:pt>
                <c:pt idx="4754">
                  <c:v>475400</c:v>
                </c:pt>
                <c:pt idx="4755">
                  <c:v>475500</c:v>
                </c:pt>
                <c:pt idx="4756">
                  <c:v>475600</c:v>
                </c:pt>
                <c:pt idx="4757">
                  <c:v>475700</c:v>
                </c:pt>
                <c:pt idx="4758">
                  <c:v>475800</c:v>
                </c:pt>
                <c:pt idx="4759">
                  <c:v>475900</c:v>
                </c:pt>
                <c:pt idx="4760">
                  <c:v>476000</c:v>
                </c:pt>
                <c:pt idx="4761">
                  <c:v>476100</c:v>
                </c:pt>
                <c:pt idx="4762">
                  <c:v>476200</c:v>
                </c:pt>
                <c:pt idx="4763">
                  <c:v>476300</c:v>
                </c:pt>
                <c:pt idx="4764">
                  <c:v>476400</c:v>
                </c:pt>
                <c:pt idx="4765">
                  <c:v>476500</c:v>
                </c:pt>
                <c:pt idx="4766">
                  <c:v>476600</c:v>
                </c:pt>
                <c:pt idx="4767">
                  <c:v>476700</c:v>
                </c:pt>
                <c:pt idx="4768">
                  <c:v>476800</c:v>
                </c:pt>
                <c:pt idx="4769">
                  <c:v>476900</c:v>
                </c:pt>
                <c:pt idx="4770">
                  <c:v>477000</c:v>
                </c:pt>
                <c:pt idx="4771">
                  <c:v>477100</c:v>
                </c:pt>
                <c:pt idx="4772">
                  <c:v>477200</c:v>
                </c:pt>
                <c:pt idx="4773">
                  <c:v>477300</c:v>
                </c:pt>
                <c:pt idx="4774">
                  <c:v>477400</c:v>
                </c:pt>
                <c:pt idx="4775">
                  <c:v>477500</c:v>
                </c:pt>
                <c:pt idx="4776">
                  <c:v>477600</c:v>
                </c:pt>
                <c:pt idx="4777">
                  <c:v>477700</c:v>
                </c:pt>
                <c:pt idx="4778">
                  <c:v>477800</c:v>
                </c:pt>
                <c:pt idx="4779">
                  <c:v>477900</c:v>
                </c:pt>
                <c:pt idx="4780">
                  <c:v>478000</c:v>
                </c:pt>
                <c:pt idx="4781">
                  <c:v>478100</c:v>
                </c:pt>
                <c:pt idx="4782">
                  <c:v>478200</c:v>
                </c:pt>
                <c:pt idx="4783">
                  <c:v>478300</c:v>
                </c:pt>
                <c:pt idx="4784">
                  <c:v>478400</c:v>
                </c:pt>
                <c:pt idx="4785">
                  <c:v>478500</c:v>
                </c:pt>
                <c:pt idx="4786">
                  <c:v>478600</c:v>
                </c:pt>
                <c:pt idx="4787">
                  <c:v>478700</c:v>
                </c:pt>
                <c:pt idx="4788">
                  <c:v>478800</c:v>
                </c:pt>
                <c:pt idx="4789">
                  <c:v>478900</c:v>
                </c:pt>
                <c:pt idx="4790">
                  <c:v>479000</c:v>
                </c:pt>
                <c:pt idx="4791">
                  <c:v>479100</c:v>
                </c:pt>
                <c:pt idx="4792">
                  <c:v>479200</c:v>
                </c:pt>
                <c:pt idx="4793">
                  <c:v>479300</c:v>
                </c:pt>
                <c:pt idx="4794">
                  <c:v>479400</c:v>
                </c:pt>
                <c:pt idx="4795">
                  <c:v>479500</c:v>
                </c:pt>
                <c:pt idx="4796">
                  <c:v>479600</c:v>
                </c:pt>
                <c:pt idx="4797">
                  <c:v>479700</c:v>
                </c:pt>
                <c:pt idx="4798">
                  <c:v>479800</c:v>
                </c:pt>
                <c:pt idx="4799">
                  <c:v>479900</c:v>
                </c:pt>
                <c:pt idx="4800">
                  <c:v>480000</c:v>
                </c:pt>
                <c:pt idx="4801">
                  <c:v>480100</c:v>
                </c:pt>
                <c:pt idx="4802">
                  <c:v>480200</c:v>
                </c:pt>
                <c:pt idx="4803">
                  <c:v>480300</c:v>
                </c:pt>
                <c:pt idx="4804">
                  <c:v>480400</c:v>
                </c:pt>
                <c:pt idx="4805">
                  <c:v>480500</c:v>
                </c:pt>
                <c:pt idx="4806">
                  <c:v>480600</c:v>
                </c:pt>
                <c:pt idx="4807">
                  <c:v>480700</c:v>
                </c:pt>
                <c:pt idx="4808">
                  <c:v>480800</c:v>
                </c:pt>
                <c:pt idx="4809">
                  <c:v>480900</c:v>
                </c:pt>
                <c:pt idx="4810">
                  <c:v>481000</c:v>
                </c:pt>
                <c:pt idx="4811">
                  <c:v>481100</c:v>
                </c:pt>
                <c:pt idx="4812">
                  <c:v>481200</c:v>
                </c:pt>
                <c:pt idx="4813">
                  <c:v>481300</c:v>
                </c:pt>
                <c:pt idx="4814">
                  <c:v>481400</c:v>
                </c:pt>
                <c:pt idx="4815">
                  <c:v>481500</c:v>
                </c:pt>
                <c:pt idx="4816">
                  <c:v>481600</c:v>
                </c:pt>
                <c:pt idx="4817">
                  <c:v>481700</c:v>
                </c:pt>
                <c:pt idx="4818">
                  <c:v>481800</c:v>
                </c:pt>
                <c:pt idx="4819">
                  <c:v>481900</c:v>
                </c:pt>
                <c:pt idx="4820">
                  <c:v>482000</c:v>
                </c:pt>
                <c:pt idx="4821">
                  <c:v>482100</c:v>
                </c:pt>
                <c:pt idx="4822">
                  <c:v>482200</c:v>
                </c:pt>
                <c:pt idx="4823">
                  <c:v>482300</c:v>
                </c:pt>
                <c:pt idx="4824">
                  <c:v>482400</c:v>
                </c:pt>
                <c:pt idx="4825">
                  <c:v>482500</c:v>
                </c:pt>
                <c:pt idx="4826">
                  <c:v>482600</c:v>
                </c:pt>
                <c:pt idx="4827">
                  <c:v>482700</c:v>
                </c:pt>
                <c:pt idx="4828">
                  <c:v>482800</c:v>
                </c:pt>
                <c:pt idx="4829">
                  <c:v>482900</c:v>
                </c:pt>
                <c:pt idx="4830">
                  <c:v>483000</c:v>
                </c:pt>
                <c:pt idx="4831">
                  <c:v>483100</c:v>
                </c:pt>
                <c:pt idx="4832">
                  <c:v>483200</c:v>
                </c:pt>
                <c:pt idx="4833">
                  <c:v>483300</c:v>
                </c:pt>
                <c:pt idx="4834">
                  <c:v>483400</c:v>
                </c:pt>
                <c:pt idx="4835">
                  <c:v>483500</c:v>
                </c:pt>
                <c:pt idx="4836">
                  <c:v>483600</c:v>
                </c:pt>
                <c:pt idx="4837">
                  <c:v>483700</c:v>
                </c:pt>
                <c:pt idx="4838">
                  <c:v>483800</c:v>
                </c:pt>
                <c:pt idx="4839">
                  <c:v>483900</c:v>
                </c:pt>
                <c:pt idx="4840">
                  <c:v>484000</c:v>
                </c:pt>
                <c:pt idx="4841">
                  <c:v>484100</c:v>
                </c:pt>
                <c:pt idx="4842">
                  <c:v>484200</c:v>
                </c:pt>
                <c:pt idx="4843">
                  <c:v>484300</c:v>
                </c:pt>
                <c:pt idx="4844">
                  <c:v>484400</c:v>
                </c:pt>
                <c:pt idx="4845">
                  <c:v>484500</c:v>
                </c:pt>
                <c:pt idx="4846">
                  <c:v>484600</c:v>
                </c:pt>
                <c:pt idx="4847">
                  <c:v>484700</c:v>
                </c:pt>
                <c:pt idx="4848">
                  <c:v>484800</c:v>
                </c:pt>
                <c:pt idx="4849">
                  <c:v>484900</c:v>
                </c:pt>
                <c:pt idx="4850">
                  <c:v>485000</c:v>
                </c:pt>
                <c:pt idx="4851">
                  <c:v>485100</c:v>
                </c:pt>
                <c:pt idx="4852">
                  <c:v>485200</c:v>
                </c:pt>
                <c:pt idx="4853">
                  <c:v>485300</c:v>
                </c:pt>
                <c:pt idx="4854">
                  <c:v>485400</c:v>
                </c:pt>
                <c:pt idx="4855">
                  <c:v>485500</c:v>
                </c:pt>
                <c:pt idx="4856">
                  <c:v>485600</c:v>
                </c:pt>
                <c:pt idx="4857">
                  <c:v>485700</c:v>
                </c:pt>
                <c:pt idx="4858">
                  <c:v>485800</c:v>
                </c:pt>
                <c:pt idx="4859">
                  <c:v>485900</c:v>
                </c:pt>
                <c:pt idx="4860">
                  <c:v>486000</c:v>
                </c:pt>
                <c:pt idx="4861">
                  <c:v>486100</c:v>
                </c:pt>
                <c:pt idx="4862">
                  <c:v>486200</c:v>
                </c:pt>
                <c:pt idx="4863">
                  <c:v>486300</c:v>
                </c:pt>
                <c:pt idx="4864">
                  <c:v>486400</c:v>
                </c:pt>
                <c:pt idx="4865">
                  <c:v>486500</c:v>
                </c:pt>
                <c:pt idx="4866">
                  <c:v>486600</c:v>
                </c:pt>
                <c:pt idx="4867">
                  <c:v>486700</c:v>
                </c:pt>
                <c:pt idx="4868">
                  <c:v>486800</c:v>
                </c:pt>
                <c:pt idx="4869">
                  <c:v>486900</c:v>
                </c:pt>
                <c:pt idx="4870">
                  <c:v>487000</c:v>
                </c:pt>
                <c:pt idx="4871">
                  <c:v>487100</c:v>
                </c:pt>
                <c:pt idx="4872">
                  <c:v>487200</c:v>
                </c:pt>
                <c:pt idx="4873">
                  <c:v>487300</c:v>
                </c:pt>
                <c:pt idx="4874">
                  <c:v>487400</c:v>
                </c:pt>
                <c:pt idx="4875">
                  <c:v>487500</c:v>
                </c:pt>
                <c:pt idx="4876">
                  <c:v>487600</c:v>
                </c:pt>
                <c:pt idx="4877">
                  <c:v>487700</c:v>
                </c:pt>
                <c:pt idx="4878">
                  <c:v>487800</c:v>
                </c:pt>
                <c:pt idx="4879">
                  <c:v>487900</c:v>
                </c:pt>
                <c:pt idx="4880">
                  <c:v>488000</c:v>
                </c:pt>
                <c:pt idx="4881">
                  <c:v>488100</c:v>
                </c:pt>
                <c:pt idx="4882">
                  <c:v>488200</c:v>
                </c:pt>
                <c:pt idx="4883">
                  <c:v>488300</c:v>
                </c:pt>
                <c:pt idx="4884">
                  <c:v>488400</c:v>
                </c:pt>
                <c:pt idx="4885">
                  <c:v>488500</c:v>
                </c:pt>
                <c:pt idx="4886">
                  <c:v>488600</c:v>
                </c:pt>
                <c:pt idx="4887">
                  <c:v>488700</c:v>
                </c:pt>
                <c:pt idx="4888">
                  <c:v>488800</c:v>
                </c:pt>
                <c:pt idx="4889">
                  <c:v>488900</c:v>
                </c:pt>
                <c:pt idx="4890">
                  <c:v>489000</c:v>
                </c:pt>
                <c:pt idx="4891">
                  <c:v>489100</c:v>
                </c:pt>
                <c:pt idx="4892">
                  <c:v>489200</c:v>
                </c:pt>
                <c:pt idx="4893">
                  <c:v>489300</c:v>
                </c:pt>
                <c:pt idx="4894">
                  <c:v>489400</c:v>
                </c:pt>
                <c:pt idx="4895">
                  <c:v>489500</c:v>
                </c:pt>
                <c:pt idx="4896">
                  <c:v>489600</c:v>
                </c:pt>
                <c:pt idx="4897">
                  <c:v>489700</c:v>
                </c:pt>
                <c:pt idx="4898">
                  <c:v>489800</c:v>
                </c:pt>
                <c:pt idx="4899">
                  <c:v>489900</c:v>
                </c:pt>
                <c:pt idx="4900">
                  <c:v>490000</c:v>
                </c:pt>
                <c:pt idx="4901">
                  <c:v>490100</c:v>
                </c:pt>
                <c:pt idx="4902">
                  <c:v>490200</c:v>
                </c:pt>
                <c:pt idx="4903">
                  <c:v>490300</c:v>
                </c:pt>
                <c:pt idx="4904">
                  <c:v>490400</c:v>
                </c:pt>
                <c:pt idx="4905">
                  <c:v>490500</c:v>
                </c:pt>
                <c:pt idx="4906">
                  <c:v>490600</c:v>
                </c:pt>
                <c:pt idx="4907">
                  <c:v>490700</c:v>
                </c:pt>
                <c:pt idx="4908">
                  <c:v>490800</c:v>
                </c:pt>
                <c:pt idx="4909">
                  <c:v>490900</c:v>
                </c:pt>
                <c:pt idx="4910">
                  <c:v>491000</c:v>
                </c:pt>
                <c:pt idx="4911">
                  <c:v>491100</c:v>
                </c:pt>
                <c:pt idx="4912">
                  <c:v>491200</c:v>
                </c:pt>
                <c:pt idx="4913">
                  <c:v>491300</c:v>
                </c:pt>
                <c:pt idx="4914">
                  <c:v>491400</c:v>
                </c:pt>
                <c:pt idx="4915">
                  <c:v>491500</c:v>
                </c:pt>
                <c:pt idx="4916">
                  <c:v>491600</c:v>
                </c:pt>
                <c:pt idx="4917">
                  <c:v>491700</c:v>
                </c:pt>
                <c:pt idx="4918">
                  <c:v>491800</c:v>
                </c:pt>
                <c:pt idx="4919">
                  <c:v>491900</c:v>
                </c:pt>
                <c:pt idx="4920">
                  <c:v>492000</c:v>
                </c:pt>
                <c:pt idx="4921">
                  <c:v>492100</c:v>
                </c:pt>
                <c:pt idx="4922">
                  <c:v>492200</c:v>
                </c:pt>
                <c:pt idx="4923">
                  <c:v>492300</c:v>
                </c:pt>
                <c:pt idx="4924">
                  <c:v>492400</c:v>
                </c:pt>
                <c:pt idx="4925">
                  <c:v>492500</c:v>
                </c:pt>
                <c:pt idx="4926">
                  <c:v>492600</c:v>
                </c:pt>
                <c:pt idx="4927">
                  <c:v>492700</c:v>
                </c:pt>
                <c:pt idx="4928">
                  <c:v>492800</c:v>
                </c:pt>
                <c:pt idx="4929">
                  <c:v>492900</c:v>
                </c:pt>
                <c:pt idx="4930">
                  <c:v>493000</c:v>
                </c:pt>
                <c:pt idx="4931">
                  <c:v>493100</c:v>
                </c:pt>
                <c:pt idx="4932">
                  <c:v>493200</c:v>
                </c:pt>
                <c:pt idx="4933">
                  <c:v>493300</c:v>
                </c:pt>
                <c:pt idx="4934">
                  <c:v>493400</c:v>
                </c:pt>
                <c:pt idx="4935">
                  <c:v>493500</c:v>
                </c:pt>
                <c:pt idx="4936">
                  <c:v>493600</c:v>
                </c:pt>
                <c:pt idx="4937">
                  <c:v>493700</c:v>
                </c:pt>
                <c:pt idx="4938">
                  <c:v>493800</c:v>
                </c:pt>
                <c:pt idx="4939">
                  <c:v>493900</c:v>
                </c:pt>
                <c:pt idx="4940">
                  <c:v>494000</c:v>
                </c:pt>
                <c:pt idx="4941">
                  <c:v>494100</c:v>
                </c:pt>
                <c:pt idx="4942">
                  <c:v>494200</c:v>
                </c:pt>
                <c:pt idx="4943">
                  <c:v>494300</c:v>
                </c:pt>
                <c:pt idx="4944">
                  <c:v>494400</c:v>
                </c:pt>
                <c:pt idx="4945">
                  <c:v>494500</c:v>
                </c:pt>
                <c:pt idx="4946">
                  <c:v>494600</c:v>
                </c:pt>
                <c:pt idx="4947">
                  <c:v>494700</c:v>
                </c:pt>
                <c:pt idx="4948">
                  <c:v>494800</c:v>
                </c:pt>
                <c:pt idx="4949">
                  <c:v>494900</c:v>
                </c:pt>
                <c:pt idx="4950">
                  <c:v>495000</c:v>
                </c:pt>
                <c:pt idx="4951">
                  <c:v>495100</c:v>
                </c:pt>
                <c:pt idx="4952">
                  <c:v>495200</c:v>
                </c:pt>
                <c:pt idx="4953">
                  <c:v>495300</c:v>
                </c:pt>
                <c:pt idx="4954">
                  <c:v>495400</c:v>
                </c:pt>
                <c:pt idx="4955">
                  <c:v>495500</c:v>
                </c:pt>
                <c:pt idx="4956">
                  <c:v>495600</c:v>
                </c:pt>
                <c:pt idx="4957">
                  <c:v>495700</c:v>
                </c:pt>
                <c:pt idx="4958">
                  <c:v>495800</c:v>
                </c:pt>
                <c:pt idx="4959">
                  <c:v>495900</c:v>
                </c:pt>
                <c:pt idx="4960">
                  <c:v>496000</c:v>
                </c:pt>
                <c:pt idx="4961">
                  <c:v>496100</c:v>
                </c:pt>
                <c:pt idx="4962">
                  <c:v>496200</c:v>
                </c:pt>
                <c:pt idx="4963">
                  <c:v>496300</c:v>
                </c:pt>
                <c:pt idx="4964">
                  <c:v>496400</c:v>
                </c:pt>
                <c:pt idx="4965">
                  <c:v>496500</c:v>
                </c:pt>
                <c:pt idx="4966">
                  <c:v>496600</c:v>
                </c:pt>
                <c:pt idx="4967">
                  <c:v>496700</c:v>
                </c:pt>
                <c:pt idx="4968">
                  <c:v>496800</c:v>
                </c:pt>
                <c:pt idx="4969">
                  <c:v>496900</c:v>
                </c:pt>
                <c:pt idx="4970">
                  <c:v>497000</c:v>
                </c:pt>
                <c:pt idx="4971">
                  <c:v>497100</c:v>
                </c:pt>
                <c:pt idx="4972">
                  <c:v>497200</c:v>
                </c:pt>
                <c:pt idx="4973">
                  <c:v>497300</c:v>
                </c:pt>
                <c:pt idx="4974">
                  <c:v>497400</c:v>
                </c:pt>
                <c:pt idx="4975">
                  <c:v>497500</c:v>
                </c:pt>
                <c:pt idx="4976">
                  <c:v>497600</c:v>
                </c:pt>
                <c:pt idx="4977">
                  <c:v>497700</c:v>
                </c:pt>
                <c:pt idx="4978">
                  <c:v>497800</c:v>
                </c:pt>
                <c:pt idx="4979">
                  <c:v>497900</c:v>
                </c:pt>
                <c:pt idx="4980">
                  <c:v>498000</c:v>
                </c:pt>
                <c:pt idx="4981">
                  <c:v>498100</c:v>
                </c:pt>
                <c:pt idx="4982">
                  <c:v>498200</c:v>
                </c:pt>
                <c:pt idx="4983">
                  <c:v>498300</c:v>
                </c:pt>
                <c:pt idx="4984">
                  <c:v>498400</c:v>
                </c:pt>
                <c:pt idx="4985">
                  <c:v>498500</c:v>
                </c:pt>
                <c:pt idx="4986">
                  <c:v>498600</c:v>
                </c:pt>
                <c:pt idx="4987">
                  <c:v>498700</c:v>
                </c:pt>
                <c:pt idx="4988">
                  <c:v>498800</c:v>
                </c:pt>
                <c:pt idx="4989">
                  <c:v>498900</c:v>
                </c:pt>
                <c:pt idx="4990">
                  <c:v>499000</c:v>
                </c:pt>
                <c:pt idx="4991">
                  <c:v>499100</c:v>
                </c:pt>
                <c:pt idx="4992">
                  <c:v>499200</c:v>
                </c:pt>
                <c:pt idx="4993">
                  <c:v>499300</c:v>
                </c:pt>
                <c:pt idx="4994">
                  <c:v>499400</c:v>
                </c:pt>
                <c:pt idx="4995">
                  <c:v>499500</c:v>
                </c:pt>
                <c:pt idx="4996">
                  <c:v>499600</c:v>
                </c:pt>
                <c:pt idx="4997">
                  <c:v>499700</c:v>
                </c:pt>
                <c:pt idx="4998">
                  <c:v>499800</c:v>
                </c:pt>
                <c:pt idx="4999">
                  <c:v>499900</c:v>
                </c:pt>
                <c:pt idx="5000">
                  <c:v>500000</c:v>
                </c:pt>
                <c:pt idx="5001">
                  <c:v>500100</c:v>
                </c:pt>
                <c:pt idx="5002">
                  <c:v>500200</c:v>
                </c:pt>
                <c:pt idx="5003">
                  <c:v>500300</c:v>
                </c:pt>
                <c:pt idx="5004">
                  <c:v>500400</c:v>
                </c:pt>
                <c:pt idx="5005">
                  <c:v>500500</c:v>
                </c:pt>
                <c:pt idx="5006">
                  <c:v>500600</c:v>
                </c:pt>
                <c:pt idx="5007">
                  <c:v>500700</c:v>
                </c:pt>
                <c:pt idx="5008">
                  <c:v>500800</c:v>
                </c:pt>
                <c:pt idx="5009">
                  <c:v>500900</c:v>
                </c:pt>
                <c:pt idx="5010">
                  <c:v>501000</c:v>
                </c:pt>
                <c:pt idx="5011">
                  <c:v>501100</c:v>
                </c:pt>
                <c:pt idx="5012">
                  <c:v>501200</c:v>
                </c:pt>
                <c:pt idx="5013">
                  <c:v>501300</c:v>
                </c:pt>
                <c:pt idx="5014">
                  <c:v>501400</c:v>
                </c:pt>
                <c:pt idx="5015">
                  <c:v>501500</c:v>
                </c:pt>
                <c:pt idx="5016">
                  <c:v>501600</c:v>
                </c:pt>
                <c:pt idx="5017">
                  <c:v>501700</c:v>
                </c:pt>
                <c:pt idx="5018">
                  <c:v>501800</c:v>
                </c:pt>
                <c:pt idx="5019">
                  <c:v>501900</c:v>
                </c:pt>
                <c:pt idx="5020">
                  <c:v>502000</c:v>
                </c:pt>
                <c:pt idx="5021">
                  <c:v>502100</c:v>
                </c:pt>
                <c:pt idx="5022">
                  <c:v>502200</c:v>
                </c:pt>
                <c:pt idx="5023">
                  <c:v>502300</c:v>
                </c:pt>
                <c:pt idx="5024">
                  <c:v>502400</c:v>
                </c:pt>
                <c:pt idx="5025">
                  <c:v>502500</c:v>
                </c:pt>
                <c:pt idx="5026">
                  <c:v>502600</c:v>
                </c:pt>
                <c:pt idx="5027">
                  <c:v>502700</c:v>
                </c:pt>
                <c:pt idx="5028">
                  <c:v>502800</c:v>
                </c:pt>
                <c:pt idx="5029">
                  <c:v>502900</c:v>
                </c:pt>
                <c:pt idx="5030">
                  <c:v>503000</c:v>
                </c:pt>
                <c:pt idx="5031">
                  <c:v>503100</c:v>
                </c:pt>
                <c:pt idx="5032">
                  <c:v>503200</c:v>
                </c:pt>
                <c:pt idx="5033">
                  <c:v>503300</c:v>
                </c:pt>
                <c:pt idx="5034">
                  <c:v>503400</c:v>
                </c:pt>
                <c:pt idx="5035">
                  <c:v>503500</c:v>
                </c:pt>
                <c:pt idx="5036">
                  <c:v>503600</c:v>
                </c:pt>
                <c:pt idx="5037">
                  <c:v>503700</c:v>
                </c:pt>
                <c:pt idx="5038">
                  <c:v>503800</c:v>
                </c:pt>
                <c:pt idx="5039">
                  <c:v>503900</c:v>
                </c:pt>
                <c:pt idx="5040">
                  <c:v>504000</c:v>
                </c:pt>
                <c:pt idx="5041">
                  <c:v>504100</c:v>
                </c:pt>
                <c:pt idx="5042">
                  <c:v>504200</c:v>
                </c:pt>
                <c:pt idx="5043">
                  <c:v>504300</c:v>
                </c:pt>
                <c:pt idx="5044">
                  <c:v>504400</c:v>
                </c:pt>
                <c:pt idx="5045">
                  <c:v>504500</c:v>
                </c:pt>
                <c:pt idx="5046">
                  <c:v>504600</c:v>
                </c:pt>
                <c:pt idx="5047">
                  <c:v>504700</c:v>
                </c:pt>
                <c:pt idx="5048">
                  <c:v>504800</c:v>
                </c:pt>
                <c:pt idx="5049">
                  <c:v>504900</c:v>
                </c:pt>
                <c:pt idx="5050">
                  <c:v>505000</c:v>
                </c:pt>
                <c:pt idx="5051">
                  <c:v>505100</c:v>
                </c:pt>
                <c:pt idx="5052">
                  <c:v>505200</c:v>
                </c:pt>
                <c:pt idx="5053">
                  <c:v>505300</c:v>
                </c:pt>
                <c:pt idx="5054">
                  <c:v>505400</c:v>
                </c:pt>
                <c:pt idx="5055">
                  <c:v>505500</c:v>
                </c:pt>
                <c:pt idx="5056">
                  <c:v>505600</c:v>
                </c:pt>
                <c:pt idx="5057">
                  <c:v>505700</c:v>
                </c:pt>
                <c:pt idx="5058">
                  <c:v>505800</c:v>
                </c:pt>
                <c:pt idx="5059">
                  <c:v>505900</c:v>
                </c:pt>
                <c:pt idx="5060">
                  <c:v>506000</c:v>
                </c:pt>
                <c:pt idx="5061">
                  <c:v>506100</c:v>
                </c:pt>
                <c:pt idx="5062">
                  <c:v>506200</c:v>
                </c:pt>
                <c:pt idx="5063">
                  <c:v>506300</c:v>
                </c:pt>
                <c:pt idx="5064">
                  <c:v>506400</c:v>
                </c:pt>
                <c:pt idx="5065">
                  <c:v>506500</c:v>
                </c:pt>
                <c:pt idx="5066">
                  <c:v>506600</c:v>
                </c:pt>
                <c:pt idx="5067">
                  <c:v>506700</c:v>
                </c:pt>
                <c:pt idx="5068">
                  <c:v>506800</c:v>
                </c:pt>
                <c:pt idx="5069">
                  <c:v>506900</c:v>
                </c:pt>
                <c:pt idx="5070">
                  <c:v>507000</c:v>
                </c:pt>
                <c:pt idx="5071">
                  <c:v>507100</c:v>
                </c:pt>
                <c:pt idx="5072">
                  <c:v>507200</c:v>
                </c:pt>
                <c:pt idx="5073">
                  <c:v>507300</c:v>
                </c:pt>
                <c:pt idx="5074">
                  <c:v>507400</c:v>
                </c:pt>
                <c:pt idx="5075">
                  <c:v>507500</c:v>
                </c:pt>
                <c:pt idx="5076">
                  <c:v>507600</c:v>
                </c:pt>
                <c:pt idx="5077">
                  <c:v>507700</c:v>
                </c:pt>
                <c:pt idx="5078">
                  <c:v>507800</c:v>
                </c:pt>
                <c:pt idx="5079">
                  <c:v>507900</c:v>
                </c:pt>
                <c:pt idx="5080">
                  <c:v>508000</c:v>
                </c:pt>
                <c:pt idx="5081">
                  <c:v>508100</c:v>
                </c:pt>
                <c:pt idx="5082">
                  <c:v>508200</c:v>
                </c:pt>
                <c:pt idx="5083">
                  <c:v>508300</c:v>
                </c:pt>
                <c:pt idx="5084">
                  <c:v>508400</c:v>
                </c:pt>
                <c:pt idx="5085">
                  <c:v>508500</c:v>
                </c:pt>
                <c:pt idx="5086">
                  <c:v>508600</c:v>
                </c:pt>
                <c:pt idx="5087">
                  <c:v>508700</c:v>
                </c:pt>
                <c:pt idx="5088">
                  <c:v>508800</c:v>
                </c:pt>
                <c:pt idx="5089">
                  <c:v>508900</c:v>
                </c:pt>
                <c:pt idx="5090">
                  <c:v>509000</c:v>
                </c:pt>
                <c:pt idx="5091">
                  <c:v>509100</c:v>
                </c:pt>
                <c:pt idx="5092">
                  <c:v>509200</c:v>
                </c:pt>
                <c:pt idx="5093">
                  <c:v>509300</c:v>
                </c:pt>
                <c:pt idx="5094">
                  <c:v>509400</c:v>
                </c:pt>
                <c:pt idx="5095">
                  <c:v>509500</c:v>
                </c:pt>
                <c:pt idx="5096">
                  <c:v>509600</c:v>
                </c:pt>
                <c:pt idx="5097">
                  <c:v>509700</c:v>
                </c:pt>
                <c:pt idx="5098">
                  <c:v>509800</c:v>
                </c:pt>
                <c:pt idx="5099">
                  <c:v>509900</c:v>
                </c:pt>
                <c:pt idx="5100">
                  <c:v>510000</c:v>
                </c:pt>
                <c:pt idx="5101">
                  <c:v>510100</c:v>
                </c:pt>
                <c:pt idx="5102">
                  <c:v>510200</c:v>
                </c:pt>
                <c:pt idx="5103">
                  <c:v>510300</c:v>
                </c:pt>
                <c:pt idx="5104">
                  <c:v>510400</c:v>
                </c:pt>
                <c:pt idx="5105">
                  <c:v>510500</c:v>
                </c:pt>
                <c:pt idx="5106">
                  <c:v>510600</c:v>
                </c:pt>
                <c:pt idx="5107">
                  <c:v>510700</c:v>
                </c:pt>
                <c:pt idx="5108">
                  <c:v>510800</c:v>
                </c:pt>
                <c:pt idx="5109">
                  <c:v>510900</c:v>
                </c:pt>
                <c:pt idx="5110">
                  <c:v>511000</c:v>
                </c:pt>
                <c:pt idx="5111">
                  <c:v>511100</c:v>
                </c:pt>
                <c:pt idx="5112">
                  <c:v>511200</c:v>
                </c:pt>
                <c:pt idx="5113">
                  <c:v>511300</c:v>
                </c:pt>
                <c:pt idx="5114">
                  <c:v>511400</c:v>
                </c:pt>
                <c:pt idx="5115">
                  <c:v>511500</c:v>
                </c:pt>
                <c:pt idx="5116">
                  <c:v>511600</c:v>
                </c:pt>
                <c:pt idx="5117">
                  <c:v>511700</c:v>
                </c:pt>
                <c:pt idx="5118">
                  <c:v>511800</c:v>
                </c:pt>
                <c:pt idx="5119">
                  <c:v>511900</c:v>
                </c:pt>
                <c:pt idx="5120">
                  <c:v>512000</c:v>
                </c:pt>
                <c:pt idx="5121">
                  <c:v>512100</c:v>
                </c:pt>
                <c:pt idx="5122">
                  <c:v>512200</c:v>
                </c:pt>
                <c:pt idx="5123">
                  <c:v>512300</c:v>
                </c:pt>
                <c:pt idx="5124">
                  <c:v>512400</c:v>
                </c:pt>
                <c:pt idx="5125">
                  <c:v>512500</c:v>
                </c:pt>
                <c:pt idx="5126">
                  <c:v>512600</c:v>
                </c:pt>
                <c:pt idx="5127">
                  <c:v>512700</c:v>
                </c:pt>
                <c:pt idx="5128">
                  <c:v>512800</c:v>
                </c:pt>
                <c:pt idx="5129">
                  <c:v>512900</c:v>
                </c:pt>
                <c:pt idx="5130">
                  <c:v>513000</c:v>
                </c:pt>
                <c:pt idx="5131">
                  <c:v>513100</c:v>
                </c:pt>
                <c:pt idx="5132">
                  <c:v>513200</c:v>
                </c:pt>
                <c:pt idx="5133">
                  <c:v>513300</c:v>
                </c:pt>
                <c:pt idx="5134">
                  <c:v>513400</c:v>
                </c:pt>
                <c:pt idx="5135">
                  <c:v>513500</c:v>
                </c:pt>
                <c:pt idx="5136">
                  <c:v>513600</c:v>
                </c:pt>
                <c:pt idx="5137">
                  <c:v>513700</c:v>
                </c:pt>
                <c:pt idx="5138">
                  <c:v>513800</c:v>
                </c:pt>
                <c:pt idx="5139">
                  <c:v>513900</c:v>
                </c:pt>
                <c:pt idx="5140">
                  <c:v>514000</c:v>
                </c:pt>
                <c:pt idx="5141">
                  <c:v>514100</c:v>
                </c:pt>
                <c:pt idx="5142">
                  <c:v>514200</c:v>
                </c:pt>
                <c:pt idx="5143">
                  <c:v>514300</c:v>
                </c:pt>
                <c:pt idx="5144">
                  <c:v>514400</c:v>
                </c:pt>
                <c:pt idx="5145">
                  <c:v>514500</c:v>
                </c:pt>
                <c:pt idx="5146">
                  <c:v>514600</c:v>
                </c:pt>
                <c:pt idx="5147">
                  <c:v>514700</c:v>
                </c:pt>
                <c:pt idx="5148">
                  <c:v>514800</c:v>
                </c:pt>
                <c:pt idx="5149">
                  <c:v>514900</c:v>
                </c:pt>
                <c:pt idx="5150">
                  <c:v>515000</c:v>
                </c:pt>
                <c:pt idx="5151">
                  <c:v>515100</c:v>
                </c:pt>
                <c:pt idx="5152">
                  <c:v>515200</c:v>
                </c:pt>
                <c:pt idx="5153">
                  <c:v>515300</c:v>
                </c:pt>
                <c:pt idx="5154">
                  <c:v>515400</c:v>
                </c:pt>
                <c:pt idx="5155">
                  <c:v>515500</c:v>
                </c:pt>
                <c:pt idx="5156">
                  <c:v>515600</c:v>
                </c:pt>
                <c:pt idx="5157">
                  <c:v>515700</c:v>
                </c:pt>
                <c:pt idx="5158">
                  <c:v>515800</c:v>
                </c:pt>
                <c:pt idx="5159">
                  <c:v>515900</c:v>
                </c:pt>
                <c:pt idx="5160">
                  <c:v>516000</c:v>
                </c:pt>
                <c:pt idx="5161">
                  <c:v>516100</c:v>
                </c:pt>
                <c:pt idx="5162">
                  <c:v>516200</c:v>
                </c:pt>
                <c:pt idx="5163">
                  <c:v>516300</c:v>
                </c:pt>
                <c:pt idx="5164">
                  <c:v>516400</c:v>
                </c:pt>
                <c:pt idx="5165">
                  <c:v>516500</c:v>
                </c:pt>
                <c:pt idx="5166">
                  <c:v>516600</c:v>
                </c:pt>
                <c:pt idx="5167">
                  <c:v>516700</c:v>
                </c:pt>
                <c:pt idx="5168">
                  <c:v>516800</c:v>
                </c:pt>
                <c:pt idx="5169">
                  <c:v>516900</c:v>
                </c:pt>
                <c:pt idx="5170">
                  <c:v>517000</c:v>
                </c:pt>
                <c:pt idx="5171">
                  <c:v>517100</c:v>
                </c:pt>
                <c:pt idx="5172">
                  <c:v>517200</c:v>
                </c:pt>
                <c:pt idx="5173">
                  <c:v>517300</c:v>
                </c:pt>
                <c:pt idx="5174">
                  <c:v>517400</c:v>
                </c:pt>
                <c:pt idx="5175">
                  <c:v>517500</c:v>
                </c:pt>
                <c:pt idx="5176">
                  <c:v>517600</c:v>
                </c:pt>
                <c:pt idx="5177">
                  <c:v>517700</c:v>
                </c:pt>
                <c:pt idx="5178">
                  <c:v>517800</c:v>
                </c:pt>
                <c:pt idx="5179">
                  <c:v>517900</c:v>
                </c:pt>
                <c:pt idx="5180">
                  <c:v>518000</c:v>
                </c:pt>
                <c:pt idx="5181">
                  <c:v>518100</c:v>
                </c:pt>
                <c:pt idx="5182">
                  <c:v>518200</c:v>
                </c:pt>
                <c:pt idx="5183">
                  <c:v>518300</c:v>
                </c:pt>
                <c:pt idx="5184">
                  <c:v>518400</c:v>
                </c:pt>
                <c:pt idx="5185">
                  <c:v>518500</c:v>
                </c:pt>
                <c:pt idx="5186">
                  <c:v>518600</c:v>
                </c:pt>
                <c:pt idx="5187">
                  <c:v>518700</c:v>
                </c:pt>
                <c:pt idx="5188">
                  <c:v>518800</c:v>
                </c:pt>
                <c:pt idx="5189">
                  <c:v>518900</c:v>
                </c:pt>
                <c:pt idx="5190">
                  <c:v>519000</c:v>
                </c:pt>
                <c:pt idx="5191">
                  <c:v>519100</c:v>
                </c:pt>
                <c:pt idx="5192">
                  <c:v>519200</c:v>
                </c:pt>
                <c:pt idx="5193">
                  <c:v>519300</c:v>
                </c:pt>
                <c:pt idx="5194">
                  <c:v>519400</c:v>
                </c:pt>
                <c:pt idx="5195">
                  <c:v>519500</c:v>
                </c:pt>
                <c:pt idx="5196">
                  <c:v>519600</c:v>
                </c:pt>
                <c:pt idx="5197">
                  <c:v>519700</c:v>
                </c:pt>
                <c:pt idx="5198">
                  <c:v>519800</c:v>
                </c:pt>
                <c:pt idx="5199">
                  <c:v>519900</c:v>
                </c:pt>
                <c:pt idx="5200">
                  <c:v>520000</c:v>
                </c:pt>
                <c:pt idx="5201">
                  <c:v>520100</c:v>
                </c:pt>
                <c:pt idx="5202">
                  <c:v>520200</c:v>
                </c:pt>
                <c:pt idx="5203">
                  <c:v>520300</c:v>
                </c:pt>
                <c:pt idx="5204">
                  <c:v>520400</c:v>
                </c:pt>
                <c:pt idx="5205">
                  <c:v>520500</c:v>
                </c:pt>
                <c:pt idx="5206">
                  <c:v>520600</c:v>
                </c:pt>
                <c:pt idx="5207">
                  <c:v>520700</c:v>
                </c:pt>
                <c:pt idx="5208">
                  <c:v>520800</c:v>
                </c:pt>
                <c:pt idx="5209">
                  <c:v>520900</c:v>
                </c:pt>
                <c:pt idx="5210">
                  <c:v>521000</c:v>
                </c:pt>
                <c:pt idx="5211">
                  <c:v>521100</c:v>
                </c:pt>
                <c:pt idx="5212">
                  <c:v>521200</c:v>
                </c:pt>
                <c:pt idx="5213">
                  <c:v>521300</c:v>
                </c:pt>
                <c:pt idx="5214">
                  <c:v>521400</c:v>
                </c:pt>
                <c:pt idx="5215">
                  <c:v>521500</c:v>
                </c:pt>
                <c:pt idx="5216">
                  <c:v>521600</c:v>
                </c:pt>
                <c:pt idx="5217">
                  <c:v>521700</c:v>
                </c:pt>
                <c:pt idx="5218">
                  <c:v>521800</c:v>
                </c:pt>
                <c:pt idx="5219">
                  <c:v>521900</c:v>
                </c:pt>
                <c:pt idx="5220">
                  <c:v>522000</c:v>
                </c:pt>
                <c:pt idx="5221">
                  <c:v>522100</c:v>
                </c:pt>
                <c:pt idx="5222">
                  <c:v>522200</c:v>
                </c:pt>
                <c:pt idx="5223">
                  <c:v>522300</c:v>
                </c:pt>
                <c:pt idx="5224">
                  <c:v>522400</c:v>
                </c:pt>
                <c:pt idx="5225">
                  <c:v>522500</c:v>
                </c:pt>
                <c:pt idx="5226">
                  <c:v>522600</c:v>
                </c:pt>
                <c:pt idx="5227">
                  <c:v>522700</c:v>
                </c:pt>
                <c:pt idx="5228">
                  <c:v>522800</c:v>
                </c:pt>
                <c:pt idx="5229">
                  <c:v>522900</c:v>
                </c:pt>
                <c:pt idx="5230">
                  <c:v>523000</c:v>
                </c:pt>
                <c:pt idx="5231">
                  <c:v>523100</c:v>
                </c:pt>
                <c:pt idx="5232">
                  <c:v>523200</c:v>
                </c:pt>
                <c:pt idx="5233">
                  <c:v>523300</c:v>
                </c:pt>
                <c:pt idx="5234">
                  <c:v>523400</c:v>
                </c:pt>
                <c:pt idx="5235">
                  <c:v>523500</c:v>
                </c:pt>
                <c:pt idx="5236">
                  <c:v>523600</c:v>
                </c:pt>
                <c:pt idx="5237">
                  <c:v>523700</c:v>
                </c:pt>
                <c:pt idx="5238">
                  <c:v>523800</c:v>
                </c:pt>
                <c:pt idx="5239">
                  <c:v>523900</c:v>
                </c:pt>
                <c:pt idx="5240">
                  <c:v>524000</c:v>
                </c:pt>
                <c:pt idx="5241">
                  <c:v>524100</c:v>
                </c:pt>
                <c:pt idx="5242">
                  <c:v>524200</c:v>
                </c:pt>
                <c:pt idx="5243">
                  <c:v>524300</c:v>
                </c:pt>
                <c:pt idx="5244">
                  <c:v>524400</c:v>
                </c:pt>
                <c:pt idx="5245">
                  <c:v>524500</c:v>
                </c:pt>
                <c:pt idx="5246">
                  <c:v>524600</c:v>
                </c:pt>
                <c:pt idx="5247">
                  <c:v>524700</c:v>
                </c:pt>
                <c:pt idx="5248">
                  <c:v>524800</c:v>
                </c:pt>
                <c:pt idx="5249">
                  <c:v>524900</c:v>
                </c:pt>
                <c:pt idx="5250">
                  <c:v>525000</c:v>
                </c:pt>
                <c:pt idx="5251">
                  <c:v>525100</c:v>
                </c:pt>
                <c:pt idx="5252">
                  <c:v>525200</c:v>
                </c:pt>
                <c:pt idx="5253">
                  <c:v>525300</c:v>
                </c:pt>
                <c:pt idx="5254">
                  <c:v>525400</c:v>
                </c:pt>
                <c:pt idx="5255">
                  <c:v>525500</c:v>
                </c:pt>
                <c:pt idx="5256">
                  <c:v>525600</c:v>
                </c:pt>
                <c:pt idx="5257">
                  <c:v>525700</c:v>
                </c:pt>
                <c:pt idx="5258">
                  <c:v>525800</c:v>
                </c:pt>
                <c:pt idx="5259">
                  <c:v>525900</c:v>
                </c:pt>
                <c:pt idx="5260">
                  <c:v>526000</c:v>
                </c:pt>
                <c:pt idx="5261">
                  <c:v>526100</c:v>
                </c:pt>
                <c:pt idx="5262">
                  <c:v>526200</c:v>
                </c:pt>
                <c:pt idx="5263">
                  <c:v>526300</c:v>
                </c:pt>
                <c:pt idx="5264">
                  <c:v>526400</c:v>
                </c:pt>
                <c:pt idx="5265">
                  <c:v>526500</c:v>
                </c:pt>
                <c:pt idx="5266">
                  <c:v>526600</c:v>
                </c:pt>
                <c:pt idx="5267">
                  <c:v>526700</c:v>
                </c:pt>
                <c:pt idx="5268">
                  <c:v>526800</c:v>
                </c:pt>
                <c:pt idx="5269">
                  <c:v>526900</c:v>
                </c:pt>
                <c:pt idx="5270">
                  <c:v>527000</c:v>
                </c:pt>
                <c:pt idx="5271">
                  <c:v>527100</c:v>
                </c:pt>
                <c:pt idx="5272">
                  <c:v>527200</c:v>
                </c:pt>
                <c:pt idx="5273">
                  <c:v>527300</c:v>
                </c:pt>
                <c:pt idx="5274">
                  <c:v>527400</c:v>
                </c:pt>
                <c:pt idx="5275">
                  <c:v>527500</c:v>
                </c:pt>
                <c:pt idx="5276">
                  <c:v>527600</c:v>
                </c:pt>
                <c:pt idx="5277">
                  <c:v>527700</c:v>
                </c:pt>
                <c:pt idx="5278">
                  <c:v>527800</c:v>
                </c:pt>
                <c:pt idx="5279">
                  <c:v>527900</c:v>
                </c:pt>
                <c:pt idx="5280">
                  <c:v>528000</c:v>
                </c:pt>
                <c:pt idx="5281">
                  <c:v>528100</c:v>
                </c:pt>
                <c:pt idx="5282">
                  <c:v>528200</c:v>
                </c:pt>
                <c:pt idx="5283">
                  <c:v>528300</c:v>
                </c:pt>
                <c:pt idx="5284">
                  <c:v>528400</c:v>
                </c:pt>
                <c:pt idx="5285">
                  <c:v>528500</c:v>
                </c:pt>
                <c:pt idx="5286">
                  <c:v>528600</c:v>
                </c:pt>
                <c:pt idx="5287">
                  <c:v>528700</c:v>
                </c:pt>
                <c:pt idx="5288">
                  <c:v>528800</c:v>
                </c:pt>
                <c:pt idx="5289">
                  <c:v>528900</c:v>
                </c:pt>
                <c:pt idx="5290">
                  <c:v>529000</c:v>
                </c:pt>
                <c:pt idx="5291">
                  <c:v>529100</c:v>
                </c:pt>
                <c:pt idx="5292">
                  <c:v>529200</c:v>
                </c:pt>
                <c:pt idx="5293">
                  <c:v>529300</c:v>
                </c:pt>
                <c:pt idx="5294">
                  <c:v>529400</c:v>
                </c:pt>
                <c:pt idx="5295">
                  <c:v>529500</c:v>
                </c:pt>
                <c:pt idx="5296">
                  <c:v>529600</c:v>
                </c:pt>
                <c:pt idx="5297">
                  <c:v>529700</c:v>
                </c:pt>
                <c:pt idx="5298">
                  <c:v>529800</c:v>
                </c:pt>
                <c:pt idx="5299">
                  <c:v>529900</c:v>
                </c:pt>
                <c:pt idx="5300">
                  <c:v>530000</c:v>
                </c:pt>
                <c:pt idx="5301">
                  <c:v>530100</c:v>
                </c:pt>
                <c:pt idx="5302">
                  <c:v>530200</c:v>
                </c:pt>
                <c:pt idx="5303">
                  <c:v>530300</c:v>
                </c:pt>
                <c:pt idx="5304">
                  <c:v>530400</c:v>
                </c:pt>
                <c:pt idx="5305">
                  <c:v>530500</c:v>
                </c:pt>
                <c:pt idx="5306">
                  <c:v>530600</c:v>
                </c:pt>
                <c:pt idx="5307">
                  <c:v>530700</c:v>
                </c:pt>
                <c:pt idx="5308">
                  <c:v>530800</c:v>
                </c:pt>
                <c:pt idx="5309">
                  <c:v>530900</c:v>
                </c:pt>
                <c:pt idx="5310">
                  <c:v>531000</c:v>
                </c:pt>
                <c:pt idx="5311">
                  <c:v>531100</c:v>
                </c:pt>
                <c:pt idx="5312">
                  <c:v>531200</c:v>
                </c:pt>
                <c:pt idx="5313">
                  <c:v>531300</c:v>
                </c:pt>
                <c:pt idx="5314">
                  <c:v>531400</c:v>
                </c:pt>
                <c:pt idx="5315">
                  <c:v>531500</c:v>
                </c:pt>
                <c:pt idx="5316">
                  <c:v>531600</c:v>
                </c:pt>
                <c:pt idx="5317">
                  <c:v>531700</c:v>
                </c:pt>
                <c:pt idx="5318">
                  <c:v>531800</c:v>
                </c:pt>
                <c:pt idx="5319">
                  <c:v>531900</c:v>
                </c:pt>
                <c:pt idx="5320">
                  <c:v>532000</c:v>
                </c:pt>
                <c:pt idx="5321">
                  <c:v>532100</c:v>
                </c:pt>
                <c:pt idx="5322">
                  <c:v>532200</c:v>
                </c:pt>
                <c:pt idx="5323">
                  <c:v>532300</c:v>
                </c:pt>
                <c:pt idx="5324">
                  <c:v>532400</c:v>
                </c:pt>
                <c:pt idx="5325">
                  <c:v>532500</c:v>
                </c:pt>
                <c:pt idx="5326">
                  <c:v>532600</c:v>
                </c:pt>
                <c:pt idx="5327">
                  <c:v>532700</c:v>
                </c:pt>
                <c:pt idx="5328">
                  <c:v>532800</c:v>
                </c:pt>
                <c:pt idx="5329">
                  <c:v>532900</c:v>
                </c:pt>
                <c:pt idx="5330">
                  <c:v>533000</c:v>
                </c:pt>
                <c:pt idx="5331">
                  <c:v>533100</c:v>
                </c:pt>
                <c:pt idx="5332">
                  <c:v>533200</c:v>
                </c:pt>
                <c:pt idx="5333">
                  <c:v>533300</c:v>
                </c:pt>
                <c:pt idx="5334">
                  <c:v>533400</c:v>
                </c:pt>
                <c:pt idx="5335">
                  <c:v>533500</c:v>
                </c:pt>
                <c:pt idx="5336">
                  <c:v>533600</c:v>
                </c:pt>
                <c:pt idx="5337">
                  <c:v>533700</c:v>
                </c:pt>
                <c:pt idx="5338">
                  <c:v>533800</c:v>
                </c:pt>
                <c:pt idx="5339">
                  <c:v>533900</c:v>
                </c:pt>
                <c:pt idx="5340">
                  <c:v>534000</c:v>
                </c:pt>
                <c:pt idx="5341">
                  <c:v>534100</c:v>
                </c:pt>
                <c:pt idx="5342">
                  <c:v>534200</c:v>
                </c:pt>
                <c:pt idx="5343">
                  <c:v>534300</c:v>
                </c:pt>
                <c:pt idx="5344">
                  <c:v>534400</c:v>
                </c:pt>
                <c:pt idx="5345">
                  <c:v>534500</c:v>
                </c:pt>
                <c:pt idx="5346">
                  <c:v>534600</c:v>
                </c:pt>
                <c:pt idx="5347">
                  <c:v>534700</c:v>
                </c:pt>
                <c:pt idx="5348">
                  <c:v>534800</c:v>
                </c:pt>
                <c:pt idx="5349">
                  <c:v>534900</c:v>
                </c:pt>
                <c:pt idx="5350">
                  <c:v>535000</c:v>
                </c:pt>
                <c:pt idx="5351">
                  <c:v>535100</c:v>
                </c:pt>
                <c:pt idx="5352">
                  <c:v>535200</c:v>
                </c:pt>
                <c:pt idx="5353">
                  <c:v>535300</c:v>
                </c:pt>
                <c:pt idx="5354">
                  <c:v>535400</c:v>
                </c:pt>
                <c:pt idx="5355">
                  <c:v>535500</c:v>
                </c:pt>
                <c:pt idx="5356">
                  <c:v>535600</c:v>
                </c:pt>
                <c:pt idx="5357">
                  <c:v>535700</c:v>
                </c:pt>
                <c:pt idx="5358">
                  <c:v>535800</c:v>
                </c:pt>
                <c:pt idx="5359">
                  <c:v>535900</c:v>
                </c:pt>
                <c:pt idx="5360">
                  <c:v>536000</c:v>
                </c:pt>
                <c:pt idx="5361">
                  <c:v>536100</c:v>
                </c:pt>
                <c:pt idx="5362">
                  <c:v>536200</c:v>
                </c:pt>
                <c:pt idx="5363">
                  <c:v>536300</c:v>
                </c:pt>
                <c:pt idx="5364">
                  <c:v>536400</c:v>
                </c:pt>
                <c:pt idx="5365">
                  <c:v>536500</c:v>
                </c:pt>
                <c:pt idx="5366">
                  <c:v>536600</c:v>
                </c:pt>
                <c:pt idx="5367">
                  <c:v>536700</c:v>
                </c:pt>
                <c:pt idx="5368">
                  <c:v>536800</c:v>
                </c:pt>
                <c:pt idx="5369">
                  <c:v>536900</c:v>
                </c:pt>
                <c:pt idx="5370">
                  <c:v>537000</c:v>
                </c:pt>
                <c:pt idx="5371">
                  <c:v>537100</c:v>
                </c:pt>
                <c:pt idx="5372">
                  <c:v>537200</c:v>
                </c:pt>
                <c:pt idx="5373">
                  <c:v>537300</c:v>
                </c:pt>
                <c:pt idx="5374">
                  <c:v>537400</c:v>
                </c:pt>
                <c:pt idx="5375">
                  <c:v>537500</c:v>
                </c:pt>
                <c:pt idx="5376">
                  <c:v>537600</c:v>
                </c:pt>
                <c:pt idx="5377">
                  <c:v>537700</c:v>
                </c:pt>
                <c:pt idx="5378">
                  <c:v>537800</c:v>
                </c:pt>
                <c:pt idx="5379">
                  <c:v>537900</c:v>
                </c:pt>
                <c:pt idx="5380">
                  <c:v>538000</c:v>
                </c:pt>
                <c:pt idx="5381">
                  <c:v>538100</c:v>
                </c:pt>
                <c:pt idx="5382">
                  <c:v>538200</c:v>
                </c:pt>
                <c:pt idx="5383">
                  <c:v>538300</c:v>
                </c:pt>
                <c:pt idx="5384">
                  <c:v>538400</c:v>
                </c:pt>
                <c:pt idx="5385">
                  <c:v>538500</c:v>
                </c:pt>
                <c:pt idx="5386">
                  <c:v>538600</c:v>
                </c:pt>
                <c:pt idx="5387">
                  <c:v>538700</c:v>
                </c:pt>
                <c:pt idx="5388">
                  <c:v>538800</c:v>
                </c:pt>
                <c:pt idx="5389">
                  <c:v>538900</c:v>
                </c:pt>
                <c:pt idx="5390">
                  <c:v>539000</c:v>
                </c:pt>
                <c:pt idx="5391">
                  <c:v>539100</c:v>
                </c:pt>
                <c:pt idx="5392">
                  <c:v>539200</c:v>
                </c:pt>
                <c:pt idx="5393">
                  <c:v>539300</c:v>
                </c:pt>
                <c:pt idx="5394">
                  <c:v>539400</c:v>
                </c:pt>
                <c:pt idx="5395">
                  <c:v>539500</c:v>
                </c:pt>
                <c:pt idx="5396">
                  <c:v>539600</c:v>
                </c:pt>
                <c:pt idx="5397">
                  <c:v>539700</c:v>
                </c:pt>
                <c:pt idx="5398">
                  <c:v>539800</c:v>
                </c:pt>
                <c:pt idx="5399">
                  <c:v>539900</c:v>
                </c:pt>
                <c:pt idx="5400">
                  <c:v>540000</c:v>
                </c:pt>
                <c:pt idx="5401">
                  <c:v>540100</c:v>
                </c:pt>
                <c:pt idx="5402">
                  <c:v>540200</c:v>
                </c:pt>
                <c:pt idx="5403">
                  <c:v>540300</c:v>
                </c:pt>
                <c:pt idx="5404">
                  <c:v>540400</c:v>
                </c:pt>
                <c:pt idx="5405">
                  <c:v>540500</c:v>
                </c:pt>
                <c:pt idx="5406">
                  <c:v>540600</c:v>
                </c:pt>
                <c:pt idx="5407">
                  <c:v>540700</c:v>
                </c:pt>
                <c:pt idx="5408">
                  <c:v>540800</c:v>
                </c:pt>
                <c:pt idx="5409">
                  <c:v>540900</c:v>
                </c:pt>
                <c:pt idx="5410">
                  <c:v>541000</c:v>
                </c:pt>
                <c:pt idx="5411">
                  <c:v>541100</c:v>
                </c:pt>
                <c:pt idx="5412">
                  <c:v>541200</c:v>
                </c:pt>
                <c:pt idx="5413">
                  <c:v>541300</c:v>
                </c:pt>
                <c:pt idx="5414">
                  <c:v>541400</c:v>
                </c:pt>
                <c:pt idx="5415">
                  <c:v>541500</c:v>
                </c:pt>
                <c:pt idx="5416">
                  <c:v>541600</c:v>
                </c:pt>
                <c:pt idx="5417">
                  <c:v>541700</c:v>
                </c:pt>
                <c:pt idx="5418">
                  <c:v>541800</c:v>
                </c:pt>
                <c:pt idx="5419">
                  <c:v>541900</c:v>
                </c:pt>
                <c:pt idx="5420">
                  <c:v>542000</c:v>
                </c:pt>
                <c:pt idx="5421">
                  <c:v>542100</c:v>
                </c:pt>
                <c:pt idx="5422">
                  <c:v>542200</c:v>
                </c:pt>
                <c:pt idx="5423">
                  <c:v>542300</c:v>
                </c:pt>
                <c:pt idx="5424">
                  <c:v>542400</c:v>
                </c:pt>
                <c:pt idx="5425">
                  <c:v>542500</c:v>
                </c:pt>
                <c:pt idx="5426">
                  <c:v>542600</c:v>
                </c:pt>
                <c:pt idx="5427">
                  <c:v>542700</c:v>
                </c:pt>
                <c:pt idx="5428">
                  <c:v>542800</c:v>
                </c:pt>
                <c:pt idx="5429">
                  <c:v>542900</c:v>
                </c:pt>
                <c:pt idx="5430">
                  <c:v>543000</c:v>
                </c:pt>
                <c:pt idx="5431">
                  <c:v>543100</c:v>
                </c:pt>
                <c:pt idx="5432">
                  <c:v>543200</c:v>
                </c:pt>
                <c:pt idx="5433">
                  <c:v>543300</c:v>
                </c:pt>
                <c:pt idx="5434">
                  <c:v>543400</c:v>
                </c:pt>
                <c:pt idx="5435">
                  <c:v>543500</c:v>
                </c:pt>
                <c:pt idx="5436">
                  <c:v>543600</c:v>
                </c:pt>
                <c:pt idx="5437">
                  <c:v>543700</c:v>
                </c:pt>
                <c:pt idx="5438">
                  <c:v>543800</c:v>
                </c:pt>
                <c:pt idx="5439">
                  <c:v>543900</c:v>
                </c:pt>
                <c:pt idx="5440">
                  <c:v>544000</c:v>
                </c:pt>
                <c:pt idx="5441">
                  <c:v>544100</c:v>
                </c:pt>
                <c:pt idx="5442">
                  <c:v>544200</c:v>
                </c:pt>
                <c:pt idx="5443">
                  <c:v>544300</c:v>
                </c:pt>
                <c:pt idx="5444">
                  <c:v>544400</c:v>
                </c:pt>
                <c:pt idx="5445">
                  <c:v>544500</c:v>
                </c:pt>
                <c:pt idx="5446">
                  <c:v>544600</c:v>
                </c:pt>
                <c:pt idx="5447">
                  <c:v>544700</c:v>
                </c:pt>
                <c:pt idx="5448">
                  <c:v>544800</c:v>
                </c:pt>
                <c:pt idx="5449">
                  <c:v>544900</c:v>
                </c:pt>
                <c:pt idx="5450">
                  <c:v>545000</c:v>
                </c:pt>
                <c:pt idx="5451">
                  <c:v>545100</c:v>
                </c:pt>
                <c:pt idx="5452">
                  <c:v>545200</c:v>
                </c:pt>
                <c:pt idx="5453">
                  <c:v>545300</c:v>
                </c:pt>
                <c:pt idx="5454">
                  <c:v>545400</c:v>
                </c:pt>
                <c:pt idx="5455">
                  <c:v>545500</c:v>
                </c:pt>
                <c:pt idx="5456">
                  <c:v>545600</c:v>
                </c:pt>
                <c:pt idx="5457">
                  <c:v>545700</c:v>
                </c:pt>
                <c:pt idx="5458">
                  <c:v>545800</c:v>
                </c:pt>
                <c:pt idx="5459">
                  <c:v>545900</c:v>
                </c:pt>
                <c:pt idx="5460">
                  <c:v>546000</c:v>
                </c:pt>
                <c:pt idx="5461">
                  <c:v>546100</c:v>
                </c:pt>
                <c:pt idx="5462">
                  <c:v>546200</c:v>
                </c:pt>
                <c:pt idx="5463">
                  <c:v>546300</c:v>
                </c:pt>
                <c:pt idx="5464">
                  <c:v>546400</c:v>
                </c:pt>
                <c:pt idx="5465">
                  <c:v>546500</c:v>
                </c:pt>
                <c:pt idx="5466">
                  <c:v>546600</c:v>
                </c:pt>
                <c:pt idx="5467">
                  <c:v>546700</c:v>
                </c:pt>
                <c:pt idx="5468">
                  <c:v>546800</c:v>
                </c:pt>
                <c:pt idx="5469">
                  <c:v>546900</c:v>
                </c:pt>
                <c:pt idx="5470">
                  <c:v>547000</c:v>
                </c:pt>
                <c:pt idx="5471">
                  <c:v>547100</c:v>
                </c:pt>
                <c:pt idx="5472">
                  <c:v>547200</c:v>
                </c:pt>
                <c:pt idx="5473">
                  <c:v>547300</c:v>
                </c:pt>
                <c:pt idx="5474">
                  <c:v>547400</c:v>
                </c:pt>
                <c:pt idx="5475">
                  <c:v>547500</c:v>
                </c:pt>
                <c:pt idx="5476">
                  <c:v>547600</c:v>
                </c:pt>
                <c:pt idx="5477">
                  <c:v>547700</c:v>
                </c:pt>
                <c:pt idx="5478">
                  <c:v>547800</c:v>
                </c:pt>
                <c:pt idx="5479">
                  <c:v>547900</c:v>
                </c:pt>
                <c:pt idx="5480">
                  <c:v>548000</c:v>
                </c:pt>
                <c:pt idx="5481">
                  <c:v>548100</c:v>
                </c:pt>
                <c:pt idx="5482">
                  <c:v>548200</c:v>
                </c:pt>
                <c:pt idx="5483">
                  <c:v>548300</c:v>
                </c:pt>
                <c:pt idx="5484">
                  <c:v>548400</c:v>
                </c:pt>
                <c:pt idx="5485">
                  <c:v>548500</c:v>
                </c:pt>
                <c:pt idx="5486">
                  <c:v>548600</c:v>
                </c:pt>
                <c:pt idx="5487">
                  <c:v>548700</c:v>
                </c:pt>
                <c:pt idx="5488">
                  <c:v>548800</c:v>
                </c:pt>
                <c:pt idx="5489">
                  <c:v>548900</c:v>
                </c:pt>
                <c:pt idx="5490">
                  <c:v>549000</c:v>
                </c:pt>
                <c:pt idx="5491">
                  <c:v>549100</c:v>
                </c:pt>
                <c:pt idx="5492">
                  <c:v>549200</c:v>
                </c:pt>
                <c:pt idx="5493">
                  <c:v>549300</c:v>
                </c:pt>
                <c:pt idx="5494">
                  <c:v>549400</c:v>
                </c:pt>
                <c:pt idx="5495">
                  <c:v>549500</c:v>
                </c:pt>
                <c:pt idx="5496">
                  <c:v>549600</c:v>
                </c:pt>
                <c:pt idx="5497">
                  <c:v>549700</c:v>
                </c:pt>
                <c:pt idx="5498">
                  <c:v>549800</c:v>
                </c:pt>
                <c:pt idx="5499">
                  <c:v>549900</c:v>
                </c:pt>
                <c:pt idx="5500">
                  <c:v>550000</c:v>
                </c:pt>
                <c:pt idx="5501">
                  <c:v>550100</c:v>
                </c:pt>
                <c:pt idx="5502">
                  <c:v>550200</c:v>
                </c:pt>
                <c:pt idx="5503">
                  <c:v>550300</c:v>
                </c:pt>
                <c:pt idx="5504">
                  <c:v>550400</c:v>
                </c:pt>
                <c:pt idx="5505">
                  <c:v>550500</c:v>
                </c:pt>
                <c:pt idx="5506">
                  <c:v>550600</c:v>
                </c:pt>
                <c:pt idx="5507">
                  <c:v>550700</c:v>
                </c:pt>
                <c:pt idx="5508">
                  <c:v>550800</c:v>
                </c:pt>
                <c:pt idx="5509">
                  <c:v>550900</c:v>
                </c:pt>
                <c:pt idx="5510">
                  <c:v>551000</c:v>
                </c:pt>
                <c:pt idx="5511">
                  <c:v>551100</c:v>
                </c:pt>
                <c:pt idx="5512">
                  <c:v>551200</c:v>
                </c:pt>
                <c:pt idx="5513">
                  <c:v>551300</c:v>
                </c:pt>
                <c:pt idx="5514">
                  <c:v>551400</c:v>
                </c:pt>
                <c:pt idx="5515">
                  <c:v>551500</c:v>
                </c:pt>
                <c:pt idx="5516">
                  <c:v>551600</c:v>
                </c:pt>
                <c:pt idx="5517">
                  <c:v>551700</c:v>
                </c:pt>
                <c:pt idx="5518">
                  <c:v>551800</c:v>
                </c:pt>
                <c:pt idx="5519">
                  <c:v>551900</c:v>
                </c:pt>
                <c:pt idx="5520">
                  <c:v>552000</c:v>
                </c:pt>
                <c:pt idx="5521">
                  <c:v>552100</c:v>
                </c:pt>
                <c:pt idx="5522">
                  <c:v>552200</c:v>
                </c:pt>
                <c:pt idx="5523">
                  <c:v>552300</c:v>
                </c:pt>
                <c:pt idx="5524">
                  <c:v>552400</c:v>
                </c:pt>
                <c:pt idx="5525">
                  <c:v>552500</c:v>
                </c:pt>
                <c:pt idx="5526">
                  <c:v>552600</c:v>
                </c:pt>
                <c:pt idx="5527">
                  <c:v>552700</c:v>
                </c:pt>
                <c:pt idx="5528">
                  <c:v>552800</c:v>
                </c:pt>
                <c:pt idx="5529">
                  <c:v>552900</c:v>
                </c:pt>
                <c:pt idx="5530">
                  <c:v>553000</c:v>
                </c:pt>
                <c:pt idx="5531">
                  <c:v>553100</c:v>
                </c:pt>
                <c:pt idx="5532">
                  <c:v>553200</c:v>
                </c:pt>
                <c:pt idx="5533">
                  <c:v>553300</c:v>
                </c:pt>
                <c:pt idx="5534">
                  <c:v>553400</c:v>
                </c:pt>
                <c:pt idx="5535">
                  <c:v>553500</c:v>
                </c:pt>
                <c:pt idx="5536">
                  <c:v>553600</c:v>
                </c:pt>
                <c:pt idx="5537">
                  <c:v>553700</c:v>
                </c:pt>
                <c:pt idx="5538">
                  <c:v>553800</c:v>
                </c:pt>
                <c:pt idx="5539">
                  <c:v>553900</c:v>
                </c:pt>
                <c:pt idx="5540">
                  <c:v>554000</c:v>
                </c:pt>
                <c:pt idx="5541">
                  <c:v>554100</c:v>
                </c:pt>
                <c:pt idx="5542">
                  <c:v>554200</c:v>
                </c:pt>
                <c:pt idx="5543">
                  <c:v>554300</c:v>
                </c:pt>
                <c:pt idx="5544">
                  <c:v>554400</c:v>
                </c:pt>
                <c:pt idx="5545">
                  <c:v>554500</c:v>
                </c:pt>
                <c:pt idx="5546">
                  <c:v>554600</c:v>
                </c:pt>
                <c:pt idx="5547">
                  <c:v>554700</c:v>
                </c:pt>
                <c:pt idx="5548">
                  <c:v>554800</c:v>
                </c:pt>
                <c:pt idx="5549">
                  <c:v>554900</c:v>
                </c:pt>
                <c:pt idx="5550">
                  <c:v>555000</c:v>
                </c:pt>
                <c:pt idx="5551">
                  <c:v>555100</c:v>
                </c:pt>
                <c:pt idx="5552">
                  <c:v>555200</c:v>
                </c:pt>
                <c:pt idx="5553">
                  <c:v>555300</c:v>
                </c:pt>
                <c:pt idx="5554">
                  <c:v>555400</c:v>
                </c:pt>
                <c:pt idx="5555">
                  <c:v>555500</c:v>
                </c:pt>
                <c:pt idx="5556">
                  <c:v>555600</c:v>
                </c:pt>
                <c:pt idx="5557">
                  <c:v>555700</c:v>
                </c:pt>
                <c:pt idx="5558">
                  <c:v>555800</c:v>
                </c:pt>
                <c:pt idx="5559">
                  <c:v>555900</c:v>
                </c:pt>
                <c:pt idx="5560">
                  <c:v>556000</c:v>
                </c:pt>
                <c:pt idx="5561">
                  <c:v>556100</c:v>
                </c:pt>
                <c:pt idx="5562">
                  <c:v>556200</c:v>
                </c:pt>
                <c:pt idx="5563">
                  <c:v>556300</c:v>
                </c:pt>
                <c:pt idx="5564">
                  <c:v>556400</c:v>
                </c:pt>
                <c:pt idx="5565">
                  <c:v>556500</c:v>
                </c:pt>
                <c:pt idx="5566">
                  <c:v>556600</c:v>
                </c:pt>
                <c:pt idx="5567">
                  <c:v>556700</c:v>
                </c:pt>
                <c:pt idx="5568">
                  <c:v>556800</c:v>
                </c:pt>
                <c:pt idx="5569">
                  <c:v>556900</c:v>
                </c:pt>
                <c:pt idx="5570">
                  <c:v>557000</c:v>
                </c:pt>
                <c:pt idx="5571">
                  <c:v>557100</c:v>
                </c:pt>
                <c:pt idx="5572">
                  <c:v>557200</c:v>
                </c:pt>
                <c:pt idx="5573">
                  <c:v>557300</c:v>
                </c:pt>
                <c:pt idx="5574">
                  <c:v>557400</c:v>
                </c:pt>
                <c:pt idx="5575">
                  <c:v>557500</c:v>
                </c:pt>
                <c:pt idx="5576">
                  <c:v>557600</c:v>
                </c:pt>
                <c:pt idx="5577">
                  <c:v>557700</c:v>
                </c:pt>
                <c:pt idx="5578">
                  <c:v>557800</c:v>
                </c:pt>
                <c:pt idx="5579">
                  <c:v>557900</c:v>
                </c:pt>
                <c:pt idx="5580">
                  <c:v>558000</c:v>
                </c:pt>
                <c:pt idx="5581">
                  <c:v>558100</c:v>
                </c:pt>
                <c:pt idx="5582">
                  <c:v>558200</c:v>
                </c:pt>
                <c:pt idx="5583">
                  <c:v>558300</c:v>
                </c:pt>
                <c:pt idx="5584">
                  <c:v>558400</c:v>
                </c:pt>
                <c:pt idx="5585">
                  <c:v>558500</c:v>
                </c:pt>
                <c:pt idx="5586">
                  <c:v>558600</c:v>
                </c:pt>
                <c:pt idx="5587">
                  <c:v>558700</c:v>
                </c:pt>
                <c:pt idx="5588">
                  <c:v>558800</c:v>
                </c:pt>
                <c:pt idx="5589">
                  <c:v>558900</c:v>
                </c:pt>
                <c:pt idx="5590">
                  <c:v>559000</c:v>
                </c:pt>
                <c:pt idx="5591">
                  <c:v>559100</c:v>
                </c:pt>
                <c:pt idx="5592">
                  <c:v>559200</c:v>
                </c:pt>
                <c:pt idx="5593">
                  <c:v>559300</c:v>
                </c:pt>
                <c:pt idx="5594">
                  <c:v>559400</c:v>
                </c:pt>
                <c:pt idx="5595">
                  <c:v>559500</c:v>
                </c:pt>
                <c:pt idx="5596">
                  <c:v>559600</c:v>
                </c:pt>
                <c:pt idx="5597">
                  <c:v>559700</c:v>
                </c:pt>
                <c:pt idx="5598">
                  <c:v>559800</c:v>
                </c:pt>
                <c:pt idx="5599">
                  <c:v>559900</c:v>
                </c:pt>
                <c:pt idx="5600">
                  <c:v>560000</c:v>
                </c:pt>
                <c:pt idx="5601">
                  <c:v>560100</c:v>
                </c:pt>
                <c:pt idx="5602">
                  <c:v>560200</c:v>
                </c:pt>
                <c:pt idx="5603">
                  <c:v>560300</c:v>
                </c:pt>
                <c:pt idx="5604">
                  <c:v>560400</c:v>
                </c:pt>
                <c:pt idx="5605">
                  <c:v>560500</c:v>
                </c:pt>
                <c:pt idx="5606">
                  <c:v>560600</c:v>
                </c:pt>
                <c:pt idx="5607">
                  <c:v>560700</c:v>
                </c:pt>
                <c:pt idx="5608">
                  <c:v>560800</c:v>
                </c:pt>
                <c:pt idx="5609">
                  <c:v>560900</c:v>
                </c:pt>
                <c:pt idx="5610">
                  <c:v>561000</c:v>
                </c:pt>
                <c:pt idx="5611">
                  <c:v>561100</c:v>
                </c:pt>
                <c:pt idx="5612">
                  <c:v>561200</c:v>
                </c:pt>
                <c:pt idx="5613">
                  <c:v>561300</c:v>
                </c:pt>
                <c:pt idx="5614">
                  <c:v>561400</c:v>
                </c:pt>
                <c:pt idx="5615">
                  <c:v>561500</c:v>
                </c:pt>
                <c:pt idx="5616">
                  <c:v>561600</c:v>
                </c:pt>
                <c:pt idx="5617">
                  <c:v>561700</c:v>
                </c:pt>
                <c:pt idx="5618">
                  <c:v>561800</c:v>
                </c:pt>
                <c:pt idx="5619">
                  <c:v>561900</c:v>
                </c:pt>
                <c:pt idx="5620">
                  <c:v>562000</c:v>
                </c:pt>
                <c:pt idx="5621">
                  <c:v>562100</c:v>
                </c:pt>
                <c:pt idx="5622">
                  <c:v>562200</c:v>
                </c:pt>
                <c:pt idx="5623">
                  <c:v>562300</c:v>
                </c:pt>
                <c:pt idx="5624">
                  <c:v>562400</c:v>
                </c:pt>
                <c:pt idx="5625">
                  <c:v>562500</c:v>
                </c:pt>
                <c:pt idx="5626">
                  <c:v>562600</c:v>
                </c:pt>
                <c:pt idx="5627">
                  <c:v>562700</c:v>
                </c:pt>
                <c:pt idx="5628">
                  <c:v>562800</c:v>
                </c:pt>
                <c:pt idx="5629">
                  <c:v>562900</c:v>
                </c:pt>
                <c:pt idx="5630">
                  <c:v>563000</c:v>
                </c:pt>
                <c:pt idx="5631">
                  <c:v>563100</c:v>
                </c:pt>
                <c:pt idx="5632">
                  <c:v>563200</c:v>
                </c:pt>
                <c:pt idx="5633">
                  <c:v>563300</c:v>
                </c:pt>
                <c:pt idx="5634">
                  <c:v>563400</c:v>
                </c:pt>
                <c:pt idx="5635">
                  <c:v>563500</c:v>
                </c:pt>
                <c:pt idx="5636">
                  <c:v>563600</c:v>
                </c:pt>
                <c:pt idx="5637">
                  <c:v>563700</c:v>
                </c:pt>
                <c:pt idx="5638">
                  <c:v>563800</c:v>
                </c:pt>
                <c:pt idx="5639">
                  <c:v>563900</c:v>
                </c:pt>
                <c:pt idx="5640">
                  <c:v>564000</c:v>
                </c:pt>
                <c:pt idx="5641">
                  <c:v>564100</c:v>
                </c:pt>
                <c:pt idx="5642">
                  <c:v>564200</c:v>
                </c:pt>
                <c:pt idx="5643">
                  <c:v>564300</c:v>
                </c:pt>
                <c:pt idx="5644">
                  <c:v>564400</c:v>
                </c:pt>
                <c:pt idx="5645">
                  <c:v>564500</c:v>
                </c:pt>
                <c:pt idx="5646">
                  <c:v>564600</c:v>
                </c:pt>
                <c:pt idx="5647">
                  <c:v>564700</c:v>
                </c:pt>
                <c:pt idx="5648">
                  <c:v>564800</c:v>
                </c:pt>
                <c:pt idx="5649">
                  <c:v>564900</c:v>
                </c:pt>
                <c:pt idx="5650">
                  <c:v>565000</c:v>
                </c:pt>
                <c:pt idx="5651">
                  <c:v>565100</c:v>
                </c:pt>
                <c:pt idx="5652">
                  <c:v>565200</c:v>
                </c:pt>
                <c:pt idx="5653">
                  <c:v>565300</c:v>
                </c:pt>
                <c:pt idx="5654">
                  <c:v>565400</c:v>
                </c:pt>
                <c:pt idx="5655">
                  <c:v>565500</c:v>
                </c:pt>
                <c:pt idx="5656">
                  <c:v>565600</c:v>
                </c:pt>
                <c:pt idx="5657">
                  <c:v>565700</c:v>
                </c:pt>
                <c:pt idx="5658">
                  <c:v>565800</c:v>
                </c:pt>
                <c:pt idx="5659">
                  <c:v>565900</c:v>
                </c:pt>
                <c:pt idx="5660">
                  <c:v>566000</c:v>
                </c:pt>
                <c:pt idx="5661">
                  <c:v>566100</c:v>
                </c:pt>
                <c:pt idx="5662">
                  <c:v>566200</c:v>
                </c:pt>
                <c:pt idx="5663">
                  <c:v>566300</c:v>
                </c:pt>
                <c:pt idx="5664">
                  <c:v>566400</c:v>
                </c:pt>
                <c:pt idx="5665">
                  <c:v>566500</c:v>
                </c:pt>
                <c:pt idx="5666">
                  <c:v>566600</c:v>
                </c:pt>
                <c:pt idx="5667">
                  <c:v>566700</c:v>
                </c:pt>
                <c:pt idx="5668">
                  <c:v>566800</c:v>
                </c:pt>
                <c:pt idx="5669">
                  <c:v>566900</c:v>
                </c:pt>
                <c:pt idx="5670">
                  <c:v>567000</c:v>
                </c:pt>
                <c:pt idx="5671">
                  <c:v>567100</c:v>
                </c:pt>
                <c:pt idx="5672">
                  <c:v>567200</c:v>
                </c:pt>
                <c:pt idx="5673">
                  <c:v>567300</c:v>
                </c:pt>
                <c:pt idx="5674">
                  <c:v>567400</c:v>
                </c:pt>
                <c:pt idx="5675">
                  <c:v>567500</c:v>
                </c:pt>
                <c:pt idx="5676">
                  <c:v>567600</c:v>
                </c:pt>
                <c:pt idx="5677">
                  <c:v>567700</c:v>
                </c:pt>
                <c:pt idx="5678">
                  <c:v>567800</c:v>
                </c:pt>
                <c:pt idx="5679">
                  <c:v>567900</c:v>
                </c:pt>
                <c:pt idx="5680">
                  <c:v>568000</c:v>
                </c:pt>
                <c:pt idx="5681">
                  <c:v>568100</c:v>
                </c:pt>
                <c:pt idx="5682">
                  <c:v>568200</c:v>
                </c:pt>
                <c:pt idx="5683">
                  <c:v>568300</c:v>
                </c:pt>
                <c:pt idx="5684">
                  <c:v>568400</c:v>
                </c:pt>
                <c:pt idx="5685">
                  <c:v>568500</c:v>
                </c:pt>
                <c:pt idx="5686">
                  <c:v>568600</c:v>
                </c:pt>
                <c:pt idx="5687">
                  <c:v>568700</c:v>
                </c:pt>
                <c:pt idx="5688">
                  <c:v>568800</c:v>
                </c:pt>
                <c:pt idx="5689">
                  <c:v>568900</c:v>
                </c:pt>
                <c:pt idx="5690">
                  <c:v>569000</c:v>
                </c:pt>
                <c:pt idx="5691">
                  <c:v>569100</c:v>
                </c:pt>
                <c:pt idx="5692">
                  <c:v>569200</c:v>
                </c:pt>
                <c:pt idx="5693">
                  <c:v>569300</c:v>
                </c:pt>
                <c:pt idx="5694">
                  <c:v>569400</c:v>
                </c:pt>
                <c:pt idx="5695">
                  <c:v>569500</c:v>
                </c:pt>
                <c:pt idx="5696">
                  <c:v>569600</c:v>
                </c:pt>
                <c:pt idx="5697">
                  <c:v>569700</c:v>
                </c:pt>
                <c:pt idx="5698">
                  <c:v>569800</c:v>
                </c:pt>
                <c:pt idx="5699">
                  <c:v>569900</c:v>
                </c:pt>
                <c:pt idx="5700">
                  <c:v>570000</c:v>
                </c:pt>
                <c:pt idx="5701">
                  <c:v>570100</c:v>
                </c:pt>
                <c:pt idx="5702">
                  <c:v>570200</c:v>
                </c:pt>
                <c:pt idx="5703">
                  <c:v>570300</c:v>
                </c:pt>
                <c:pt idx="5704">
                  <c:v>570400</c:v>
                </c:pt>
                <c:pt idx="5705">
                  <c:v>570500</c:v>
                </c:pt>
                <c:pt idx="5706">
                  <c:v>570600</c:v>
                </c:pt>
                <c:pt idx="5707">
                  <c:v>570700</c:v>
                </c:pt>
                <c:pt idx="5708">
                  <c:v>570800</c:v>
                </c:pt>
                <c:pt idx="5709">
                  <c:v>570900</c:v>
                </c:pt>
                <c:pt idx="5710">
                  <c:v>571000</c:v>
                </c:pt>
                <c:pt idx="5711">
                  <c:v>571100</c:v>
                </c:pt>
                <c:pt idx="5712">
                  <c:v>571200</c:v>
                </c:pt>
                <c:pt idx="5713">
                  <c:v>571300</c:v>
                </c:pt>
                <c:pt idx="5714">
                  <c:v>571400</c:v>
                </c:pt>
                <c:pt idx="5715">
                  <c:v>571500</c:v>
                </c:pt>
                <c:pt idx="5716">
                  <c:v>571600</c:v>
                </c:pt>
                <c:pt idx="5717">
                  <c:v>571700</c:v>
                </c:pt>
                <c:pt idx="5718">
                  <c:v>571800</c:v>
                </c:pt>
                <c:pt idx="5719">
                  <c:v>571900</c:v>
                </c:pt>
                <c:pt idx="5720">
                  <c:v>572000</c:v>
                </c:pt>
                <c:pt idx="5721">
                  <c:v>572100</c:v>
                </c:pt>
                <c:pt idx="5722">
                  <c:v>572200</c:v>
                </c:pt>
                <c:pt idx="5723">
                  <c:v>572300</c:v>
                </c:pt>
                <c:pt idx="5724">
                  <c:v>572400</c:v>
                </c:pt>
                <c:pt idx="5725">
                  <c:v>572500</c:v>
                </c:pt>
                <c:pt idx="5726">
                  <c:v>572600</c:v>
                </c:pt>
                <c:pt idx="5727">
                  <c:v>572700</c:v>
                </c:pt>
                <c:pt idx="5728">
                  <c:v>572800</c:v>
                </c:pt>
                <c:pt idx="5729">
                  <c:v>572900</c:v>
                </c:pt>
                <c:pt idx="5730">
                  <c:v>573000</c:v>
                </c:pt>
                <c:pt idx="5731">
                  <c:v>573100</c:v>
                </c:pt>
                <c:pt idx="5732">
                  <c:v>573200</c:v>
                </c:pt>
                <c:pt idx="5733">
                  <c:v>573300</c:v>
                </c:pt>
                <c:pt idx="5734">
                  <c:v>573400</c:v>
                </c:pt>
                <c:pt idx="5735">
                  <c:v>573500</c:v>
                </c:pt>
                <c:pt idx="5736">
                  <c:v>573600</c:v>
                </c:pt>
                <c:pt idx="5737">
                  <c:v>573700</c:v>
                </c:pt>
                <c:pt idx="5738">
                  <c:v>573800</c:v>
                </c:pt>
                <c:pt idx="5739">
                  <c:v>573900</c:v>
                </c:pt>
                <c:pt idx="5740">
                  <c:v>574000</c:v>
                </c:pt>
                <c:pt idx="5741">
                  <c:v>574100</c:v>
                </c:pt>
                <c:pt idx="5742">
                  <c:v>574200</c:v>
                </c:pt>
                <c:pt idx="5743">
                  <c:v>574300</c:v>
                </c:pt>
                <c:pt idx="5744">
                  <c:v>574400</c:v>
                </c:pt>
                <c:pt idx="5745">
                  <c:v>574500</c:v>
                </c:pt>
                <c:pt idx="5746">
                  <c:v>574600</c:v>
                </c:pt>
                <c:pt idx="5747">
                  <c:v>574700</c:v>
                </c:pt>
                <c:pt idx="5748">
                  <c:v>574800</c:v>
                </c:pt>
                <c:pt idx="5749">
                  <c:v>574900</c:v>
                </c:pt>
                <c:pt idx="5750">
                  <c:v>575000</c:v>
                </c:pt>
                <c:pt idx="5751">
                  <c:v>575100</c:v>
                </c:pt>
                <c:pt idx="5752">
                  <c:v>575200</c:v>
                </c:pt>
                <c:pt idx="5753">
                  <c:v>575300</c:v>
                </c:pt>
                <c:pt idx="5754">
                  <c:v>575400</c:v>
                </c:pt>
                <c:pt idx="5755">
                  <c:v>575500</c:v>
                </c:pt>
                <c:pt idx="5756">
                  <c:v>575600</c:v>
                </c:pt>
                <c:pt idx="5757">
                  <c:v>575700</c:v>
                </c:pt>
                <c:pt idx="5758">
                  <c:v>575800</c:v>
                </c:pt>
                <c:pt idx="5759">
                  <c:v>575900</c:v>
                </c:pt>
                <c:pt idx="5760">
                  <c:v>576000</c:v>
                </c:pt>
                <c:pt idx="5761">
                  <c:v>576100</c:v>
                </c:pt>
                <c:pt idx="5762">
                  <c:v>576200</c:v>
                </c:pt>
                <c:pt idx="5763">
                  <c:v>576300</c:v>
                </c:pt>
                <c:pt idx="5764">
                  <c:v>576400</c:v>
                </c:pt>
                <c:pt idx="5765">
                  <c:v>576500</c:v>
                </c:pt>
                <c:pt idx="5766">
                  <c:v>576600</c:v>
                </c:pt>
                <c:pt idx="5767">
                  <c:v>576700</c:v>
                </c:pt>
                <c:pt idx="5768">
                  <c:v>576800</c:v>
                </c:pt>
                <c:pt idx="5769">
                  <c:v>576900</c:v>
                </c:pt>
                <c:pt idx="5770">
                  <c:v>577000</c:v>
                </c:pt>
                <c:pt idx="5771">
                  <c:v>577100</c:v>
                </c:pt>
                <c:pt idx="5772">
                  <c:v>577200</c:v>
                </c:pt>
                <c:pt idx="5773">
                  <c:v>577300</c:v>
                </c:pt>
                <c:pt idx="5774">
                  <c:v>577400</c:v>
                </c:pt>
                <c:pt idx="5775">
                  <c:v>577500</c:v>
                </c:pt>
                <c:pt idx="5776">
                  <c:v>577600</c:v>
                </c:pt>
                <c:pt idx="5777">
                  <c:v>577700</c:v>
                </c:pt>
                <c:pt idx="5778">
                  <c:v>577800</c:v>
                </c:pt>
                <c:pt idx="5779">
                  <c:v>577900</c:v>
                </c:pt>
                <c:pt idx="5780">
                  <c:v>578000</c:v>
                </c:pt>
                <c:pt idx="5781">
                  <c:v>578100</c:v>
                </c:pt>
                <c:pt idx="5782">
                  <c:v>578200</c:v>
                </c:pt>
                <c:pt idx="5783">
                  <c:v>578300</c:v>
                </c:pt>
                <c:pt idx="5784">
                  <c:v>578400</c:v>
                </c:pt>
                <c:pt idx="5785">
                  <c:v>578500</c:v>
                </c:pt>
                <c:pt idx="5786">
                  <c:v>578600</c:v>
                </c:pt>
                <c:pt idx="5787">
                  <c:v>578700</c:v>
                </c:pt>
                <c:pt idx="5788">
                  <c:v>578800</c:v>
                </c:pt>
                <c:pt idx="5789">
                  <c:v>578900</c:v>
                </c:pt>
                <c:pt idx="5790">
                  <c:v>579000</c:v>
                </c:pt>
                <c:pt idx="5791">
                  <c:v>579100</c:v>
                </c:pt>
                <c:pt idx="5792">
                  <c:v>579200</c:v>
                </c:pt>
                <c:pt idx="5793">
                  <c:v>579300</c:v>
                </c:pt>
                <c:pt idx="5794">
                  <c:v>579400</c:v>
                </c:pt>
                <c:pt idx="5795">
                  <c:v>579500</c:v>
                </c:pt>
                <c:pt idx="5796">
                  <c:v>579600</c:v>
                </c:pt>
                <c:pt idx="5797">
                  <c:v>579700</c:v>
                </c:pt>
                <c:pt idx="5798">
                  <c:v>579800</c:v>
                </c:pt>
                <c:pt idx="5799">
                  <c:v>579900</c:v>
                </c:pt>
                <c:pt idx="5800">
                  <c:v>580000</c:v>
                </c:pt>
                <c:pt idx="5801">
                  <c:v>580100</c:v>
                </c:pt>
                <c:pt idx="5802">
                  <c:v>580200</c:v>
                </c:pt>
                <c:pt idx="5803">
                  <c:v>580300</c:v>
                </c:pt>
                <c:pt idx="5804">
                  <c:v>580400</c:v>
                </c:pt>
                <c:pt idx="5805">
                  <c:v>580500</c:v>
                </c:pt>
                <c:pt idx="5806">
                  <c:v>580600</c:v>
                </c:pt>
                <c:pt idx="5807">
                  <c:v>580700</c:v>
                </c:pt>
                <c:pt idx="5808">
                  <c:v>580800</c:v>
                </c:pt>
                <c:pt idx="5809">
                  <c:v>580900</c:v>
                </c:pt>
                <c:pt idx="5810">
                  <c:v>581000</c:v>
                </c:pt>
                <c:pt idx="5811">
                  <c:v>581100</c:v>
                </c:pt>
                <c:pt idx="5812">
                  <c:v>581200</c:v>
                </c:pt>
                <c:pt idx="5813">
                  <c:v>581300</c:v>
                </c:pt>
                <c:pt idx="5814">
                  <c:v>581400</c:v>
                </c:pt>
                <c:pt idx="5815">
                  <c:v>581500</c:v>
                </c:pt>
                <c:pt idx="5816">
                  <c:v>581600</c:v>
                </c:pt>
                <c:pt idx="5817">
                  <c:v>581700</c:v>
                </c:pt>
                <c:pt idx="5818">
                  <c:v>581800</c:v>
                </c:pt>
                <c:pt idx="5819">
                  <c:v>581900</c:v>
                </c:pt>
                <c:pt idx="5820">
                  <c:v>582000</c:v>
                </c:pt>
                <c:pt idx="5821">
                  <c:v>582100</c:v>
                </c:pt>
                <c:pt idx="5822">
                  <c:v>582200</c:v>
                </c:pt>
                <c:pt idx="5823">
                  <c:v>582300</c:v>
                </c:pt>
                <c:pt idx="5824">
                  <c:v>582400</c:v>
                </c:pt>
                <c:pt idx="5825">
                  <c:v>582500</c:v>
                </c:pt>
                <c:pt idx="5826">
                  <c:v>582600</c:v>
                </c:pt>
                <c:pt idx="5827">
                  <c:v>582700</c:v>
                </c:pt>
                <c:pt idx="5828">
                  <c:v>582800</c:v>
                </c:pt>
                <c:pt idx="5829">
                  <c:v>582900</c:v>
                </c:pt>
                <c:pt idx="5830">
                  <c:v>583000</c:v>
                </c:pt>
                <c:pt idx="5831">
                  <c:v>583100</c:v>
                </c:pt>
                <c:pt idx="5832">
                  <c:v>583200</c:v>
                </c:pt>
                <c:pt idx="5833">
                  <c:v>583300</c:v>
                </c:pt>
                <c:pt idx="5834">
                  <c:v>583400</c:v>
                </c:pt>
                <c:pt idx="5835">
                  <c:v>583500</c:v>
                </c:pt>
                <c:pt idx="5836">
                  <c:v>583600</c:v>
                </c:pt>
                <c:pt idx="5837">
                  <c:v>583700</c:v>
                </c:pt>
                <c:pt idx="5838">
                  <c:v>583800</c:v>
                </c:pt>
                <c:pt idx="5839">
                  <c:v>583900</c:v>
                </c:pt>
                <c:pt idx="5840">
                  <c:v>584000</c:v>
                </c:pt>
                <c:pt idx="5841">
                  <c:v>584100</c:v>
                </c:pt>
                <c:pt idx="5842">
                  <c:v>584200</c:v>
                </c:pt>
                <c:pt idx="5843">
                  <c:v>584300</c:v>
                </c:pt>
                <c:pt idx="5844">
                  <c:v>584400</c:v>
                </c:pt>
                <c:pt idx="5845">
                  <c:v>584500</c:v>
                </c:pt>
                <c:pt idx="5846">
                  <c:v>584600</c:v>
                </c:pt>
                <c:pt idx="5847">
                  <c:v>584700</c:v>
                </c:pt>
                <c:pt idx="5848">
                  <c:v>584800</c:v>
                </c:pt>
                <c:pt idx="5849">
                  <c:v>584900</c:v>
                </c:pt>
                <c:pt idx="5850">
                  <c:v>585000</c:v>
                </c:pt>
                <c:pt idx="5851">
                  <c:v>585100</c:v>
                </c:pt>
                <c:pt idx="5852">
                  <c:v>585200</c:v>
                </c:pt>
                <c:pt idx="5853">
                  <c:v>585300</c:v>
                </c:pt>
                <c:pt idx="5854">
                  <c:v>585400</c:v>
                </c:pt>
                <c:pt idx="5855">
                  <c:v>585500</c:v>
                </c:pt>
                <c:pt idx="5856">
                  <c:v>585600</c:v>
                </c:pt>
                <c:pt idx="5857">
                  <c:v>585700</c:v>
                </c:pt>
                <c:pt idx="5858">
                  <c:v>585800</c:v>
                </c:pt>
                <c:pt idx="5859">
                  <c:v>585900</c:v>
                </c:pt>
                <c:pt idx="5860">
                  <c:v>586000</c:v>
                </c:pt>
                <c:pt idx="5861">
                  <c:v>586100</c:v>
                </c:pt>
                <c:pt idx="5862">
                  <c:v>586200</c:v>
                </c:pt>
                <c:pt idx="5863">
                  <c:v>586300</c:v>
                </c:pt>
                <c:pt idx="5864">
                  <c:v>586400</c:v>
                </c:pt>
                <c:pt idx="5865">
                  <c:v>586500</c:v>
                </c:pt>
                <c:pt idx="5866">
                  <c:v>586600</c:v>
                </c:pt>
                <c:pt idx="5867">
                  <c:v>586700</c:v>
                </c:pt>
                <c:pt idx="5868">
                  <c:v>586800</c:v>
                </c:pt>
                <c:pt idx="5869">
                  <c:v>586900</c:v>
                </c:pt>
                <c:pt idx="5870">
                  <c:v>587000</c:v>
                </c:pt>
                <c:pt idx="5871">
                  <c:v>587100</c:v>
                </c:pt>
                <c:pt idx="5872">
                  <c:v>587200</c:v>
                </c:pt>
                <c:pt idx="5873">
                  <c:v>587300</c:v>
                </c:pt>
                <c:pt idx="5874">
                  <c:v>587400</c:v>
                </c:pt>
                <c:pt idx="5875">
                  <c:v>587500</c:v>
                </c:pt>
                <c:pt idx="5876">
                  <c:v>587600</c:v>
                </c:pt>
                <c:pt idx="5877">
                  <c:v>587700</c:v>
                </c:pt>
                <c:pt idx="5878">
                  <c:v>587800</c:v>
                </c:pt>
                <c:pt idx="5879">
                  <c:v>587900</c:v>
                </c:pt>
                <c:pt idx="5880">
                  <c:v>588000</c:v>
                </c:pt>
                <c:pt idx="5881">
                  <c:v>588100</c:v>
                </c:pt>
                <c:pt idx="5882">
                  <c:v>588200</c:v>
                </c:pt>
                <c:pt idx="5883">
                  <c:v>588300</c:v>
                </c:pt>
                <c:pt idx="5884">
                  <c:v>588400</c:v>
                </c:pt>
                <c:pt idx="5885">
                  <c:v>588500</c:v>
                </c:pt>
                <c:pt idx="5886">
                  <c:v>588600</c:v>
                </c:pt>
                <c:pt idx="5887">
                  <c:v>588700</c:v>
                </c:pt>
                <c:pt idx="5888">
                  <c:v>588800</c:v>
                </c:pt>
                <c:pt idx="5889">
                  <c:v>588900</c:v>
                </c:pt>
                <c:pt idx="5890">
                  <c:v>589000</c:v>
                </c:pt>
                <c:pt idx="5891">
                  <c:v>589100</c:v>
                </c:pt>
                <c:pt idx="5892">
                  <c:v>589200</c:v>
                </c:pt>
                <c:pt idx="5893">
                  <c:v>589300</c:v>
                </c:pt>
                <c:pt idx="5894">
                  <c:v>589400</c:v>
                </c:pt>
                <c:pt idx="5895">
                  <c:v>589500</c:v>
                </c:pt>
                <c:pt idx="5896">
                  <c:v>589600</c:v>
                </c:pt>
                <c:pt idx="5897">
                  <c:v>589700</c:v>
                </c:pt>
                <c:pt idx="5898">
                  <c:v>589800</c:v>
                </c:pt>
                <c:pt idx="5899">
                  <c:v>589900</c:v>
                </c:pt>
                <c:pt idx="5900">
                  <c:v>590000</c:v>
                </c:pt>
                <c:pt idx="5901">
                  <c:v>590100</c:v>
                </c:pt>
                <c:pt idx="5902">
                  <c:v>590200</c:v>
                </c:pt>
                <c:pt idx="5903">
                  <c:v>590300</c:v>
                </c:pt>
                <c:pt idx="5904">
                  <c:v>590400</c:v>
                </c:pt>
                <c:pt idx="5905">
                  <c:v>590500</c:v>
                </c:pt>
                <c:pt idx="5906">
                  <c:v>590600</c:v>
                </c:pt>
                <c:pt idx="5907">
                  <c:v>590700</c:v>
                </c:pt>
                <c:pt idx="5908">
                  <c:v>590800</c:v>
                </c:pt>
                <c:pt idx="5909">
                  <c:v>590900</c:v>
                </c:pt>
                <c:pt idx="5910">
                  <c:v>591000</c:v>
                </c:pt>
                <c:pt idx="5911">
                  <c:v>591100</c:v>
                </c:pt>
                <c:pt idx="5912">
                  <c:v>591200</c:v>
                </c:pt>
                <c:pt idx="5913">
                  <c:v>591300</c:v>
                </c:pt>
                <c:pt idx="5914">
                  <c:v>591400</c:v>
                </c:pt>
                <c:pt idx="5915">
                  <c:v>591500</c:v>
                </c:pt>
                <c:pt idx="5916">
                  <c:v>591600</c:v>
                </c:pt>
                <c:pt idx="5917">
                  <c:v>591700</c:v>
                </c:pt>
                <c:pt idx="5918">
                  <c:v>591800</c:v>
                </c:pt>
                <c:pt idx="5919">
                  <c:v>591900</c:v>
                </c:pt>
                <c:pt idx="5920">
                  <c:v>592000</c:v>
                </c:pt>
                <c:pt idx="5921">
                  <c:v>592100</c:v>
                </c:pt>
                <c:pt idx="5922">
                  <c:v>592200</c:v>
                </c:pt>
                <c:pt idx="5923">
                  <c:v>592300</c:v>
                </c:pt>
                <c:pt idx="5924">
                  <c:v>592400</c:v>
                </c:pt>
                <c:pt idx="5925">
                  <c:v>592500</c:v>
                </c:pt>
                <c:pt idx="5926">
                  <c:v>592600</c:v>
                </c:pt>
                <c:pt idx="5927">
                  <c:v>592700</c:v>
                </c:pt>
                <c:pt idx="5928">
                  <c:v>592800</c:v>
                </c:pt>
                <c:pt idx="5929">
                  <c:v>592900</c:v>
                </c:pt>
                <c:pt idx="5930">
                  <c:v>593000</c:v>
                </c:pt>
                <c:pt idx="5931">
                  <c:v>593100</c:v>
                </c:pt>
                <c:pt idx="5932">
                  <c:v>593200</c:v>
                </c:pt>
                <c:pt idx="5933">
                  <c:v>593300</c:v>
                </c:pt>
                <c:pt idx="5934">
                  <c:v>593400</c:v>
                </c:pt>
                <c:pt idx="5935">
                  <c:v>593500</c:v>
                </c:pt>
                <c:pt idx="5936">
                  <c:v>593600</c:v>
                </c:pt>
                <c:pt idx="5937">
                  <c:v>593700</c:v>
                </c:pt>
                <c:pt idx="5938">
                  <c:v>593800</c:v>
                </c:pt>
                <c:pt idx="5939">
                  <c:v>593900</c:v>
                </c:pt>
                <c:pt idx="5940">
                  <c:v>594000</c:v>
                </c:pt>
                <c:pt idx="5941">
                  <c:v>594100</c:v>
                </c:pt>
                <c:pt idx="5942">
                  <c:v>594200</c:v>
                </c:pt>
                <c:pt idx="5943">
                  <c:v>594300</c:v>
                </c:pt>
                <c:pt idx="5944">
                  <c:v>594400</c:v>
                </c:pt>
                <c:pt idx="5945">
                  <c:v>594500</c:v>
                </c:pt>
                <c:pt idx="5946">
                  <c:v>594600</c:v>
                </c:pt>
                <c:pt idx="5947">
                  <c:v>594700</c:v>
                </c:pt>
                <c:pt idx="5948">
                  <c:v>594800</c:v>
                </c:pt>
                <c:pt idx="5949">
                  <c:v>594900</c:v>
                </c:pt>
                <c:pt idx="5950">
                  <c:v>595000</c:v>
                </c:pt>
                <c:pt idx="5951">
                  <c:v>595100</c:v>
                </c:pt>
                <c:pt idx="5952">
                  <c:v>595200</c:v>
                </c:pt>
                <c:pt idx="5953">
                  <c:v>595300</c:v>
                </c:pt>
                <c:pt idx="5954">
                  <c:v>595400</c:v>
                </c:pt>
                <c:pt idx="5955">
                  <c:v>595500</c:v>
                </c:pt>
                <c:pt idx="5956">
                  <c:v>595600</c:v>
                </c:pt>
                <c:pt idx="5957">
                  <c:v>595700</c:v>
                </c:pt>
                <c:pt idx="5958">
                  <c:v>595800</c:v>
                </c:pt>
                <c:pt idx="5959">
                  <c:v>595900</c:v>
                </c:pt>
                <c:pt idx="5960">
                  <c:v>596000</c:v>
                </c:pt>
                <c:pt idx="5961">
                  <c:v>596100</c:v>
                </c:pt>
                <c:pt idx="5962">
                  <c:v>596200</c:v>
                </c:pt>
                <c:pt idx="5963">
                  <c:v>596300</c:v>
                </c:pt>
                <c:pt idx="5964">
                  <c:v>596400</c:v>
                </c:pt>
                <c:pt idx="5965">
                  <c:v>596500</c:v>
                </c:pt>
                <c:pt idx="5966">
                  <c:v>596600</c:v>
                </c:pt>
                <c:pt idx="5967">
                  <c:v>596700</c:v>
                </c:pt>
                <c:pt idx="5968">
                  <c:v>596800</c:v>
                </c:pt>
                <c:pt idx="5969">
                  <c:v>596900</c:v>
                </c:pt>
                <c:pt idx="5970">
                  <c:v>597000</c:v>
                </c:pt>
                <c:pt idx="5971">
                  <c:v>597100</c:v>
                </c:pt>
                <c:pt idx="5972">
                  <c:v>597200</c:v>
                </c:pt>
                <c:pt idx="5973">
                  <c:v>597300</c:v>
                </c:pt>
                <c:pt idx="5974">
                  <c:v>597400</c:v>
                </c:pt>
                <c:pt idx="5975">
                  <c:v>597500</c:v>
                </c:pt>
                <c:pt idx="5976">
                  <c:v>597600</c:v>
                </c:pt>
                <c:pt idx="5977">
                  <c:v>597700</c:v>
                </c:pt>
                <c:pt idx="5978">
                  <c:v>597800</c:v>
                </c:pt>
                <c:pt idx="5979">
                  <c:v>597900</c:v>
                </c:pt>
                <c:pt idx="5980">
                  <c:v>598000</c:v>
                </c:pt>
                <c:pt idx="5981">
                  <c:v>598100</c:v>
                </c:pt>
                <c:pt idx="5982">
                  <c:v>598200</c:v>
                </c:pt>
                <c:pt idx="5983">
                  <c:v>598300</c:v>
                </c:pt>
                <c:pt idx="5984">
                  <c:v>598400</c:v>
                </c:pt>
                <c:pt idx="5985">
                  <c:v>598500</c:v>
                </c:pt>
                <c:pt idx="5986">
                  <c:v>598600</c:v>
                </c:pt>
                <c:pt idx="5987">
                  <c:v>598700</c:v>
                </c:pt>
                <c:pt idx="5988">
                  <c:v>598800</c:v>
                </c:pt>
                <c:pt idx="5989">
                  <c:v>598900</c:v>
                </c:pt>
                <c:pt idx="5990">
                  <c:v>599000</c:v>
                </c:pt>
                <c:pt idx="5991">
                  <c:v>599100</c:v>
                </c:pt>
                <c:pt idx="5992">
                  <c:v>599200</c:v>
                </c:pt>
                <c:pt idx="5993">
                  <c:v>599300</c:v>
                </c:pt>
                <c:pt idx="5994">
                  <c:v>599400</c:v>
                </c:pt>
                <c:pt idx="5995">
                  <c:v>599500</c:v>
                </c:pt>
                <c:pt idx="5996">
                  <c:v>599600</c:v>
                </c:pt>
                <c:pt idx="5997">
                  <c:v>599700</c:v>
                </c:pt>
                <c:pt idx="5998">
                  <c:v>599800</c:v>
                </c:pt>
                <c:pt idx="5999">
                  <c:v>599900</c:v>
                </c:pt>
                <c:pt idx="6000">
                  <c:v>600000</c:v>
                </c:pt>
                <c:pt idx="6001">
                  <c:v>600100</c:v>
                </c:pt>
                <c:pt idx="6002">
                  <c:v>600200</c:v>
                </c:pt>
                <c:pt idx="6003">
                  <c:v>600300</c:v>
                </c:pt>
                <c:pt idx="6004">
                  <c:v>600400</c:v>
                </c:pt>
                <c:pt idx="6005">
                  <c:v>600500</c:v>
                </c:pt>
                <c:pt idx="6006">
                  <c:v>600600</c:v>
                </c:pt>
                <c:pt idx="6007">
                  <c:v>600700</c:v>
                </c:pt>
                <c:pt idx="6008">
                  <c:v>600800</c:v>
                </c:pt>
                <c:pt idx="6009">
                  <c:v>600900</c:v>
                </c:pt>
                <c:pt idx="6010">
                  <c:v>601000</c:v>
                </c:pt>
                <c:pt idx="6011">
                  <c:v>601100</c:v>
                </c:pt>
                <c:pt idx="6012">
                  <c:v>601200</c:v>
                </c:pt>
                <c:pt idx="6013">
                  <c:v>601300</c:v>
                </c:pt>
                <c:pt idx="6014">
                  <c:v>601400</c:v>
                </c:pt>
                <c:pt idx="6015">
                  <c:v>601500</c:v>
                </c:pt>
                <c:pt idx="6016">
                  <c:v>601600</c:v>
                </c:pt>
                <c:pt idx="6017">
                  <c:v>601700</c:v>
                </c:pt>
                <c:pt idx="6018">
                  <c:v>601800</c:v>
                </c:pt>
                <c:pt idx="6019">
                  <c:v>601900</c:v>
                </c:pt>
                <c:pt idx="6020">
                  <c:v>602000</c:v>
                </c:pt>
                <c:pt idx="6021">
                  <c:v>602100</c:v>
                </c:pt>
                <c:pt idx="6022">
                  <c:v>602200</c:v>
                </c:pt>
                <c:pt idx="6023">
                  <c:v>602300</c:v>
                </c:pt>
                <c:pt idx="6024">
                  <c:v>602400</c:v>
                </c:pt>
                <c:pt idx="6025">
                  <c:v>602500</c:v>
                </c:pt>
                <c:pt idx="6026">
                  <c:v>602600</c:v>
                </c:pt>
                <c:pt idx="6027">
                  <c:v>602700</c:v>
                </c:pt>
                <c:pt idx="6028">
                  <c:v>602800</c:v>
                </c:pt>
                <c:pt idx="6029">
                  <c:v>602900</c:v>
                </c:pt>
                <c:pt idx="6030">
                  <c:v>603000</c:v>
                </c:pt>
                <c:pt idx="6031">
                  <c:v>603100</c:v>
                </c:pt>
                <c:pt idx="6032">
                  <c:v>603200</c:v>
                </c:pt>
                <c:pt idx="6033">
                  <c:v>603300</c:v>
                </c:pt>
                <c:pt idx="6034">
                  <c:v>603400</c:v>
                </c:pt>
                <c:pt idx="6035">
                  <c:v>603500</c:v>
                </c:pt>
                <c:pt idx="6036">
                  <c:v>603600</c:v>
                </c:pt>
                <c:pt idx="6037">
                  <c:v>603700</c:v>
                </c:pt>
                <c:pt idx="6038">
                  <c:v>603800</c:v>
                </c:pt>
                <c:pt idx="6039">
                  <c:v>603900</c:v>
                </c:pt>
                <c:pt idx="6040">
                  <c:v>604000</c:v>
                </c:pt>
                <c:pt idx="6041">
                  <c:v>604100</c:v>
                </c:pt>
                <c:pt idx="6042">
                  <c:v>604200</c:v>
                </c:pt>
                <c:pt idx="6043">
                  <c:v>604300</c:v>
                </c:pt>
                <c:pt idx="6044">
                  <c:v>604400</c:v>
                </c:pt>
                <c:pt idx="6045">
                  <c:v>604500</c:v>
                </c:pt>
                <c:pt idx="6046">
                  <c:v>604600</c:v>
                </c:pt>
                <c:pt idx="6047">
                  <c:v>604700</c:v>
                </c:pt>
                <c:pt idx="6048">
                  <c:v>604800</c:v>
                </c:pt>
                <c:pt idx="6049">
                  <c:v>604900</c:v>
                </c:pt>
                <c:pt idx="6050">
                  <c:v>605000</c:v>
                </c:pt>
                <c:pt idx="6051">
                  <c:v>605100</c:v>
                </c:pt>
                <c:pt idx="6052">
                  <c:v>605200</c:v>
                </c:pt>
                <c:pt idx="6053">
                  <c:v>605300</c:v>
                </c:pt>
                <c:pt idx="6054">
                  <c:v>605400</c:v>
                </c:pt>
                <c:pt idx="6055">
                  <c:v>605500</c:v>
                </c:pt>
                <c:pt idx="6056">
                  <c:v>605600</c:v>
                </c:pt>
                <c:pt idx="6057">
                  <c:v>605700</c:v>
                </c:pt>
                <c:pt idx="6058">
                  <c:v>605800</c:v>
                </c:pt>
                <c:pt idx="6059">
                  <c:v>605900</c:v>
                </c:pt>
                <c:pt idx="6060">
                  <c:v>606000</c:v>
                </c:pt>
                <c:pt idx="6061">
                  <c:v>606100</c:v>
                </c:pt>
                <c:pt idx="6062">
                  <c:v>606200</c:v>
                </c:pt>
                <c:pt idx="6063">
                  <c:v>606300</c:v>
                </c:pt>
                <c:pt idx="6064">
                  <c:v>606400</c:v>
                </c:pt>
                <c:pt idx="6065">
                  <c:v>606500</c:v>
                </c:pt>
                <c:pt idx="6066">
                  <c:v>606600</c:v>
                </c:pt>
                <c:pt idx="6067">
                  <c:v>606700</c:v>
                </c:pt>
                <c:pt idx="6068">
                  <c:v>606800</c:v>
                </c:pt>
                <c:pt idx="6069">
                  <c:v>606900</c:v>
                </c:pt>
                <c:pt idx="6070">
                  <c:v>607000</c:v>
                </c:pt>
                <c:pt idx="6071">
                  <c:v>607100</c:v>
                </c:pt>
                <c:pt idx="6072">
                  <c:v>607200</c:v>
                </c:pt>
                <c:pt idx="6073">
                  <c:v>607300</c:v>
                </c:pt>
                <c:pt idx="6074">
                  <c:v>607400</c:v>
                </c:pt>
                <c:pt idx="6075">
                  <c:v>607500</c:v>
                </c:pt>
                <c:pt idx="6076">
                  <c:v>607600</c:v>
                </c:pt>
                <c:pt idx="6077">
                  <c:v>607700</c:v>
                </c:pt>
                <c:pt idx="6078">
                  <c:v>607800</c:v>
                </c:pt>
                <c:pt idx="6079">
                  <c:v>607900</c:v>
                </c:pt>
                <c:pt idx="6080">
                  <c:v>608000</c:v>
                </c:pt>
                <c:pt idx="6081">
                  <c:v>608100</c:v>
                </c:pt>
                <c:pt idx="6082">
                  <c:v>608200</c:v>
                </c:pt>
                <c:pt idx="6083">
                  <c:v>608300</c:v>
                </c:pt>
                <c:pt idx="6084">
                  <c:v>608400</c:v>
                </c:pt>
                <c:pt idx="6085">
                  <c:v>608500</c:v>
                </c:pt>
                <c:pt idx="6086">
                  <c:v>608600</c:v>
                </c:pt>
                <c:pt idx="6087">
                  <c:v>608700</c:v>
                </c:pt>
                <c:pt idx="6088">
                  <c:v>608800</c:v>
                </c:pt>
                <c:pt idx="6089">
                  <c:v>608900</c:v>
                </c:pt>
                <c:pt idx="6090">
                  <c:v>609000</c:v>
                </c:pt>
                <c:pt idx="6091">
                  <c:v>609100</c:v>
                </c:pt>
                <c:pt idx="6092">
                  <c:v>609200</c:v>
                </c:pt>
                <c:pt idx="6093">
                  <c:v>609300</c:v>
                </c:pt>
                <c:pt idx="6094">
                  <c:v>609400</c:v>
                </c:pt>
                <c:pt idx="6095">
                  <c:v>609500</c:v>
                </c:pt>
                <c:pt idx="6096">
                  <c:v>609600</c:v>
                </c:pt>
                <c:pt idx="6097">
                  <c:v>609700</c:v>
                </c:pt>
                <c:pt idx="6098">
                  <c:v>609800</c:v>
                </c:pt>
                <c:pt idx="6099">
                  <c:v>609900</c:v>
                </c:pt>
                <c:pt idx="6100">
                  <c:v>610000</c:v>
                </c:pt>
                <c:pt idx="6101">
                  <c:v>610100</c:v>
                </c:pt>
                <c:pt idx="6102">
                  <c:v>610200</c:v>
                </c:pt>
                <c:pt idx="6103">
                  <c:v>610300</c:v>
                </c:pt>
                <c:pt idx="6104">
                  <c:v>610400</c:v>
                </c:pt>
                <c:pt idx="6105">
                  <c:v>610500</c:v>
                </c:pt>
                <c:pt idx="6106">
                  <c:v>610600</c:v>
                </c:pt>
                <c:pt idx="6107">
                  <c:v>610700</c:v>
                </c:pt>
                <c:pt idx="6108">
                  <c:v>610800</c:v>
                </c:pt>
                <c:pt idx="6109">
                  <c:v>610900</c:v>
                </c:pt>
                <c:pt idx="6110">
                  <c:v>611000</c:v>
                </c:pt>
                <c:pt idx="6111">
                  <c:v>611100</c:v>
                </c:pt>
                <c:pt idx="6112">
                  <c:v>611200</c:v>
                </c:pt>
                <c:pt idx="6113">
                  <c:v>611300</c:v>
                </c:pt>
                <c:pt idx="6114">
                  <c:v>611400</c:v>
                </c:pt>
                <c:pt idx="6115">
                  <c:v>611500</c:v>
                </c:pt>
                <c:pt idx="6116">
                  <c:v>611600</c:v>
                </c:pt>
                <c:pt idx="6117">
                  <c:v>611700</c:v>
                </c:pt>
                <c:pt idx="6118">
                  <c:v>611800</c:v>
                </c:pt>
                <c:pt idx="6119">
                  <c:v>611900</c:v>
                </c:pt>
                <c:pt idx="6120">
                  <c:v>612000</c:v>
                </c:pt>
                <c:pt idx="6121">
                  <c:v>612100</c:v>
                </c:pt>
                <c:pt idx="6122">
                  <c:v>612200</c:v>
                </c:pt>
                <c:pt idx="6123">
                  <c:v>612300</c:v>
                </c:pt>
                <c:pt idx="6124">
                  <c:v>612400</c:v>
                </c:pt>
                <c:pt idx="6125">
                  <c:v>612500</c:v>
                </c:pt>
                <c:pt idx="6126">
                  <c:v>612600</c:v>
                </c:pt>
                <c:pt idx="6127">
                  <c:v>612700</c:v>
                </c:pt>
                <c:pt idx="6128">
                  <c:v>612800</c:v>
                </c:pt>
                <c:pt idx="6129">
                  <c:v>612900</c:v>
                </c:pt>
                <c:pt idx="6130">
                  <c:v>613000</c:v>
                </c:pt>
                <c:pt idx="6131">
                  <c:v>613100</c:v>
                </c:pt>
                <c:pt idx="6132">
                  <c:v>613200</c:v>
                </c:pt>
                <c:pt idx="6133">
                  <c:v>613300</c:v>
                </c:pt>
                <c:pt idx="6134">
                  <c:v>613400</c:v>
                </c:pt>
                <c:pt idx="6135">
                  <c:v>613500</c:v>
                </c:pt>
                <c:pt idx="6136">
                  <c:v>613600</c:v>
                </c:pt>
                <c:pt idx="6137">
                  <c:v>613700</c:v>
                </c:pt>
                <c:pt idx="6138">
                  <c:v>613800</c:v>
                </c:pt>
                <c:pt idx="6139">
                  <c:v>613900</c:v>
                </c:pt>
                <c:pt idx="6140">
                  <c:v>614000</c:v>
                </c:pt>
                <c:pt idx="6141">
                  <c:v>614100</c:v>
                </c:pt>
                <c:pt idx="6142">
                  <c:v>614200</c:v>
                </c:pt>
                <c:pt idx="6143">
                  <c:v>614300</c:v>
                </c:pt>
                <c:pt idx="6144">
                  <c:v>614400</c:v>
                </c:pt>
                <c:pt idx="6145">
                  <c:v>614500</c:v>
                </c:pt>
                <c:pt idx="6146">
                  <c:v>614600</c:v>
                </c:pt>
                <c:pt idx="6147">
                  <c:v>614700</c:v>
                </c:pt>
                <c:pt idx="6148">
                  <c:v>614800</c:v>
                </c:pt>
                <c:pt idx="6149">
                  <c:v>614900</c:v>
                </c:pt>
                <c:pt idx="6150">
                  <c:v>615000</c:v>
                </c:pt>
                <c:pt idx="6151">
                  <c:v>615100</c:v>
                </c:pt>
                <c:pt idx="6152">
                  <c:v>615200</c:v>
                </c:pt>
                <c:pt idx="6153">
                  <c:v>615300</c:v>
                </c:pt>
                <c:pt idx="6154">
                  <c:v>615400</c:v>
                </c:pt>
                <c:pt idx="6155">
                  <c:v>615500</c:v>
                </c:pt>
                <c:pt idx="6156">
                  <c:v>615600</c:v>
                </c:pt>
                <c:pt idx="6157">
                  <c:v>615700</c:v>
                </c:pt>
                <c:pt idx="6158">
                  <c:v>615800</c:v>
                </c:pt>
                <c:pt idx="6159">
                  <c:v>615900</c:v>
                </c:pt>
                <c:pt idx="6160">
                  <c:v>616000</c:v>
                </c:pt>
                <c:pt idx="6161">
                  <c:v>616100</c:v>
                </c:pt>
                <c:pt idx="6162">
                  <c:v>616200</c:v>
                </c:pt>
                <c:pt idx="6163">
                  <c:v>616300</c:v>
                </c:pt>
                <c:pt idx="6164">
                  <c:v>616400</c:v>
                </c:pt>
                <c:pt idx="6165">
                  <c:v>616500</c:v>
                </c:pt>
                <c:pt idx="6166">
                  <c:v>616600</c:v>
                </c:pt>
                <c:pt idx="6167">
                  <c:v>616700</c:v>
                </c:pt>
                <c:pt idx="6168">
                  <c:v>616800</c:v>
                </c:pt>
                <c:pt idx="6169">
                  <c:v>616900</c:v>
                </c:pt>
                <c:pt idx="6170">
                  <c:v>617000</c:v>
                </c:pt>
                <c:pt idx="6171">
                  <c:v>617100</c:v>
                </c:pt>
                <c:pt idx="6172">
                  <c:v>617200</c:v>
                </c:pt>
                <c:pt idx="6173">
                  <c:v>617300</c:v>
                </c:pt>
                <c:pt idx="6174">
                  <c:v>617400</c:v>
                </c:pt>
                <c:pt idx="6175">
                  <c:v>617500</c:v>
                </c:pt>
                <c:pt idx="6176">
                  <c:v>617600</c:v>
                </c:pt>
                <c:pt idx="6177">
                  <c:v>617700</c:v>
                </c:pt>
                <c:pt idx="6178">
                  <c:v>617800</c:v>
                </c:pt>
                <c:pt idx="6179">
                  <c:v>617900</c:v>
                </c:pt>
                <c:pt idx="6180">
                  <c:v>618000</c:v>
                </c:pt>
                <c:pt idx="6181">
                  <c:v>618100</c:v>
                </c:pt>
                <c:pt idx="6182">
                  <c:v>618200</c:v>
                </c:pt>
                <c:pt idx="6183">
                  <c:v>618300</c:v>
                </c:pt>
                <c:pt idx="6184">
                  <c:v>618400</c:v>
                </c:pt>
                <c:pt idx="6185">
                  <c:v>618500</c:v>
                </c:pt>
                <c:pt idx="6186">
                  <c:v>618600</c:v>
                </c:pt>
                <c:pt idx="6187">
                  <c:v>618700</c:v>
                </c:pt>
                <c:pt idx="6188">
                  <c:v>618800</c:v>
                </c:pt>
                <c:pt idx="6189">
                  <c:v>618900</c:v>
                </c:pt>
                <c:pt idx="6190">
                  <c:v>619000</c:v>
                </c:pt>
                <c:pt idx="6191">
                  <c:v>619100</c:v>
                </c:pt>
                <c:pt idx="6192">
                  <c:v>619200</c:v>
                </c:pt>
                <c:pt idx="6193">
                  <c:v>619300</c:v>
                </c:pt>
                <c:pt idx="6194">
                  <c:v>619400</c:v>
                </c:pt>
                <c:pt idx="6195">
                  <c:v>619500</c:v>
                </c:pt>
                <c:pt idx="6196">
                  <c:v>619600</c:v>
                </c:pt>
                <c:pt idx="6197">
                  <c:v>619700</c:v>
                </c:pt>
                <c:pt idx="6198">
                  <c:v>619800</c:v>
                </c:pt>
                <c:pt idx="6199">
                  <c:v>619900</c:v>
                </c:pt>
                <c:pt idx="6200">
                  <c:v>620000</c:v>
                </c:pt>
                <c:pt idx="6201">
                  <c:v>620100</c:v>
                </c:pt>
                <c:pt idx="6202">
                  <c:v>620200</c:v>
                </c:pt>
                <c:pt idx="6203">
                  <c:v>620300</c:v>
                </c:pt>
                <c:pt idx="6204">
                  <c:v>620400</c:v>
                </c:pt>
                <c:pt idx="6205">
                  <c:v>620500</c:v>
                </c:pt>
                <c:pt idx="6206">
                  <c:v>620600</c:v>
                </c:pt>
                <c:pt idx="6207">
                  <c:v>620700</c:v>
                </c:pt>
                <c:pt idx="6208">
                  <c:v>620800</c:v>
                </c:pt>
                <c:pt idx="6209">
                  <c:v>620900</c:v>
                </c:pt>
                <c:pt idx="6210">
                  <c:v>621000</c:v>
                </c:pt>
                <c:pt idx="6211">
                  <c:v>621100</c:v>
                </c:pt>
                <c:pt idx="6212">
                  <c:v>621200</c:v>
                </c:pt>
                <c:pt idx="6213">
                  <c:v>621300</c:v>
                </c:pt>
                <c:pt idx="6214">
                  <c:v>621400</c:v>
                </c:pt>
                <c:pt idx="6215">
                  <c:v>621500</c:v>
                </c:pt>
                <c:pt idx="6216">
                  <c:v>621600</c:v>
                </c:pt>
                <c:pt idx="6217">
                  <c:v>621700</c:v>
                </c:pt>
                <c:pt idx="6218">
                  <c:v>621800</c:v>
                </c:pt>
                <c:pt idx="6219">
                  <c:v>621900</c:v>
                </c:pt>
                <c:pt idx="6220">
                  <c:v>622000</c:v>
                </c:pt>
                <c:pt idx="6221">
                  <c:v>622100</c:v>
                </c:pt>
                <c:pt idx="6222">
                  <c:v>622200</c:v>
                </c:pt>
                <c:pt idx="6223">
                  <c:v>622300</c:v>
                </c:pt>
                <c:pt idx="6224">
                  <c:v>622400</c:v>
                </c:pt>
                <c:pt idx="6225">
                  <c:v>622500</c:v>
                </c:pt>
                <c:pt idx="6226">
                  <c:v>622600</c:v>
                </c:pt>
                <c:pt idx="6227">
                  <c:v>622700</c:v>
                </c:pt>
                <c:pt idx="6228">
                  <c:v>622800</c:v>
                </c:pt>
                <c:pt idx="6229">
                  <c:v>622900</c:v>
                </c:pt>
                <c:pt idx="6230">
                  <c:v>623000</c:v>
                </c:pt>
                <c:pt idx="6231">
                  <c:v>623100</c:v>
                </c:pt>
                <c:pt idx="6232">
                  <c:v>623200</c:v>
                </c:pt>
                <c:pt idx="6233">
                  <c:v>623300</c:v>
                </c:pt>
                <c:pt idx="6234">
                  <c:v>623400</c:v>
                </c:pt>
                <c:pt idx="6235">
                  <c:v>623500</c:v>
                </c:pt>
                <c:pt idx="6236">
                  <c:v>623600</c:v>
                </c:pt>
                <c:pt idx="6237">
                  <c:v>623700</c:v>
                </c:pt>
                <c:pt idx="6238">
                  <c:v>623800</c:v>
                </c:pt>
                <c:pt idx="6239">
                  <c:v>623900</c:v>
                </c:pt>
                <c:pt idx="6240">
                  <c:v>624000</c:v>
                </c:pt>
                <c:pt idx="6241">
                  <c:v>624100</c:v>
                </c:pt>
                <c:pt idx="6242">
                  <c:v>624200</c:v>
                </c:pt>
                <c:pt idx="6243">
                  <c:v>624300</c:v>
                </c:pt>
                <c:pt idx="6244">
                  <c:v>624400</c:v>
                </c:pt>
                <c:pt idx="6245">
                  <c:v>624500</c:v>
                </c:pt>
                <c:pt idx="6246">
                  <c:v>624600</c:v>
                </c:pt>
                <c:pt idx="6247">
                  <c:v>624700</c:v>
                </c:pt>
                <c:pt idx="6248">
                  <c:v>624800</c:v>
                </c:pt>
                <c:pt idx="6249">
                  <c:v>624900</c:v>
                </c:pt>
                <c:pt idx="6250">
                  <c:v>625000</c:v>
                </c:pt>
                <c:pt idx="6251">
                  <c:v>625100</c:v>
                </c:pt>
                <c:pt idx="6252">
                  <c:v>625200</c:v>
                </c:pt>
                <c:pt idx="6253">
                  <c:v>625300</c:v>
                </c:pt>
                <c:pt idx="6254">
                  <c:v>625400</c:v>
                </c:pt>
                <c:pt idx="6255">
                  <c:v>625500</c:v>
                </c:pt>
                <c:pt idx="6256">
                  <c:v>625600</c:v>
                </c:pt>
                <c:pt idx="6257">
                  <c:v>625700</c:v>
                </c:pt>
                <c:pt idx="6258">
                  <c:v>625800</c:v>
                </c:pt>
                <c:pt idx="6259">
                  <c:v>625900</c:v>
                </c:pt>
                <c:pt idx="6260">
                  <c:v>626000</c:v>
                </c:pt>
                <c:pt idx="6261">
                  <c:v>626100</c:v>
                </c:pt>
                <c:pt idx="6262">
                  <c:v>626200</c:v>
                </c:pt>
                <c:pt idx="6263">
                  <c:v>626300</c:v>
                </c:pt>
                <c:pt idx="6264">
                  <c:v>626400</c:v>
                </c:pt>
                <c:pt idx="6265">
                  <c:v>626500</c:v>
                </c:pt>
                <c:pt idx="6266">
                  <c:v>626600</c:v>
                </c:pt>
                <c:pt idx="6267">
                  <c:v>626700</c:v>
                </c:pt>
                <c:pt idx="6268">
                  <c:v>626800</c:v>
                </c:pt>
                <c:pt idx="6269">
                  <c:v>626900</c:v>
                </c:pt>
                <c:pt idx="6270">
                  <c:v>627000</c:v>
                </c:pt>
                <c:pt idx="6271">
                  <c:v>627100</c:v>
                </c:pt>
                <c:pt idx="6272">
                  <c:v>627200</c:v>
                </c:pt>
                <c:pt idx="6273">
                  <c:v>627300</c:v>
                </c:pt>
                <c:pt idx="6274">
                  <c:v>627400</c:v>
                </c:pt>
                <c:pt idx="6275">
                  <c:v>627500</c:v>
                </c:pt>
                <c:pt idx="6276">
                  <c:v>627600</c:v>
                </c:pt>
                <c:pt idx="6277">
                  <c:v>627700</c:v>
                </c:pt>
                <c:pt idx="6278">
                  <c:v>627800</c:v>
                </c:pt>
                <c:pt idx="6279">
                  <c:v>627900</c:v>
                </c:pt>
                <c:pt idx="6280">
                  <c:v>628000</c:v>
                </c:pt>
                <c:pt idx="6281">
                  <c:v>628100</c:v>
                </c:pt>
                <c:pt idx="6282">
                  <c:v>628200</c:v>
                </c:pt>
                <c:pt idx="6283">
                  <c:v>628300</c:v>
                </c:pt>
                <c:pt idx="6284">
                  <c:v>628400</c:v>
                </c:pt>
                <c:pt idx="6285">
                  <c:v>628500</c:v>
                </c:pt>
                <c:pt idx="6286">
                  <c:v>628600</c:v>
                </c:pt>
                <c:pt idx="6287">
                  <c:v>628700</c:v>
                </c:pt>
                <c:pt idx="6288">
                  <c:v>628800</c:v>
                </c:pt>
                <c:pt idx="6289">
                  <c:v>628900</c:v>
                </c:pt>
                <c:pt idx="6290">
                  <c:v>629000</c:v>
                </c:pt>
                <c:pt idx="6291">
                  <c:v>629100</c:v>
                </c:pt>
                <c:pt idx="6292">
                  <c:v>629200</c:v>
                </c:pt>
                <c:pt idx="6293">
                  <c:v>629300</c:v>
                </c:pt>
                <c:pt idx="6294">
                  <c:v>629400</c:v>
                </c:pt>
                <c:pt idx="6295">
                  <c:v>629500</c:v>
                </c:pt>
                <c:pt idx="6296">
                  <c:v>629600</c:v>
                </c:pt>
                <c:pt idx="6297">
                  <c:v>629700</c:v>
                </c:pt>
                <c:pt idx="6298">
                  <c:v>629800</c:v>
                </c:pt>
                <c:pt idx="6299">
                  <c:v>629900</c:v>
                </c:pt>
                <c:pt idx="6300">
                  <c:v>630000</c:v>
                </c:pt>
                <c:pt idx="6301">
                  <c:v>630100</c:v>
                </c:pt>
                <c:pt idx="6302">
                  <c:v>630200</c:v>
                </c:pt>
                <c:pt idx="6303">
                  <c:v>630300</c:v>
                </c:pt>
                <c:pt idx="6304">
                  <c:v>630400</c:v>
                </c:pt>
                <c:pt idx="6305">
                  <c:v>630500</c:v>
                </c:pt>
                <c:pt idx="6306">
                  <c:v>630600</c:v>
                </c:pt>
                <c:pt idx="6307">
                  <c:v>630700</c:v>
                </c:pt>
                <c:pt idx="6308">
                  <c:v>630800</c:v>
                </c:pt>
                <c:pt idx="6309">
                  <c:v>630900</c:v>
                </c:pt>
                <c:pt idx="6310">
                  <c:v>631000</c:v>
                </c:pt>
                <c:pt idx="6311">
                  <c:v>631100</c:v>
                </c:pt>
                <c:pt idx="6312">
                  <c:v>631200</c:v>
                </c:pt>
                <c:pt idx="6313">
                  <c:v>631300</c:v>
                </c:pt>
                <c:pt idx="6314">
                  <c:v>631400</c:v>
                </c:pt>
                <c:pt idx="6315">
                  <c:v>631500</c:v>
                </c:pt>
                <c:pt idx="6316">
                  <c:v>631600</c:v>
                </c:pt>
                <c:pt idx="6317">
                  <c:v>631700</c:v>
                </c:pt>
                <c:pt idx="6318">
                  <c:v>631800</c:v>
                </c:pt>
                <c:pt idx="6319">
                  <c:v>631900</c:v>
                </c:pt>
                <c:pt idx="6320">
                  <c:v>632000</c:v>
                </c:pt>
                <c:pt idx="6321">
                  <c:v>632100</c:v>
                </c:pt>
                <c:pt idx="6322">
                  <c:v>632200</c:v>
                </c:pt>
                <c:pt idx="6323">
                  <c:v>632300</c:v>
                </c:pt>
                <c:pt idx="6324">
                  <c:v>632400</c:v>
                </c:pt>
                <c:pt idx="6325">
                  <c:v>632500</c:v>
                </c:pt>
                <c:pt idx="6326">
                  <c:v>632600</c:v>
                </c:pt>
                <c:pt idx="6327">
                  <c:v>632700</c:v>
                </c:pt>
                <c:pt idx="6328">
                  <c:v>632800</c:v>
                </c:pt>
                <c:pt idx="6329">
                  <c:v>632900</c:v>
                </c:pt>
                <c:pt idx="6330">
                  <c:v>633000</c:v>
                </c:pt>
                <c:pt idx="6331">
                  <c:v>633100</c:v>
                </c:pt>
                <c:pt idx="6332">
                  <c:v>633200</c:v>
                </c:pt>
                <c:pt idx="6333">
                  <c:v>633300</c:v>
                </c:pt>
                <c:pt idx="6334">
                  <c:v>633400</c:v>
                </c:pt>
                <c:pt idx="6335">
                  <c:v>633500</c:v>
                </c:pt>
                <c:pt idx="6336">
                  <c:v>633600</c:v>
                </c:pt>
                <c:pt idx="6337">
                  <c:v>633700</c:v>
                </c:pt>
                <c:pt idx="6338">
                  <c:v>633800</c:v>
                </c:pt>
                <c:pt idx="6339">
                  <c:v>633900</c:v>
                </c:pt>
                <c:pt idx="6340">
                  <c:v>634000</c:v>
                </c:pt>
                <c:pt idx="6341">
                  <c:v>634100</c:v>
                </c:pt>
                <c:pt idx="6342">
                  <c:v>634200</c:v>
                </c:pt>
                <c:pt idx="6343">
                  <c:v>634300</c:v>
                </c:pt>
                <c:pt idx="6344">
                  <c:v>634400</c:v>
                </c:pt>
                <c:pt idx="6345">
                  <c:v>634500</c:v>
                </c:pt>
                <c:pt idx="6346">
                  <c:v>634600</c:v>
                </c:pt>
                <c:pt idx="6347">
                  <c:v>634700</c:v>
                </c:pt>
                <c:pt idx="6348">
                  <c:v>634800</c:v>
                </c:pt>
                <c:pt idx="6349">
                  <c:v>634900</c:v>
                </c:pt>
                <c:pt idx="6350">
                  <c:v>635000</c:v>
                </c:pt>
                <c:pt idx="6351">
                  <c:v>635100</c:v>
                </c:pt>
                <c:pt idx="6352">
                  <c:v>635200</c:v>
                </c:pt>
                <c:pt idx="6353">
                  <c:v>635300</c:v>
                </c:pt>
                <c:pt idx="6354">
                  <c:v>635400</c:v>
                </c:pt>
                <c:pt idx="6355">
                  <c:v>635500</c:v>
                </c:pt>
                <c:pt idx="6356">
                  <c:v>635600</c:v>
                </c:pt>
                <c:pt idx="6357">
                  <c:v>635700</c:v>
                </c:pt>
                <c:pt idx="6358">
                  <c:v>635800</c:v>
                </c:pt>
                <c:pt idx="6359">
                  <c:v>635900</c:v>
                </c:pt>
                <c:pt idx="6360">
                  <c:v>636000</c:v>
                </c:pt>
                <c:pt idx="6361">
                  <c:v>636100</c:v>
                </c:pt>
                <c:pt idx="6362">
                  <c:v>636200</c:v>
                </c:pt>
                <c:pt idx="6363">
                  <c:v>636300</c:v>
                </c:pt>
                <c:pt idx="6364">
                  <c:v>636400</c:v>
                </c:pt>
                <c:pt idx="6365">
                  <c:v>636500</c:v>
                </c:pt>
                <c:pt idx="6366">
                  <c:v>636600</c:v>
                </c:pt>
                <c:pt idx="6367">
                  <c:v>636700</c:v>
                </c:pt>
                <c:pt idx="6368">
                  <c:v>636800</c:v>
                </c:pt>
                <c:pt idx="6369">
                  <c:v>636900</c:v>
                </c:pt>
                <c:pt idx="6370">
                  <c:v>637000</c:v>
                </c:pt>
                <c:pt idx="6371">
                  <c:v>637100</c:v>
                </c:pt>
                <c:pt idx="6372">
                  <c:v>637200</c:v>
                </c:pt>
                <c:pt idx="6373">
                  <c:v>637300</c:v>
                </c:pt>
                <c:pt idx="6374">
                  <c:v>637400</c:v>
                </c:pt>
                <c:pt idx="6375">
                  <c:v>637500</c:v>
                </c:pt>
                <c:pt idx="6376">
                  <c:v>637600</c:v>
                </c:pt>
                <c:pt idx="6377">
                  <c:v>637700</c:v>
                </c:pt>
                <c:pt idx="6378">
                  <c:v>637800</c:v>
                </c:pt>
                <c:pt idx="6379">
                  <c:v>637900</c:v>
                </c:pt>
                <c:pt idx="6380">
                  <c:v>638000</c:v>
                </c:pt>
                <c:pt idx="6381">
                  <c:v>638100</c:v>
                </c:pt>
                <c:pt idx="6382">
                  <c:v>638200</c:v>
                </c:pt>
                <c:pt idx="6383">
                  <c:v>638300</c:v>
                </c:pt>
                <c:pt idx="6384">
                  <c:v>638400</c:v>
                </c:pt>
                <c:pt idx="6385">
                  <c:v>638500</c:v>
                </c:pt>
                <c:pt idx="6386">
                  <c:v>638600</c:v>
                </c:pt>
                <c:pt idx="6387">
                  <c:v>638700</c:v>
                </c:pt>
                <c:pt idx="6388">
                  <c:v>638800</c:v>
                </c:pt>
                <c:pt idx="6389">
                  <c:v>638900</c:v>
                </c:pt>
                <c:pt idx="6390">
                  <c:v>639000</c:v>
                </c:pt>
                <c:pt idx="6391">
                  <c:v>639100</c:v>
                </c:pt>
                <c:pt idx="6392">
                  <c:v>639200</c:v>
                </c:pt>
                <c:pt idx="6393">
                  <c:v>639300</c:v>
                </c:pt>
                <c:pt idx="6394">
                  <c:v>639400</c:v>
                </c:pt>
                <c:pt idx="6395">
                  <c:v>639500</c:v>
                </c:pt>
                <c:pt idx="6396">
                  <c:v>639600</c:v>
                </c:pt>
                <c:pt idx="6397">
                  <c:v>639700</c:v>
                </c:pt>
                <c:pt idx="6398">
                  <c:v>639800</c:v>
                </c:pt>
                <c:pt idx="6399">
                  <c:v>639900</c:v>
                </c:pt>
                <c:pt idx="6400">
                  <c:v>640000</c:v>
                </c:pt>
                <c:pt idx="6401">
                  <c:v>640100</c:v>
                </c:pt>
                <c:pt idx="6402">
                  <c:v>640200</c:v>
                </c:pt>
                <c:pt idx="6403">
                  <c:v>640300</c:v>
                </c:pt>
                <c:pt idx="6404">
                  <c:v>640400</c:v>
                </c:pt>
                <c:pt idx="6405">
                  <c:v>640500</c:v>
                </c:pt>
                <c:pt idx="6406">
                  <c:v>640600</c:v>
                </c:pt>
                <c:pt idx="6407">
                  <c:v>640700</c:v>
                </c:pt>
                <c:pt idx="6408">
                  <c:v>640800</c:v>
                </c:pt>
                <c:pt idx="6409">
                  <c:v>640900</c:v>
                </c:pt>
                <c:pt idx="6410">
                  <c:v>641000</c:v>
                </c:pt>
                <c:pt idx="6411">
                  <c:v>641100</c:v>
                </c:pt>
                <c:pt idx="6412">
                  <c:v>641200</c:v>
                </c:pt>
                <c:pt idx="6413">
                  <c:v>641300</c:v>
                </c:pt>
                <c:pt idx="6414">
                  <c:v>641400</c:v>
                </c:pt>
                <c:pt idx="6415">
                  <c:v>641500</c:v>
                </c:pt>
                <c:pt idx="6416">
                  <c:v>641600</c:v>
                </c:pt>
                <c:pt idx="6417">
                  <c:v>641700</c:v>
                </c:pt>
                <c:pt idx="6418">
                  <c:v>641800</c:v>
                </c:pt>
                <c:pt idx="6419">
                  <c:v>641900</c:v>
                </c:pt>
                <c:pt idx="6420">
                  <c:v>642000</c:v>
                </c:pt>
                <c:pt idx="6421">
                  <c:v>642100</c:v>
                </c:pt>
                <c:pt idx="6422">
                  <c:v>642200</c:v>
                </c:pt>
                <c:pt idx="6423">
                  <c:v>642300</c:v>
                </c:pt>
                <c:pt idx="6424">
                  <c:v>642400</c:v>
                </c:pt>
                <c:pt idx="6425">
                  <c:v>642500</c:v>
                </c:pt>
                <c:pt idx="6426">
                  <c:v>642600</c:v>
                </c:pt>
                <c:pt idx="6427">
                  <c:v>642700</c:v>
                </c:pt>
                <c:pt idx="6428">
                  <c:v>642800</c:v>
                </c:pt>
                <c:pt idx="6429">
                  <c:v>642900</c:v>
                </c:pt>
                <c:pt idx="6430">
                  <c:v>643000</c:v>
                </c:pt>
                <c:pt idx="6431">
                  <c:v>643100</c:v>
                </c:pt>
                <c:pt idx="6432">
                  <c:v>643200</c:v>
                </c:pt>
                <c:pt idx="6433">
                  <c:v>643300</c:v>
                </c:pt>
                <c:pt idx="6434">
                  <c:v>643400</c:v>
                </c:pt>
                <c:pt idx="6435">
                  <c:v>643500</c:v>
                </c:pt>
                <c:pt idx="6436">
                  <c:v>643600</c:v>
                </c:pt>
                <c:pt idx="6437">
                  <c:v>643700</c:v>
                </c:pt>
                <c:pt idx="6438">
                  <c:v>643800</c:v>
                </c:pt>
                <c:pt idx="6439">
                  <c:v>643900</c:v>
                </c:pt>
                <c:pt idx="6440">
                  <c:v>644000</c:v>
                </c:pt>
                <c:pt idx="6441">
                  <c:v>644100</c:v>
                </c:pt>
                <c:pt idx="6442">
                  <c:v>644200</c:v>
                </c:pt>
                <c:pt idx="6443">
                  <c:v>644300</c:v>
                </c:pt>
                <c:pt idx="6444">
                  <c:v>644400</c:v>
                </c:pt>
                <c:pt idx="6445">
                  <c:v>644500</c:v>
                </c:pt>
                <c:pt idx="6446">
                  <c:v>644600</c:v>
                </c:pt>
                <c:pt idx="6447">
                  <c:v>644700</c:v>
                </c:pt>
                <c:pt idx="6448">
                  <c:v>644800</c:v>
                </c:pt>
                <c:pt idx="6449">
                  <c:v>644900</c:v>
                </c:pt>
                <c:pt idx="6450">
                  <c:v>645000</c:v>
                </c:pt>
                <c:pt idx="6451">
                  <c:v>645100</c:v>
                </c:pt>
                <c:pt idx="6452">
                  <c:v>645200</c:v>
                </c:pt>
                <c:pt idx="6453">
                  <c:v>645300</c:v>
                </c:pt>
                <c:pt idx="6454">
                  <c:v>645400</c:v>
                </c:pt>
                <c:pt idx="6455">
                  <c:v>645500</c:v>
                </c:pt>
                <c:pt idx="6456">
                  <c:v>645600</c:v>
                </c:pt>
                <c:pt idx="6457">
                  <c:v>645700</c:v>
                </c:pt>
                <c:pt idx="6458">
                  <c:v>645800</c:v>
                </c:pt>
                <c:pt idx="6459">
                  <c:v>645900</c:v>
                </c:pt>
                <c:pt idx="6460">
                  <c:v>646000</c:v>
                </c:pt>
                <c:pt idx="6461">
                  <c:v>646100</c:v>
                </c:pt>
                <c:pt idx="6462">
                  <c:v>646200</c:v>
                </c:pt>
                <c:pt idx="6463">
                  <c:v>646300</c:v>
                </c:pt>
                <c:pt idx="6464">
                  <c:v>646400</c:v>
                </c:pt>
                <c:pt idx="6465">
                  <c:v>646500</c:v>
                </c:pt>
                <c:pt idx="6466">
                  <c:v>646600</c:v>
                </c:pt>
                <c:pt idx="6467">
                  <c:v>646700</c:v>
                </c:pt>
                <c:pt idx="6468">
                  <c:v>646800</c:v>
                </c:pt>
                <c:pt idx="6469">
                  <c:v>646900</c:v>
                </c:pt>
                <c:pt idx="6470">
                  <c:v>647000</c:v>
                </c:pt>
                <c:pt idx="6471">
                  <c:v>647100</c:v>
                </c:pt>
                <c:pt idx="6472">
                  <c:v>647200</c:v>
                </c:pt>
                <c:pt idx="6473">
                  <c:v>647300</c:v>
                </c:pt>
                <c:pt idx="6474">
                  <c:v>647400</c:v>
                </c:pt>
                <c:pt idx="6475">
                  <c:v>647500</c:v>
                </c:pt>
                <c:pt idx="6476">
                  <c:v>647600</c:v>
                </c:pt>
                <c:pt idx="6477">
                  <c:v>647700</c:v>
                </c:pt>
                <c:pt idx="6478">
                  <c:v>647800</c:v>
                </c:pt>
                <c:pt idx="6479">
                  <c:v>647900</c:v>
                </c:pt>
                <c:pt idx="6480">
                  <c:v>648000</c:v>
                </c:pt>
                <c:pt idx="6481">
                  <c:v>648100</c:v>
                </c:pt>
                <c:pt idx="6482">
                  <c:v>648200</c:v>
                </c:pt>
                <c:pt idx="6483">
                  <c:v>648300</c:v>
                </c:pt>
                <c:pt idx="6484">
                  <c:v>648400</c:v>
                </c:pt>
                <c:pt idx="6485">
                  <c:v>648500</c:v>
                </c:pt>
                <c:pt idx="6486">
                  <c:v>648600</c:v>
                </c:pt>
                <c:pt idx="6487">
                  <c:v>648700</c:v>
                </c:pt>
                <c:pt idx="6488">
                  <c:v>648800</c:v>
                </c:pt>
                <c:pt idx="6489">
                  <c:v>648900</c:v>
                </c:pt>
                <c:pt idx="6490">
                  <c:v>649000</c:v>
                </c:pt>
                <c:pt idx="6491">
                  <c:v>649100</c:v>
                </c:pt>
                <c:pt idx="6492">
                  <c:v>649200</c:v>
                </c:pt>
                <c:pt idx="6493">
                  <c:v>649300</c:v>
                </c:pt>
                <c:pt idx="6494">
                  <c:v>649400</c:v>
                </c:pt>
                <c:pt idx="6495">
                  <c:v>649500</c:v>
                </c:pt>
                <c:pt idx="6496">
                  <c:v>649600</c:v>
                </c:pt>
                <c:pt idx="6497">
                  <c:v>649700</c:v>
                </c:pt>
                <c:pt idx="6498">
                  <c:v>649800</c:v>
                </c:pt>
                <c:pt idx="6499">
                  <c:v>649900</c:v>
                </c:pt>
                <c:pt idx="6500">
                  <c:v>650000</c:v>
                </c:pt>
                <c:pt idx="6501">
                  <c:v>650100</c:v>
                </c:pt>
                <c:pt idx="6502">
                  <c:v>650200</c:v>
                </c:pt>
                <c:pt idx="6503">
                  <c:v>650300</c:v>
                </c:pt>
                <c:pt idx="6504">
                  <c:v>650400</c:v>
                </c:pt>
                <c:pt idx="6505">
                  <c:v>650500</c:v>
                </c:pt>
                <c:pt idx="6506">
                  <c:v>650600</c:v>
                </c:pt>
                <c:pt idx="6507">
                  <c:v>650700</c:v>
                </c:pt>
                <c:pt idx="6508">
                  <c:v>650800</c:v>
                </c:pt>
                <c:pt idx="6509">
                  <c:v>650900</c:v>
                </c:pt>
                <c:pt idx="6510">
                  <c:v>651000</c:v>
                </c:pt>
                <c:pt idx="6511">
                  <c:v>651100</c:v>
                </c:pt>
                <c:pt idx="6512">
                  <c:v>651200</c:v>
                </c:pt>
                <c:pt idx="6513">
                  <c:v>651300</c:v>
                </c:pt>
                <c:pt idx="6514">
                  <c:v>651400</c:v>
                </c:pt>
                <c:pt idx="6515">
                  <c:v>651500</c:v>
                </c:pt>
                <c:pt idx="6516">
                  <c:v>651600</c:v>
                </c:pt>
                <c:pt idx="6517">
                  <c:v>651700</c:v>
                </c:pt>
                <c:pt idx="6518">
                  <c:v>651800</c:v>
                </c:pt>
                <c:pt idx="6519">
                  <c:v>651900</c:v>
                </c:pt>
                <c:pt idx="6520">
                  <c:v>652000</c:v>
                </c:pt>
                <c:pt idx="6521">
                  <c:v>652100</c:v>
                </c:pt>
                <c:pt idx="6522">
                  <c:v>652200</c:v>
                </c:pt>
                <c:pt idx="6523">
                  <c:v>652300</c:v>
                </c:pt>
                <c:pt idx="6524">
                  <c:v>652400</c:v>
                </c:pt>
                <c:pt idx="6525">
                  <c:v>652500</c:v>
                </c:pt>
                <c:pt idx="6526">
                  <c:v>652600</c:v>
                </c:pt>
                <c:pt idx="6527">
                  <c:v>652700</c:v>
                </c:pt>
                <c:pt idx="6528">
                  <c:v>652800</c:v>
                </c:pt>
                <c:pt idx="6529">
                  <c:v>652900</c:v>
                </c:pt>
                <c:pt idx="6530">
                  <c:v>653000</c:v>
                </c:pt>
                <c:pt idx="6531">
                  <c:v>653100</c:v>
                </c:pt>
                <c:pt idx="6532">
                  <c:v>653200</c:v>
                </c:pt>
                <c:pt idx="6533">
                  <c:v>653300</c:v>
                </c:pt>
                <c:pt idx="6534">
                  <c:v>653400</c:v>
                </c:pt>
                <c:pt idx="6535">
                  <c:v>653500</c:v>
                </c:pt>
                <c:pt idx="6536">
                  <c:v>653600</c:v>
                </c:pt>
                <c:pt idx="6537">
                  <c:v>653700</c:v>
                </c:pt>
                <c:pt idx="6538">
                  <c:v>653800</c:v>
                </c:pt>
                <c:pt idx="6539">
                  <c:v>653900</c:v>
                </c:pt>
                <c:pt idx="6540">
                  <c:v>654000</c:v>
                </c:pt>
                <c:pt idx="6541">
                  <c:v>654100</c:v>
                </c:pt>
                <c:pt idx="6542">
                  <c:v>654200</c:v>
                </c:pt>
                <c:pt idx="6543">
                  <c:v>654300</c:v>
                </c:pt>
                <c:pt idx="6544">
                  <c:v>654400</c:v>
                </c:pt>
                <c:pt idx="6545">
                  <c:v>654500</c:v>
                </c:pt>
                <c:pt idx="6546">
                  <c:v>654600</c:v>
                </c:pt>
                <c:pt idx="6547">
                  <c:v>654700</c:v>
                </c:pt>
                <c:pt idx="6548">
                  <c:v>654800</c:v>
                </c:pt>
                <c:pt idx="6549">
                  <c:v>654900</c:v>
                </c:pt>
                <c:pt idx="6550">
                  <c:v>655000</c:v>
                </c:pt>
                <c:pt idx="6551">
                  <c:v>655100</c:v>
                </c:pt>
                <c:pt idx="6552">
                  <c:v>655200</c:v>
                </c:pt>
                <c:pt idx="6553">
                  <c:v>655300</c:v>
                </c:pt>
                <c:pt idx="6554">
                  <c:v>655400</c:v>
                </c:pt>
                <c:pt idx="6555">
                  <c:v>655500</c:v>
                </c:pt>
                <c:pt idx="6556">
                  <c:v>655600</c:v>
                </c:pt>
                <c:pt idx="6557">
                  <c:v>655700</c:v>
                </c:pt>
                <c:pt idx="6558">
                  <c:v>655800</c:v>
                </c:pt>
                <c:pt idx="6559">
                  <c:v>655900</c:v>
                </c:pt>
                <c:pt idx="6560">
                  <c:v>656000</c:v>
                </c:pt>
                <c:pt idx="6561">
                  <c:v>656100</c:v>
                </c:pt>
                <c:pt idx="6562">
                  <c:v>656200</c:v>
                </c:pt>
                <c:pt idx="6563">
                  <c:v>656300</c:v>
                </c:pt>
                <c:pt idx="6564">
                  <c:v>656400</c:v>
                </c:pt>
                <c:pt idx="6565">
                  <c:v>656500</c:v>
                </c:pt>
                <c:pt idx="6566">
                  <c:v>656600</c:v>
                </c:pt>
                <c:pt idx="6567">
                  <c:v>656700</c:v>
                </c:pt>
                <c:pt idx="6568">
                  <c:v>656800</c:v>
                </c:pt>
                <c:pt idx="6569">
                  <c:v>656900</c:v>
                </c:pt>
                <c:pt idx="6570">
                  <c:v>657000</c:v>
                </c:pt>
                <c:pt idx="6571">
                  <c:v>657100</c:v>
                </c:pt>
                <c:pt idx="6572">
                  <c:v>657200</c:v>
                </c:pt>
                <c:pt idx="6573">
                  <c:v>657300</c:v>
                </c:pt>
                <c:pt idx="6574">
                  <c:v>657400</c:v>
                </c:pt>
                <c:pt idx="6575">
                  <c:v>657500</c:v>
                </c:pt>
                <c:pt idx="6576">
                  <c:v>657600</c:v>
                </c:pt>
                <c:pt idx="6577">
                  <c:v>657700</c:v>
                </c:pt>
                <c:pt idx="6578">
                  <c:v>657800</c:v>
                </c:pt>
                <c:pt idx="6579">
                  <c:v>657900</c:v>
                </c:pt>
                <c:pt idx="6580">
                  <c:v>658000</c:v>
                </c:pt>
                <c:pt idx="6581">
                  <c:v>658100</c:v>
                </c:pt>
                <c:pt idx="6582">
                  <c:v>658200</c:v>
                </c:pt>
                <c:pt idx="6583">
                  <c:v>658300</c:v>
                </c:pt>
                <c:pt idx="6584">
                  <c:v>658400</c:v>
                </c:pt>
                <c:pt idx="6585">
                  <c:v>658500</c:v>
                </c:pt>
                <c:pt idx="6586">
                  <c:v>658600</c:v>
                </c:pt>
                <c:pt idx="6587">
                  <c:v>658700</c:v>
                </c:pt>
                <c:pt idx="6588">
                  <c:v>658800</c:v>
                </c:pt>
                <c:pt idx="6589">
                  <c:v>658900</c:v>
                </c:pt>
                <c:pt idx="6590">
                  <c:v>659000</c:v>
                </c:pt>
                <c:pt idx="6591">
                  <c:v>659100</c:v>
                </c:pt>
                <c:pt idx="6592">
                  <c:v>659200</c:v>
                </c:pt>
                <c:pt idx="6593">
                  <c:v>659300</c:v>
                </c:pt>
                <c:pt idx="6594">
                  <c:v>659400</c:v>
                </c:pt>
                <c:pt idx="6595">
                  <c:v>659500</c:v>
                </c:pt>
                <c:pt idx="6596">
                  <c:v>659600</c:v>
                </c:pt>
                <c:pt idx="6597">
                  <c:v>659700</c:v>
                </c:pt>
                <c:pt idx="6598">
                  <c:v>659800</c:v>
                </c:pt>
                <c:pt idx="6599">
                  <c:v>659900</c:v>
                </c:pt>
                <c:pt idx="6600">
                  <c:v>660000</c:v>
                </c:pt>
                <c:pt idx="6601">
                  <c:v>660100</c:v>
                </c:pt>
                <c:pt idx="6602">
                  <c:v>660200</c:v>
                </c:pt>
                <c:pt idx="6603">
                  <c:v>660300</c:v>
                </c:pt>
                <c:pt idx="6604">
                  <c:v>660400</c:v>
                </c:pt>
                <c:pt idx="6605">
                  <c:v>660500</c:v>
                </c:pt>
                <c:pt idx="6606">
                  <c:v>660600</c:v>
                </c:pt>
                <c:pt idx="6607">
                  <c:v>660700</c:v>
                </c:pt>
                <c:pt idx="6608">
                  <c:v>660800</c:v>
                </c:pt>
                <c:pt idx="6609">
                  <c:v>660900</c:v>
                </c:pt>
                <c:pt idx="6610">
                  <c:v>661000</c:v>
                </c:pt>
                <c:pt idx="6611">
                  <c:v>661100</c:v>
                </c:pt>
                <c:pt idx="6612">
                  <c:v>661200</c:v>
                </c:pt>
                <c:pt idx="6613">
                  <c:v>661300</c:v>
                </c:pt>
                <c:pt idx="6614">
                  <c:v>661400</c:v>
                </c:pt>
                <c:pt idx="6615">
                  <c:v>661500</c:v>
                </c:pt>
                <c:pt idx="6616">
                  <c:v>661600</c:v>
                </c:pt>
                <c:pt idx="6617">
                  <c:v>661700</c:v>
                </c:pt>
                <c:pt idx="6618">
                  <c:v>661800</c:v>
                </c:pt>
                <c:pt idx="6619">
                  <c:v>661900</c:v>
                </c:pt>
                <c:pt idx="6620">
                  <c:v>662000</c:v>
                </c:pt>
                <c:pt idx="6621">
                  <c:v>662100</c:v>
                </c:pt>
                <c:pt idx="6622">
                  <c:v>662200</c:v>
                </c:pt>
                <c:pt idx="6623">
                  <c:v>662300</c:v>
                </c:pt>
                <c:pt idx="6624">
                  <c:v>662400</c:v>
                </c:pt>
                <c:pt idx="6625">
                  <c:v>662500</c:v>
                </c:pt>
                <c:pt idx="6626">
                  <c:v>662600</c:v>
                </c:pt>
                <c:pt idx="6627">
                  <c:v>662700</c:v>
                </c:pt>
                <c:pt idx="6628">
                  <c:v>662800</c:v>
                </c:pt>
                <c:pt idx="6629">
                  <c:v>662900</c:v>
                </c:pt>
                <c:pt idx="6630">
                  <c:v>663000</c:v>
                </c:pt>
                <c:pt idx="6631">
                  <c:v>663100</c:v>
                </c:pt>
                <c:pt idx="6632">
                  <c:v>663200</c:v>
                </c:pt>
                <c:pt idx="6633">
                  <c:v>663300</c:v>
                </c:pt>
                <c:pt idx="6634">
                  <c:v>663400</c:v>
                </c:pt>
                <c:pt idx="6635">
                  <c:v>663500</c:v>
                </c:pt>
                <c:pt idx="6636">
                  <c:v>663600</c:v>
                </c:pt>
                <c:pt idx="6637">
                  <c:v>663700</c:v>
                </c:pt>
                <c:pt idx="6638">
                  <c:v>663800</c:v>
                </c:pt>
                <c:pt idx="6639">
                  <c:v>663900</c:v>
                </c:pt>
                <c:pt idx="6640">
                  <c:v>664000</c:v>
                </c:pt>
                <c:pt idx="6641">
                  <c:v>664100</c:v>
                </c:pt>
                <c:pt idx="6642">
                  <c:v>664200</c:v>
                </c:pt>
                <c:pt idx="6643">
                  <c:v>664300</c:v>
                </c:pt>
                <c:pt idx="6644">
                  <c:v>664400</c:v>
                </c:pt>
                <c:pt idx="6645">
                  <c:v>664500</c:v>
                </c:pt>
                <c:pt idx="6646">
                  <c:v>664600</c:v>
                </c:pt>
                <c:pt idx="6647">
                  <c:v>664700</c:v>
                </c:pt>
                <c:pt idx="6648">
                  <c:v>664800</c:v>
                </c:pt>
                <c:pt idx="6649">
                  <c:v>664900</c:v>
                </c:pt>
                <c:pt idx="6650">
                  <c:v>665000</c:v>
                </c:pt>
                <c:pt idx="6651">
                  <c:v>665100</c:v>
                </c:pt>
                <c:pt idx="6652">
                  <c:v>665200</c:v>
                </c:pt>
                <c:pt idx="6653">
                  <c:v>665300</c:v>
                </c:pt>
                <c:pt idx="6654">
                  <c:v>665400</c:v>
                </c:pt>
                <c:pt idx="6655">
                  <c:v>665500</c:v>
                </c:pt>
                <c:pt idx="6656">
                  <c:v>665600</c:v>
                </c:pt>
                <c:pt idx="6657">
                  <c:v>665700</c:v>
                </c:pt>
                <c:pt idx="6658">
                  <c:v>665800</c:v>
                </c:pt>
                <c:pt idx="6659">
                  <c:v>665900</c:v>
                </c:pt>
                <c:pt idx="6660">
                  <c:v>666000</c:v>
                </c:pt>
                <c:pt idx="6661">
                  <c:v>666100</c:v>
                </c:pt>
                <c:pt idx="6662">
                  <c:v>666200</c:v>
                </c:pt>
                <c:pt idx="6663">
                  <c:v>666300</c:v>
                </c:pt>
                <c:pt idx="6664">
                  <c:v>666400</c:v>
                </c:pt>
                <c:pt idx="6665">
                  <c:v>666500</c:v>
                </c:pt>
                <c:pt idx="6666">
                  <c:v>666600</c:v>
                </c:pt>
                <c:pt idx="6667">
                  <c:v>666700</c:v>
                </c:pt>
                <c:pt idx="6668">
                  <c:v>666800</c:v>
                </c:pt>
                <c:pt idx="6669">
                  <c:v>666900</c:v>
                </c:pt>
                <c:pt idx="6670">
                  <c:v>667000</c:v>
                </c:pt>
                <c:pt idx="6671">
                  <c:v>667100</c:v>
                </c:pt>
                <c:pt idx="6672">
                  <c:v>667200</c:v>
                </c:pt>
                <c:pt idx="6673">
                  <c:v>667300</c:v>
                </c:pt>
                <c:pt idx="6674">
                  <c:v>667400</c:v>
                </c:pt>
                <c:pt idx="6675">
                  <c:v>667500</c:v>
                </c:pt>
                <c:pt idx="6676">
                  <c:v>667600</c:v>
                </c:pt>
                <c:pt idx="6677">
                  <c:v>667700</c:v>
                </c:pt>
                <c:pt idx="6678">
                  <c:v>667800</c:v>
                </c:pt>
                <c:pt idx="6679">
                  <c:v>667900</c:v>
                </c:pt>
                <c:pt idx="6680">
                  <c:v>668000</c:v>
                </c:pt>
                <c:pt idx="6681">
                  <c:v>668100</c:v>
                </c:pt>
                <c:pt idx="6682">
                  <c:v>668200</c:v>
                </c:pt>
                <c:pt idx="6683">
                  <c:v>668300</c:v>
                </c:pt>
                <c:pt idx="6684">
                  <c:v>668400</c:v>
                </c:pt>
                <c:pt idx="6685">
                  <c:v>668500</c:v>
                </c:pt>
                <c:pt idx="6686">
                  <c:v>668600</c:v>
                </c:pt>
                <c:pt idx="6687">
                  <c:v>668700</c:v>
                </c:pt>
                <c:pt idx="6688">
                  <c:v>668800</c:v>
                </c:pt>
                <c:pt idx="6689">
                  <c:v>668900</c:v>
                </c:pt>
                <c:pt idx="6690">
                  <c:v>669000</c:v>
                </c:pt>
                <c:pt idx="6691">
                  <c:v>669100</c:v>
                </c:pt>
                <c:pt idx="6692">
                  <c:v>669200</c:v>
                </c:pt>
                <c:pt idx="6693">
                  <c:v>669300</c:v>
                </c:pt>
                <c:pt idx="6694">
                  <c:v>669400</c:v>
                </c:pt>
                <c:pt idx="6695">
                  <c:v>669500</c:v>
                </c:pt>
                <c:pt idx="6696">
                  <c:v>669600</c:v>
                </c:pt>
                <c:pt idx="6697">
                  <c:v>669700</c:v>
                </c:pt>
                <c:pt idx="6698">
                  <c:v>669800</c:v>
                </c:pt>
                <c:pt idx="6699">
                  <c:v>669900</c:v>
                </c:pt>
                <c:pt idx="6700">
                  <c:v>670000</c:v>
                </c:pt>
                <c:pt idx="6701">
                  <c:v>670100</c:v>
                </c:pt>
                <c:pt idx="6702">
                  <c:v>670200</c:v>
                </c:pt>
                <c:pt idx="6703">
                  <c:v>670300</c:v>
                </c:pt>
                <c:pt idx="6704">
                  <c:v>670400</c:v>
                </c:pt>
                <c:pt idx="6705">
                  <c:v>670500</c:v>
                </c:pt>
                <c:pt idx="6706">
                  <c:v>670600</c:v>
                </c:pt>
                <c:pt idx="6707">
                  <c:v>670700</c:v>
                </c:pt>
                <c:pt idx="6708">
                  <c:v>670800</c:v>
                </c:pt>
                <c:pt idx="6709">
                  <c:v>670900</c:v>
                </c:pt>
                <c:pt idx="6710">
                  <c:v>671000</c:v>
                </c:pt>
                <c:pt idx="6711">
                  <c:v>671100</c:v>
                </c:pt>
                <c:pt idx="6712">
                  <c:v>671200</c:v>
                </c:pt>
                <c:pt idx="6713">
                  <c:v>671300</c:v>
                </c:pt>
                <c:pt idx="6714">
                  <c:v>671400</c:v>
                </c:pt>
                <c:pt idx="6715">
                  <c:v>671500</c:v>
                </c:pt>
                <c:pt idx="6716">
                  <c:v>671600</c:v>
                </c:pt>
                <c:pt idx="6717">
                  <c:v>671700</c:v>
                </c:pt>
                <c:pt idx="6718">
                  <c:v>671800</c:v>
                </c:pt>
                <c:pt idx="6719">
                  <c:v>671900</c:v>
                </c:pt>
                <c:pt idx="6720">
                  <c:v>672000</c:v>
                </c:pt>
                <c:pt idx="6721">
                  <c:v>672100</c:v>
                </c:pt>
                <c:pt idx="6722">
                  <c:v>672200</c:v>
                </c:pt>
                <c:pt idx="6723">
                  <c:v>672300</c:v>
                </c:pt>
                <c:pt idx="6724">
                  <c:v>672400</c:v>
                </c:pt>
                <c:pt idx="6725">
                  <c:v>672500</c:v>
                </c:pt>
                <c:pt idx="6726">
                  <c:v>672600</c:v>
                </c:pt>
                <c:pt idx="6727">
                  <c:v>672700</c:v>
                </c:pt>
                <c:pt idx="6728">
                  <c:v>672800</c:v>
                </c:pt>
                <c:pt idx="6729">
                  <c:v>672900</c:v>
                </c:pt>
                <c:pt idx="6730">
                  <c:v>673000</c:v>
                </c:pt>
                <c:pt idx="6731">
                  <c:v>673100</c:v>
                </c:pt>
                <c:pt idx="6732">
                  <c:v>673200</c:v>
                </c:pt>
                <c:pt idx="6733">
                  <c:v>673300</c:v>
                </c:pt>
                <c:pt idx="6734">
                  <c:v>673400</c:v>
                </c:pt>
                <c:pt idx="6735">
                  <c:v>673500</c:v>
                </c:pt>
                <c:pt idx="6736">
                  <c:v>673600</c:v>
                </c:pt>
                <c:pt idx="6737">
                  <c:v>673700</c:v>
                </c:pt>
                <c:pt idx="6738">
                  <c:v>673800</c:v>
                </c:pt>
                <c:pt idx="6739">
                  <c:v>673900</c:v>
                </c:pt>
                <c:pt idx="6740">
                  <c:v>674000</c:v>
                </c:pt>
                <c:pt idx="6741">
                  <c:v>674100</c:v>
                </c:pt>
                <c:pt idx="6742">
                  <c:v>674200</c:v>
                </c:pt>
                <c:pt idx="6743">
                  <c:v>674300</c:v>
                </c:pt>
                <c:pt idx="6744">
                  <c:v>674400</c:v>
                </c:pt>
                <c:pt idx="6745">
                  <c:v>674500</c:v>
                </c:pt>
                <c:pt idx="6746">
                  <c:v>674600</c:v>
                </c:pt>
                <c:pt idx="6747">
                  <c:v>674700</c:v>
                </c:pt>
                <c:pt idx="6748">
                  <c:v>674800</c:v>
                </c:pt>
                <c:pt idx="6749">
                  <c:v>674900</c:v>
                </c:pt>
                <c:pt idx="6750">
                  <c:v>675000</c:v>
                </c:pt>
                <c:pt idx="6751">
                  <c:v>675100</c:v>
                </c:pt>
                <c:pt idx="6752">
                  <c:v>675200</c:v>
                </c:pt>
                <c:pt idx="6753">
                  <c:v>675300</c:v>
                </c:pt>
                <c:pt idx="6754">
                  <c:v>675400</c:v>
                </c:pt>
                <c:pt idx="6755">
                  <c:v>675500</c:v>
                </c:pt>
                <c:pt idx="6756">
                  <c:v>675600</c:v>
                </c:pt>
                <c:pt idx="6757">
                  <c:v>675700</c:v>
                </c:pt>
                <c:pt idx="6758">
                  <c:v>675800</c:v>
                </c:pt>
                <c:pt idx="6759">
                  <c:v>675900</c:v>
                </c:pt>
                <c:pt idx="6760">
                  <c:v>676000</c:v>
                </c:pt>
                <c:pt idx="6761">
                  <c:v>676100</c:v>
                </c:pt>
                <c:pt idx="6762">
                  <c:v>676200</c:v>
                </c:pt>
                <c:pt idx="6763">
                  <c:v>676300</c:v>
                </c:pt>
                <c:pt idx="6764">
                  <c:v>676400</c:v>
                </c:pt>
                <c:pt idx="6765">
                  <c:v>676500</c:v>
                </c:pt>
                <c:pt idx="6766">
                  <c:v>676600</c:v>
                </c:pt>
                <c:pt idx="6767">
                  <c:v>676700</c:v>
                </c:pt>
                <c:pt idx="6768">
                  <c:v>676800</c:v>
                </c:pt>
                <c:pt idx="6769">
                  <c:v>676900</c:v>
                </c:pt>
                <c:pt idx="6770">
                  <c:v>677000</c:v>
                </c:pt>
                <c:pt idx="6771">
                  <c:v>677100</c:v>
                </c:pt>
                <c:pt idx="6772">
                  <c:v>677200</c:v>
                </c:pt>
                <c:pt idx="6773">
                  <c:v>677300</c:v>
                </c:pt>
                <c:pt idx="6774">
                  <c:v>677400</c:v>
                </c:pt>
                <c:pt idx="6775">
                  <c:v>677500</c:v>
                </c:pt>
                <c:pt idx="6776">
                  <c:v>677600</c:v>
                </c:pt>
                <c:pt idx="6777">
                  <c:v>677700</c:v>
                </c:pt>
                <c:pt idx="6778">
                  <c:v>677800</c:v>
                </c:pt>
                <c:pt idx="6779">
                  <c:v>677900</c:v>
                </c:pt>
                <c:pt idx="6780">
                  <c:v>678000</c:v>
                </c:pt>
                <c:pt idx="6781">
                  <c:v>678100</c:v>
                </c:pt>
                <c:pt idx="6782">
                  <c:v>678200</c:v>
                </c:pt>
                <c:pt idx="6783">
                  <c:v>678300</c:v>
                </c:pt>
                <c:pt idx="6784">
                  <c:v>678400</c:v>
                </c:pt>
                <c:pt idx="6785">
                  <c:v>678500</c:v>
                </c:pt>
                <c:pt idx="6786">
                  <c:v>678600</c:v>
                </c:pt>
                <c:pt idx="6787">
                  <c:v>678700</c:v>
                </c:pt>
                <c:pt idx="6788">
                  <c:v>678800</c:v>
                </c:pt>
                <c:pt idx="6789">
                  <c:v>678900</c:v>
                </c:pt>
                <c:pt idx="6790">
                  <c:v>679000</c:v>
                </c:pt>
                <c:pt idx="6791">
                  <c:v>679100</c:v>
                </c:pt>
                <c:pt idx="6792">
                  <c:v>679200</c:v>
                </c:pt>
                <c:pt idx="6793">
                  <c:v>679300</c:v>
                </c:pt>
                <c:pt idx="6794">
                  <c:v>679400</c:v>
                </c:pt>
                <c:pt idx="6795">
                  <c:v>679500</c:v>
                </c:pt>
                <c:pt idx="6796">
                  <c:v>679600</c:v>
                </c:pt>
                <c:pt idx="6797">
                  <c:v>679700</c:v>
                </c:pt>
                <c:pt idx="6798">
                  <c:v>679800</c:v>
                </c:pt>
                <c:pt idx="6799">
                  <c:v>679900</c:v>
                </c:pt>
                <c:pt idx="6800">
                  <c:v>680000</c:v>
                </c:pt>
                <c:pt idx="6801">
                  <c:v>680100</c:v>
                </c:pt>
                <c:pt idx="6802">
                  <c:v>680200</c:v>
                </c:pt>
                <c:pt idx="6803">
                  <c:v>680300</c:v>
                </c:pt>
                <c:pt idx="6804">
                  <c:v>680400</c:v>
                </c:pt>
                <c:pt idx="6805">
                  <c:v>680500</c:v>
                </c:pt>
                <c:pt idx="6806">
                  <c:v>680600</c:v>
                </c:pt>
                <c:pt idx="6807">
                  <c:v>680700</c:v>
                </c:pt>
                <c:pt idx="6808">
                  <c:v>680800</c:v>
                </c:pt>
                <c:pt idx="6809">
                  <c:v>680900</c:v>
                </c:pt>
                <c:pt idx="6810">
                  <c:v>681000</c:v>
                </c:pt>
                <c:pt idx="6811">
                  <c:v>681100</c:v>
                </c:pt>
                <c:pt idx="6812">
                  <c:v>681200</c:v>
                </c:pt>
                <c:pt idx="6813">
                  <c:v>681300</c:v>
                </c:pt>
                <c:pt idx="6814">
                  <c:v>681400</c:v>
                </c:pt>
                <c:pt idx="6815">
                  <c:v>681500</c:v>
                </c:pt>
                <c:pt idx="6816">
                  <c:v>681600</c:v>
                </c:pt>
                <c:pt idx="6817">
                  <c:v>681700</c:v>
                </c:pt>
                <c:pt idx="6818">
                  <c:v>681800</c:v>
                </c:pt>
                <c:pt idx="6819">
                  <c:v>681900</c:v>
                </c:pt>
                <c:pt idx="6820">
                  <c:v>682000</c:v>
                </c:pt>
                <c:pt idx="6821">
                  <c:v>682100</c:v>
                </c:pt>
                <c:pt idx="6822">
                  <c:v>682200</c:v>
                </c:pt>
                <c:pt idx="6823">
                  <c:v>682300</c:v>
                </c:pt>
                <c:pt idx="6824">
                  <c:v>682400</c:v>
                </c:pt>
                <c:pt idx="6825">
                  <c:v>682500</c:v>
                </c:pt>
                <c:pt idx="6826">
                  <c:v>682600</c:v>
                </c:pt>
                <c:pt idx="6827">
                  <c:v>682700</c:v>
                </c:pt>
                <c:pt idx="6828">
                  <c:v>682800</c:v>
                </c:pt>
                <c:pt idx="6829">
                  <c:v>682900</c:v>
                </c:pt>
                <c:pt idx="6830">
                  <c:v>683000</c:v>
                </c:pt>
                <c:pt idx="6831">
                  <c:v>683100</c:v>
                </c:pt>
                <c:pt idx="6832">
                  <c:v>683200</c:v>
                </c:pt>
                <c:pt idx="6833">
                  <c:v>683300</c:v>
                </c:pt>
                <c:pt idx="6834">
                  <c:v>683400</c:v>
                </c:pt>
                <c:pt idx="6835">
                  <c:v>683500</c:v>
                </c:pt>
                <c:pt idx="6836">
                  <c:v>683600</c:v>
                </c:pt>
                <c:pt idx="6837">
                  <c:v>683700</c:v>
                </c:pt>
                <c:pt idx="6838">
                  <c:v>683800</c:v>
                </c:pt>
                <c:pt idx="6839">
                  <c:v>683900</c:v>
                </c:pt>
                <c:pt idx="6840">
                  <c:v>684000</c:v>
                </c:pt>
                <c:pt idx="6841">
                  <c:v>684100</c:v>
                </c:pt>
                <c:pt idx="6842">
                  <c:v>684200</c:v>
                </c:pt>
                <c:pt idx="6843">
                  <c:v>684300</c:v>
                </c:pt>
                <c:pt idx="6844">
                  <c:v>684400</c:v>
                </c:pt>
                <c:pt idx="6845">
                  <c:v>684500</c:v>
                </c:pt>
                <c:pt idx="6846">
                  <c:v>684600</c:v>
                </c:pt>
                <c:pt idx="6847">
                  <c:v>684700</c:v>
                </c:pt>
                <c:pt idx="6848">
                  <c:v>684800</c:v>
                </c:pt>
                <c:pt idx="6849">
                  <c:v>684900</c:v>
                </c:pt>
                <c:pt idx="6850">
                  <c:v>685000</c:v>
                </c:pt>
                <c:pt idx="6851">
                  <c:v>685100</c:v>
                </c:pt>
                <c:pt idx="6852">
                  <c:v>685200</c:v>
                </c:pt>
                <c:pt idx="6853">
                  <c:v>685300</c:v>
                </c:pt>
                <c:pt idx="6854">
                  <c:v>685400</c:v>
                </c:pt>
                <c:pt idx="6855">
                  <c:v>685500</c:v>
                </c:pt>
                <c:pt idx="6856">
                  <c:v>685600</c:v>
                </c:pt>
                <c:pt idx="6857">
                  <c:v>685700</c:v>
                </c:pt>
                <c:pt idx="6858">
                  <c:v>685800</c:v>
                </c:pt>
                <c:pt idx="6859">
                  <c:v>685900</c:v>
                </c:pt>
                <c:pt idx="6860">
                  <c:v>686000</c:v>
                </c:pt>
                <c:pt idx="6861">
                  <c:v>686100</c:v>
                </c:pt>
                <c:pt idx="6862">
                  <c:v>686200</c:v>
                </c:pt>
                <c:pt idx="6863">
                  <c:v>686300</c:v>
                </c:pt>
                <c:pt idx="6864">
                  <c:v>686400</c:v>
                </c:pt>
                <c:pt idx="6865">
                  <c:v>686500</c:v>
                </c:pt>
                <c:pt idx="6866">
                  <c:v>686600</c:v>
                </c:pt>
                <c:pt idx="6867">
                  <c:v>686700</c:v>
                </c:pt>
                <c:pt idx="6868">
                  <c:v>686800</c:v>
                </c:pt>
                <c:pt idx="6869">
                  <c:v>686900</c:v>
                </c:pt>
                <c:pt idx="6870">
                  <c:v>687000</c:v>
                </c:pt>
                <c:pt idx="6871">
                  <c:v>687100</c:v>
                </c:pt>
                <c:pt idx="6872">
                  <c:v>687200</c:v>
                </c:pt>
                <c:pt idx="6873">
                  <c:v>687300</c:v>
                </c:pt>
                <c:pt idx="6874">
                  <c:v>687400</c:v>
                </c:pt>
                <c:pt idx="6875">
                  <c:v>687500</c:v>
                </c:pt>
                <c:pt idx="6876">
                  <c:v>687600</c:v>
                </c:pt>
                <c:pt idx="6877">
                  <c:v>687700</c:v>
                </c:pt>
                <c:pt idx="6878">
                  <c:v>687800</c:v>
                </c:pt>
                <c:pt idx="6879">
                  <c:v>687900</c:v>
                </c:pt>
                <c:pt idx="6880">
                  <c:v>688000</c:v>
                </c:pt>
                <c:pt idx="6881">
                  <c:v>688100</c:v>
                </c:pt>
                <c:pt idx="6882">
                  <c:v>688200</c:v>
                </c:pt>
                <c:pt idx="6883">
                  <c:v>688300</c:v>
                </c:pt>
                <c:pt idx="6884">
                  <c:v>688400</c:v>
                </c:pt>
                <c:pt idx="6885">
                  <c:v>688500</c:v>
                </c:pt>
                <c:pt idx="6886">
                  <c:v>688600</c:v>
                </c:pt>
                <c:pt idx="6887">
                  <c:v>688700</c:v>
                </c:pt>
                <c:pt idx="6888">
                  <c:v>688800</c:v>
                </c:pt>
                <c:pt idx="6889">
                  <c:v>688900</c:v>
                </c:pt>
                <c:pt idx="6890">
                  <c:v>689000</c:v>
                </c:pt>
                <c:pt idx="6891">
                  <c:v>689100</c:v>
                </c:pt>
                <c:pt idx="6892">
                  <c:v>689200</c:v>
                </c:pt>
                <c:pt idx="6893">
                  <c:v>689300</c:v>
                </c:pt>
                <c:pt idx="6894">
                  <c:v>689400</c:v>
                </c:pt>
                <c:pt idx="6895">
                  <c:v>689500</c:v>
                </c:pt>
                <c:pt idx="6896">
                  <c:v>689600</c:v>
                </c:pt>
                <c:pt idx="6897">
                  <c:v>689700</c:v>
                </c:pt>
                <c:pt idx="6898">
                  <c:v>689800</c:v>
                </c:pt>
                <c:pt idx="6899">
                  <c:v>689900</c:v>
                </c:pt>
                <c:pt idx="6900">
                  <c:v>690000</c:v>
                </c:pt>
                <c:pt idx="6901">
                  <c:v>690100</c:v>
                </c:pt>
                <c:pt idx="6902">
                  <c:v>690200</c:v>
                </c:pt>
                <c:pt idx="6903">
                  <c:v>690300</c:v>
                </c:pt>
                <c:pt idx="6904">
                  <c:v>690400</c:v>
                </c:pt>
                <c:pt idx="6905">
                  <c:v>690500</c:v>
                </c:pt>
                <c:pt idx="6906">
                  <c:v>690600</c:v>
                </c:pt>
                <c:pt idx="6907">
                  <c:v>690700</c:v>
                </c:pt>
                <c:pt idx="6908">
                  <c:v>690800</c:v>
                </c:pt>
                <c:pt idx="6909">
                  <c:v>690900</c:v>
                </c:pt>
                <c:pt idx="6910">
                  <c:v>691000</c:v>
                </c:pt>
                <c:pt idx="6911">
                  <c:v>691100</c:v>
                </c:pt>
                <c:pt idx="6912">
                  <c:v>691200</c:v>
                </c:pt>
                <c:pt idx="6913">
                  <c:v>691300</c:v>
                </c:pt>
                <c:pt idx="6914">
                  <c:v>691400</c:v>
                </c:pt>
                <c:pt idx="6915">
                  <c:v>691500</c:v>
                </c:pt>
                <c:pt idx="6916">
                  <c:v>691600</c:v>
                </c:pt>
                <c:pt idx="6917">
                  <c:v>691700</c:v>
                </c:pt>
                <c:pt idx="6918">
                  <c:v>691800</c:v>
                </c:pt>
                <c:pt idx="6919">
                  <c:v>691900</c:v>
                </c:pt>
                <c:pt idx="6920">
                  <c:v>692000</c:v>
                </c:pt>
                <c:pt idx="6921">
                  <c:v>692100</c:v>
                </c:pt>
                <c:pt idx="6922">
                  <c:v>692200</c:v>
                </c:pt>
                <c:pt idx="6923">
                  <c:v>692300</c:v>
                </c:pt>
                <c:pt idx="6924">
                  <c:v>692400</c:v>
                </c:pt>
                <c:pt idx="6925">
                  <c:v>692500</c:v>
                </c:pt>
                <c:pt idx="6926">
                  <c:v>692600</c:v>
                </c:pt>
                <c:pt idx="6927">
                  <c:v>692700</c:v>
                </c:pt>
                <c:pt idx="6928">
                  <c:v>692800</c:v>
                </c:pt>
                <c:pt idx="6929">
                  <c:v>692900</c:v>
                </c:pt>
                <c:pt idx="6930">
                  <c:v>693000</c:v>
                </c:pt>
                <c:pt idx="6931">
                  <c:v>693100</c:v>
                </c:pt>
                <c:pt idx="6932">
                  <c:v>693200</c:v>
                </c:pt>
                <c:pt idx="6933">
                  <c:v>693300</c:v>
                </c:pt>
                <c:pt idx="6934">
                  <c:v>693400</c:v>
                </c:pt>
                <c:pt idx="6935">
                  <c:v>693500</c:v>
                </c:pt>
                <c:pt idx="6936">
                  <c:v>693600</c:v>
                </c:pt>
                <c:pt idx="6937">
                  <c:v>693700</c:v>
                </c:pt>
                <c:pt idx="6938">
                  <c:v>693800</c:v>
                </c:pt>
                <c:pt idx="6939">
                  <c:v>693900</c:v>
                </c:pt>
                <c:pt idx="6940">
                  <c:v>694000</c:v>
                </c:pt>
                <c:pt idx="6941">
                  <c:v>694100</c:v>
                </c:pt>
                <c:pt idx="6942">
                  <c:v>694200</c:v>
                </c:pt>
                <c:pt idx="6943">
                  <c:v>694300</c:v>
                </c:pt>
                <c:pt idx="6944">
                  <c:v>694400</c:v>
                </c:pt>
                <c:pt idx="6945">
                  <c:v>694500</c:v>
                </c:pt>
                <c:pt idx="6946">
                  <c:v>694600</c:v>
                </c:pt>
                <c:pt idx="6947">
                  <c:v>694700</c:v>
                </c:pt>
                <c:pt idx="6948">
                  <c:v>694800</c:v>
                </c:pt>
                <c:pt idx="6949">
                  <c:v>694900</c:v>
                </c:pt>
                <c:pt idx="6950">
                  <c:v>695000</c:v>
                </c:pt>
                <c:pt idx="6951">
                  <c:v>695100</c:v>
                </c:pt>
                <c:pt idx="6952">
                  <c:v>695200</c:v>
                </c:pt>
                <c:pt idx="6953">
                  <c:v>695300</c:v>
                </c:pt>
                <c:pt idx="6954">
                  <c:v>695400</c:v>
                </c:pt>
                <c:pt idx="6955">
                  <c:v>695500</c:v>
                </c:pt>
                <c:pt idx="6956">
                  <c:v>695600</c:v>
                </c:pt>
                <c:pt idx="6957">
                  <c:v>695700</c:v>
                </c:pt>
                <c:pt idx="6958">
                  <c:v>695800</c:v>
                </c:pt>
                <c:pt idx="6959">
                  <c:v>695900</c:v>
                </c:pt>
                <c:pt idx="6960">
                  <c:v>696000</c:v>
                </c:pt>
                <c:pt idx="6961">
                  <c:v>696100</c:v>
                </c:pt>
                <c:pt idx="6962">
                  <c:v>696200</c:v>
                </c:pt>
                <c:pt idx="6963">
                  <c:v>696300</c:v>
                </c:pt>
                <c:pt idx="6964">
                  <c:v>696400</c:v>
                </c:pt>
                <c:pt idx="6965">
                  <c:v>696500</c:v>
                </c:pt>
                <c:pt idx="6966">
                  <c:v>696600</c:v>
                </c:pt>
                <c:pt idx="6967">
                  <c:v>696700</c:v>
                </c:pt>
                <c:pt idx="6968">
                  <c:v>696800</c:v>
                </c:pt>
                <c:pt idx="6969">
                  <c:v>696900</c:v>
                </c:pt>
                <c:pt idx="6970">
                  <c:v>697000</c:v>
                </c:pt>
                <c:pt idx="6971">
                  <c:v>697100</c:v>
                </c:pt>
                <c:pt idx="6972">
                  <c:v>697200</c:v>
                </c:pt>
                <c:pt idx="6973">
                  <c:v>697300</c:v>
                </c:pt>
                <c:pt idx="6974">
                  <c:v>697400</c:v>
                </c:pt>
                <c:pt idx="6975">
                  <c:v>697500</c:v>
                </c:pt>
                <c:pt idx="6976">
                  <c:v>697600</c:v>
                </c:pt>
                <c:pt idx="6977">
                  <c:v>697700</c:v>
                </c:pt>
                <c:pt idx="6978">
                  <c:v>697800</c:v>
                </c:pt>
                <c:pt idx="6979">
                  <c:v>697900</c:v>
                </c:pt>
                <c:pt idx="6980">
                  <c:v>698000</c:v>
                </c:pt>
                <c:pt idx="6981">
                  <c:v>698100</c:v>
                </c:pt>
                <c:pt idx="6982">
                  <c:v>698200</c:v>
                </c:pt>
                <c:pt idx="6983">
                  <c:v>698300</c:v>
                </c:pt>
                <c:pt idx="6984">
                  <c:v>698400</c:v>
                </c:pt>
                <c:pt idx="6985">
                  <c:v>698500</c:v>
                </c:pt>
                <c:pt idx="6986">
                  <c:v>698600</c:v>
                </c:pt>
                <c:pt idx="6987">
                  <c:v>698700</c:v>
                </c:pt>
                <c:pt idx="6988">
                  <c:v>698800</c:v>
                </c:pt>
                <c:pt idx="6989">
                  <c:v>698900</c:v>
                </c:pt>
                <c:pt idx="6990">
                  <c:v>699000</c:v>
                </c:pt>
                <c:pt idx="6991">
                  <c:v>699100</c:v>
                </c:pt>
                <c:pt idx="6992">
                  <c:v>699200</c:v>
                </c:pt>
                <c:pt idx="6993">
                  <c:v>699300</c:v>
                </c:pt>
                <c:pt idx="6994">
                  <c:v>699400</c:v>
                </c:pt>
                <c:pt idx="6995">
                  <c:v>699500</c:v>
                </c:pt>
                <c:pt idx="6996">
                  <c:v>699600</c:v>
                </c:pt>
                <c:pt idx="6997">
                  <c:v>699700</c:v>
                </c:pt>
                <c:pt idx="6998">
                  <c:v>699800</c:v>
                </c:pt>
                <c:pt idx="6999">
                  <c:v>699900</c:v>
                </c:pt>
                <c:pt idx="7000">
                  <c:v>700000</c:v>
                </c:pt>
              </c:numCache>
            </c:numRef>
          </c:cat>
          <c:val>
            <c:numRef>
              <c:f>'2023'!$C$4:$C$7004</c:f>
              <c:numCache>
                <c:formatCode>0%</c:formatCode>
                <c:ptCount val="7001"/>
                <c:pt idx="0">
                  <c:v>0.1</c:v>
                </c:pt>
                <c:pt idx="1">
                  <c:v>0.1</c:v>
                </c:pt>
                <c:pt idx="2">
                  <c:v>0.1</c:v>
                </c:pt>
                <c:pt idx="3">
                  <c:v>0.1</c:v>
                </c:pt>
                <c:pt idx="4">
                  <c:v>0.1</c:v>
                </c:pt>
                <c:pt idx="5">
                  <c:v>0.1</c:v>
                </c:pt>
                <c:pt idx="6">
                  <c:v>0.1</c:v>
                </c:pt>
                <c:pt idx="7">
                  <c:v>0.1</c:v>
                </c:pt>
                <c:pt idx="8">
                  <c:v>0.1</c:v>
                </c:pt>
                <c:pt idx="9">
                  <c:v>0.1</c:v>
                </c:pt>
                <c:pt idx="10">
                  <c:v>0.1</c:v>
                </c:pt>
                <c:pt idx="11">
                  <c:v>0.1</c:v>
                </c:pt>
                <c:pt idx="12">
                  <c:v>0.1</c:v>
                </c:pt>
                <c:pt idx="13">
                  <c:v>0.1</c:v>
                </c:pt>
                <c:pt idx="14">
                  <c:v>0.1</c:v>
                </c:pt>
                <c:pt idx="15">
                  <c:v>0.1</c:v>
                </c:pt>
                <c:pt idx="16">
                  <c:v>0.1</c:v>
                </c:pt>
                <c:pt idx="17">
                  <c:v>0.1</c:v>
                </c:pt>
                <c:pt idx="18">
                  <c:v>0.1</c:v>
                </c:pt>
                <c:pt idx="19">
                  <c:v>0.1</c:v>
                </c:pt>
                <c:pt idx="20">
                  <c:v>0.1</c:v>
                </c:pt>
                <c:pt idx="21">
                  <c:v>0.1</c:v>
                </c:pt>
                <c:pt idx="22">
                  <c:v>0.1</c:v>
                </c:pt>
                <c:pt idx="23">
                  <c:v>0.1</c:v>
                </c:pt>
                <c:pt idx="24">
                  <c:v>0.1</c:v>
                </c:pt>
                <c:pt idx="25">
                  <c:v>0.1</c:v>
                </c:pt>
                <c:pt idx="26">
                  <c:v>0.1</c:v>
                </c:pt>
                <c:pt idx="27">
                  <c:v>0.1</c:v>
                </c:pt>
                <c:pt idx="28">
                  <c:v>0.1</c:v>
                </c:pt>
                <c:pt idx="29">
                  <c:v>0.1</c:v>
                </c:pt>
                <c:pt idx="30">
                  <c:v>0.1</c:v>
                </c:pt>
                <c:pt idx="31">
                  <c:v>0.1</c:v>
                </c:pt>
                <c:pt idx="32">
                  <c:v>0.1</c:v>
                </c:pt>
                <c:pt idx="33">
                  <c:v>0.1</c:v>
                </c:pt>
                <c:pt idx="34">
                  <c:v>0.1</c:v>
                </c:pt>
                <c:pt idx="35">
                  <c:v>0.1</c:v>
                </c:pt>
                <c:pt idx="36">
                  <c:v>0.1</c:v>
                </c:pt>
                <c:pt idx="37">
                  <c:v>0.1</c:v>
                </c:pt>
                <c:pt idx="38">
                  <c:v>0.1</c:v>
                </c:pt>
                <c:pt idx="39">
                  <c:v>0.1</c:v>
                </c:pt>
                <c:pt idx="40">
                  <c:v>0.1</c:v>
                </c:pt>
                <c:pt idx="41">
                  <c:v>0.1</c:v>
                </c:pt>
                <c:pt idx="42">
                  <c:v>0.1</c:v>
                </c:pt>
                <c:pt idx="43">
                  <c:v>0.1</c:v>
                </c:pt>
                <c:pt idx="44">
                  <c:v>0.1</c:v>
                </c:pt>
                <c:pt idx="45">
                  <c:v>0.1</c:v>
                </c:pt>
                <c:pt idx="46">
                  <c:v>0.1</c:v>
                </c:pt>
                <c:pt idx="47">
                  <c:v>0.1</c:v>
                </c:pt>
                <c:pt idx="48">
                  <c:v>0.1</c:v>
                </c:pt>
                <c:pt idx="49">
                  <c:v>0.1</c:v>
                </c:pt>
                <c:pt idx="50">
                  <c:v>0.1</c:v>
                </c:pt>
                <c:pt idx="51">
                  <c:v>0.1</c:v>
                </c:pt>
                <c:pt idx="52">
                  <c:v>0.1</c:v>
                </c:pt>
                <c:pt idx="53">
                  <c:v>0.1</c:v>
                </c:pt>
                <c:pt idx="54">
                  <c:v>0.1</c:v>
                </c:pt>
                <c:pt idx="55">
                  <c:v>0.1</c:v>
                </c:pt>
                <c:pt idx="56">
                  <c:v>0.1</c:v>
                </c:pt>
                <c:pt idx="57">
                  <c:v>0.1</c:v>
                </c:pt>
                <c:pt idx="58">
                  <c:v>0.1</c:v>
                </c:pt>
                <c:pt idx="59">
                  <c:v>0.1</c:v>
                </c:pt>
                <c:pt idx="60">
                  <c:v>0.1</c:v>
                </c:pt>
                <c:pt idx="61">
                  <c:v>0.1</c:v>
                </c:pt>
                <c:pt idx="62">
                  <c:v>0.1</c:v>
                </c:pt>
                <c:pt idx="63">
                  <c:v>0.1</c:v>
                </c:pt>
                <c:pt idx="64">
                  <c:v>0.1</c:v>
                </c:pt>
                <c:pt idx="65">
                  <c:v>0.1</c:v>
                </c:pt>
                <c:pt idx="66">
                  <c:v>0.1</c:v>
                </c:pt>
                <c:pt idx="67">
                  <c:v>0.1</c:v>
                </c:pt>
                <c:pt idx="68">
                  <c:v>0.1</c:v>
                </c:pt>
                <c:pt idx="69">
                  <c:v>0.1</c:v>
                </c:pt>
                <c:pt idx="70">
                  <c:v>0.1</c:v>
                </c:pt>
                <c:pt idx="71">
                  <c:v>0.1</c:v>
                </c:pt>
                <c:pt idx="72">
                  <c:v>0.1</c:v>
                </c:pt>
                <c:pt idx="73">
                  <c:v>0.1</c:v>
                </c:pt>
                <c:pt idx="74">
                  <c:v>0.1</c:v>
                </c:pt>
                <c:pt idx="75">
                  <c:v>0.1</c:v>
                </c:pt>
                <c:pt idx="76">
                  <c:v>0.1</c:v>
                </c:pt>
                <c:pt idx="77">
                  <c:v>0.1</c:v>
                </c:pt>
                <c:pt idx="78">
                  <c:v>0.1</c:v>
                </c:pt>
                <c:pt idx="79">
                  <c:v>0.1</c:v>
                </c:pt>
                <c:pt idx="80">
                  <c:v>0.1</c:v>
                </c:pt>
                <c:pt idx="81">
                  <c:v>0.1</c:v>
                </c:pt>
                <c:pt idx="82">
                  <c:v>0.1</c:v>
                </c:pt>
                <c:pt idx="83">
                  <c:v>0.1</c:v>
                </c:pt>
                <c:pt idx="84">
                  <c:v>0.1</c:v>
                </c:pt>
                <c:pt idx="85">
                  <c:v>0.1</c:v>
                </c:pt>
                <c:pt idx="86">
                  <c:v>0.1</c:v>
                </c:pt>
                <c:pt idx="87">
                  <c:v>0.1</c:v>
                </c:pt>
                <c:pt idx="88">
                  <c:v>0.1</c:v>
                </c:pt>
                <c:pt idx="89">
                  <c:v>0.1</c:v>
                </c:pt>
                <c:pt idx="90">
                  <c:v>0.1</c:v>
                </c:pt>
                <c:pt idx="91">
                  <c:v>0.1</c:v>
                </c:pt>
                <c:pt idx="92">
                  <c:v>0.1</c:v>
                </c:pt>
                <c:pt idx="93">
                  <c:v>0.1</c:v>
                </c:pt>
                <c:pt idx="94">
                  <c:v>0.1</c:v>
                </c:pt>
                <c:pt idx="95">
                  <c:v>0.1</c:v>
                </c:pt>
                <c:pt idx="96">
                  <c:v>0.1</c:v>
                </c:pt>
                <c:pt idx="97">
                  <c:v>0.1</c:v>
                </c:pt>
                <c:pt idx="98">
                  <c:v>0.1</c:v>
                </c:pt>
                <c:pt idx="99">
                  <c:v>0.1</c:v>
                </c:pt>
                <c:pt idx="100">
                  <c:v>0.1</c:v>
                </c:pt>
                <c:pt idx="101">
                  <c:v>0.1</c:v>
                </c:pt>
                <c:pt idx="102">
                  <c:v>0.1</c:v>
                </c:pt>
                <c:pt idx="103">
                  <c:v>0.1</c:v>
                </c:pt>
                <c:pt idx="104">
                  <c:v>0.1</c:v>
                </c:pt>
                <c:pt idx="105">
                  <c:v>0.1</c:v>
                </c:pt>
                <c:pt idx="106">
                  <c:v>0.1</c:v>
                </c:pt>
                <c:pt idx="107">
                  <c:v>0.1</c:v>
                </c:pt>
                <c:pt idx="108">
                  <c:v>0.1</c:v>
                </c:pt>
                <c:pt idx="109">
                  <c:v>0.1</c:v>
                </c:pt>
                <c:pt idx="110">
                  <c:v>0.1</c:v>
                </c:pt>
                <c:pt idx="111">
                  <c:v>0.1</c:v>
                </c:pt>
                <c:pt idx="112">
                  <c:v>0.1</c:v>
                </c:pt>
                <c:pt idx="113">
                  <c:v>0.1</c:v>
                </c:pt>
                <c:pt idx="114">
                  <c:v>0.1</c:v>
                </c:pt>
                <c:pt idx="115">
                  <c:v>0.1</c:v>
                </c:pt>
                <c:pt idx="116">
                  <c:v>0.1</c:v>
                </c:pt>
                <c:pt idx="117">
                  <c:v>0.1</c:v>
                </c:pt>
                <c:pt idx="118">
                  <c:v>0.1</c:v>
                </c:pt>
                <c:pt idx="119">
                  <c:v>0.1</c:v>
                </c:pt>
                <c:pt idx="120">
                  <c:v>0.1</c:v>
                </c:pt>
                <c:pt idx="121">
                  <c:v>0.1</c:v>
                </c:pt>
                <c:pt idx="122">
                  <c:v>0.1</c:v>
                </c:pt>
                <c:pt idx="123">
                  <c:v>0.1</c:v>
                </c:pt>
                <c:pt idx="124">
                  <c:v>0.1</c:v>
                </c:pt>
                <c:pt idx="125">
                  <c:v>0.1</c:v>
                </c:pt>
                <c:pt idx="126">
                  <c:v>0.1</c:v>
                </c:pt>
                <c:pt idx="127">
                  <c:v>0.1</c:v>
                </c:pt>
                <c:pt idx="128">
                  <c:v>0.1</c:v>
                </c:pt>
                <c:pt idx="129">
                  <c:v>0.1</c:v>
                </c:pt>
                <c:pt idx="130">
                  <c:v>0.1</c:v>
                </c:pt>
                <c:pt idx="131">
                  <c:v>0.1</c:v>
                </c:pt>
                <c:pt idx="132">
                  <c:v>0.1</c:v>
                </c:pt>
                <c:pt idx="133">
                  <c:v>0.1</c:v>
                </c:pt>
                <c:pt idx="134">
                  <c:v>0.1</c:v>
                </c:pt>
                <c:pt idx="135">
                  <c:v>0.1</c:v>
                </c:pt>
                <c:pt idx="136">
                  <c:v>0.1</c:v>
                </c:pt>
                <c:pt idx="137">
                  <c:v>0.1</c:v>
                </c:pt>
                <c:pt idx="138">
                  <c:v>0.1</c:v>
                </c:pt>
                <c:pt idx="139">
                  <c:v>0.1</c:v>
                </c:pt>
                <c:pt idx="140">
                  <c:v>0.1</c:v>
                </c:pt>
                <c:pt idx="141">
                  <c:v>0.1</c:v>
                </c:pt>
                <c:pt idx="142">
                  <c:v>0.1</c:v>
                </c:pt>
                <c:pt idx="143">
                  <c:v>0.1</c:v>
                </c:pt>
                <c:pt idx="144">
                  <c:v>0.1</c:v>
                </c:pt>
                <c:pt idx="145">
                  <c:v>0.1</c:v>
                </c:pt>
                <c:pt idx="146">
                  <c:v>0.1</c:v>
                </c:pt>
                <c:pt idx="147">
                  <c:v>0.1</c:v>
                </c:pt>
                <c:pt idx="148">
                  <c:v>0.1</c:v>
                </c:pt>
                <c:pt idx="149">
                  <c:v>0.1</c:v>
                </c:pt>
                <c:pt idx="150">
                  <c:v>0.1</c:v>
                </c:pt>
                <c:pt idx="151">
                  <c:v>0.1</c:v>
                </c:pt>
                <c:pt idx="152">
                  <c:v>0.1</c:v>
                </c:pt>
                <c:pt idx="153">
                  <c:v>0.1</c:v>
                </c:pt>
                <c:pt idx="154">
                  <c:v>0.1</c:v>
                </c:pt>
                <c:pt idx="155">
                  <c:v>0.1</c:v>
                </c:pt>
                <c:pt idx="156">
                  <c:v>0.1</c:v>
                </c:pt>
                <c:pt idx="157">
                  <c:v>0.1</c:v>
                </c:pt>
                <c:pt idx="158">
                  <c:v>0.1</c:v>
                </c:pt>
                <c:pt idx="159">
                  <c:v>0.1</c:v>
                </c:pt>
                <c:pt idx="160">
                  <c:v>0.1</c:v>
                </c:pt>
                <c:pt idx="161">
                  <c:v>0.1</c:v>
                </c:pt>
                <c:pt idx="162">
                  <c:v>0.1</c:v>
                </c:pt>
                <c:pt idx="163">
                  <c:v>0.1</c:v>
                </c:pt>
                <c:pt idx="164">
                  <c:v>0.1</c:v>
                </c:pt>
                <c:pt idx="165">
                  <c:v>0.1</c:v>
                </c:pt>
                <c:pt idx="166">
                  <c:v>0.1</c:v>
                </c:pt>
                <c:pt idx="167">
                  <c:v>0.1</c:v>
                </c:pt>
                <c:pt idx="168">
                  <c:v>0.1</c:v>
                </c:pt>
                <c:pt idx="169">
                  <c:v>0.1</c:v>
                </c:pt>
                <c:pt idx="170">
                  <c:v>0.1</c:v>
                </c:pt>
                <c:pt idx="171">
                  <c:v>0.1</c:v>
                </c:pt>
                <c:pt idx="172">
                  <c:v>0.1</c:v>
                </c:pt>
                <c:pt idx="173">
                  <c:v>0.1</c:v>
                </c:pt>
                <c:pt idx="174">
                  <c:v>0.1</c:v>
                </c:pt>
                <c:pt idx="175">
                  <c:v>0.1</c:v>
                </c:pt>
                <c:pt idx="176">
                  <c:v>0.1</c:v>
                </c:pt>
                <c:pt idx="177">
                  <c:v>0.1</c:v>
                </c:pt>
                <c:pt idx="178">
                  <c:v>0.1</c:v>
                </c:pt>
                <c:pt idx="179">
                  <c:v>0.1</c:v>
                </c:pt>
                <c:pt idx="180">
                  <c:v>0.1</c:v>
                </c:pt>
                <c:pt idx="181">
                  <c:v>0.1</c:v>
                </c:pt>
                <c:pt idx="182">
                  <c:v>0.1</c:v>
                </c:pt>
                <c:pt idx="183">
                  <c:v>0.1</c:v>
                </c:pt>
                <c:pt idx="184">
                  <c:v>0.1</c:v>
                </c:pt>
                <c:pt idx="185">
                  <c:v>0.1</c:v>
                </c:pt>
                <c:pt idx="186">
                  <c:v>0.1</c:v>
                </c:pt>
                <c:pt idx="187">
                  <c:v>0.1</c:v>
                </c:pt>
                <c:pt idx="188">
                  <c:v>0.1</c:v>
                </c:pt>
                <c:pt idx="189">
                  <c:v>0.1</c:v>
                </c:pt>
                <c:pt idx="190">
                  <c:v>0.1</c:v>
                </c:pt>
                <c:pt idx="191">
                  <c:v>0.1</c:v>
                </c:pt>
                <c:pt idx="192">
                  <c:v>0.1</c:v>
                </c:pt>
                <c:pt idx="193">
                  <c:v>0.1</c:v>
                </c:pt>
                <c:pt idx="194">
                  <c:v>0.1</c:v>
                </c:pt>
                <c:pt idx="195">
                  <c:v>0.1</c:v>
                </c:pt>
                <c:pt idx="196">
                  <c:v>0.1</c:v>
                </c:pt>
                <c:pt idx="197">
                  <c:v>0.1</c:v>
                </c:pt>
                <c:pt idx="198">
                  <c:v>0.1</c:v>
                </c:pt>
                <c:pt idx="199">
                  <c:v>0.1</c:v>
                </c:pt>
                <c:pt idx="200">
                  <c:v>0.1</c:v>
                </c:pt>
                <c:pt idx="201">
                  <c:v>0.1</c:v>
                </c:pt>
                <c:pt idx="202">
                  <c:v>0.1</c:v>
                </c:pt>
                <c:pt idx="203">
                  <c:v>0.1</c:v>
                </c:pt>
                <c:pt idx="204">
                  <c:v>0.1</c:v>
                </c:pt>
                <c:pt idx="205">
                  <c:v>0.1</c:v>
                </c:pt>
                <c:pt idx="206">
                  <c:v>0.1</c:v>
                </c:pt>
                <c:pt idx="207">
                  <c:v>0.1</c:v>
                </c:pt>
                <c:pt idx="208">
                  <c:v>0.1</c:v>
                </c:pt>
                <c:pt idx="209">
                  <c:v>0.1</c:v>
                </c:pt>
                <c:pt idx="210">
                  <c:v>0.1</c:v>
                </c:pt>
                <c:pt idx="211">
                  <c:v>0.1</c:v>
                </c:pt>
                <c:pt idx="212">
                  <c:v>0.1</c:v>
                </c:pt>
                <c:pt idx="213">
                  <c:v>0.1</c:v>
                </c:pt>
                <c:pt idx="214">
                  <c:v>0.1</c:v>
                </c:pt>
                <c:pt idx="215">
                  <c:v>0.1</c:v>
                </c:pt>
                <c:pt idx="216">
                  <c:v>0.1</c:v>
                </c:pt>
                <c:pt idx="217">
                  <c:v>0.1</c:v>
                </c:pt>
                <c:pt idx="218">
                  <c:v>0.1</c:v>
                </c:pt>
                <c:pt idx="219">
                  <c:v>0.1</c:v>
                </c:pt>
                <c:pt idx="220">
                  <c:v>0.12</c:v>
                </c:pt>
                <c:pt idx="221">
                  <c:v>0.12</c:v>
                </c:pt>
                <c:pt idx="222">
                  <c:v>0.12</c:v>
                </c:pt>
                <c:pt idx="223">
                  <c:v>0.12</c:v>
                </c:pt>
                <c:pt idx="224">
                  <c:v>0.12</c:v>
                </c:pt>
                <c:pt idx="225">
                  <c:v>0.12</c:v>
                </c:pt>
                <c:pt idx="226">
                  <c:v>0.12</c:v>
                </c:pt>
                <c:pt idx="227">
                  <c:v>0.12</c:v>
                </c:pt>
                <c:pt idx="228">
                  <c:v>0.12</c:v>
                </c:pt>
                <c:pt idx="229">
                  <c:v>0.12</c:v>
                </c:pt>
                <c:pt idx="230">
                  <c:v>0.12</c:v>
                </c:pt>
                <c:pt idx="231">
                  <c:v>0.12</c:v>
                </c:pt>
                <c:pt idx="232">
                  <c:v>0.12</c:v>
                </c:pt>
                <c:pt idx="233">
                  <c:v>0.12</c:v>
                </c:pt>
                <c:pt idx="234">
                  <c:v>0.12</c:v>
                </c:pt>
                <c:pt idx="235">
                  <c:v>0.12</c:v>
                </c:pt>
                <c:pt idx="236">
                  <c:v>0.12</c:v>
                </c:pt>
                <c:pt idx="237">
                  <c:v>0.12</c:v>
                </c:pt>
                <c:pt idx="238">
                  <c:v>0.12</c:v>
                </c:pt>
                <c:pt idx="239">
                  <c:v>0.12</c:v>
                </c:pt>
                <c:pt idx="240">
                  <c:v>0.12</c:v>
                </c:pt>
                <c:pt idx="241">
                  <c:v>0.12</c:v>
                </c:pt>
                <c:pt idx="242">
                  <c:v>0.12</c:v>
                </c:pt>
                <c:pt idx="243">
                  <c:v>0.12</c:v>
                </c:pt>
                <c:pt idx="244">
                  <c:v>0.12</c:v>
                </c:pt>
                <c:pt idx="245">
                  <c:v>0.12</c:v>
                </c:pt>
                <c:pt idx="246">
                  <c:v>0.12</c:v>
                </c:pt>
                <c:pt idx="247">
                  <c:v>0.12</c:v>
                </c:pt>
                <c:pt idx="248">
                  <c:v>0.12</c:v>
                </c:pt>
                <c:pt idx="249">
                  <c:v>0.12</c:v>
                </c:pt>
                <c:pt idx="250">
                  <c:v>0.12</c:v>
                </c:pt>
                <c:pt idx="251">
                  <c:v>0.12</c:v>
                </c:pt>
                <c:pt idx="252">
                  <c:v>0.12</c:v>
                </c:pt>
                <c:pt idx="253">
                  <c:v>0.12</c:v>
                </c:pt>
                <c:pt idx="254">
                  <c:v>0.12</c:v>
                </c:pt>
                <c:pt idx="255">
                  <c:v>0.12</c:v>
                </c:pt>
                <c:pt idx="256">
                  <c:v>0.12</c:v>
                </c:pt>
                <c:pt idx="257">
                  <c:v>0.12</c:v>
                </c:pt>
                <c:pt idx="258">
                  <c:v>0.12</c:v>
                </c:pt>
                <c:pt idx="259">
                  <c:v>0.12</c:v>
                </c:pt>
                <c:pt idx="260">
                  <c:v>0.12</c:v>
                </c:pt>
                <c:pt idx="261">
                  <c:v>0.12</c:v>
                </c:pt>
                <c:pt idx="262">
                  <c:v>0.12</c:v>
                </c:pt>
                <c:pt idx="263">
                  <c:v>0.12</c:v>
                </c:pt>
                <c:pt idx="264">
                  <c:v>0.12</c:v>
                </c:pt>
                <c:pt idx="265">
                  <c:v>0.12</c:v>
                </c:pt>
                <c:pt idx="266">
                  <c:v>0.12</c:v>
                </c:pt>
                <c:pt idx="267">
                  <c:v>0.12</c:v>
                </c:pt>
                <c:pt idx="268">
                  <c:v>0.12</c:v>
                </c:pt>
                <c:pt idx="269">
                  <c:v>0.12</c:v>
                </c:pt>
                <c:pt idx="270">
                  <c:v>0.12</c:v>
                </c:pt>
                <c:pt idx="271">
                  <c:v>0.12</c:v>
                </c:pt>
                <c:pt idx="272">
                  <c:v>0.12</c:v>
                </c:pt>
                <c:pt idx="273">
                  <c:v>0.12</c:v>
                </c:pt>
                <c:pt idx="274">
                  <c:v>0.12</c:v>
                </c:pt>
                <c:pt idx="275">
                  <c:v>0.12</c:v>
                </c:pt>
                <c:pt idx="276">
                  <c:v>0.12</c:v>
                </c:pt>
                <c:pt idx="277">
                  <c:v>0.12</c:v>
                </c:pt>
                <c:pt idx="278">
                  <c:v>0.12</c:v>
                </c:pt>
                <c:pt idx="279">
                  <c:v>0.12</c:v>
                </c:pt>
                <c:pt idx="280">
                  <c:v>0.12</c:v>
                </c:pt>
                <c:pt idx="281">
                  <c:v>0.12</c:v>
                </c:pt>
                <c:pt idx="282">
                  <c:v>0.12</c:v>
                </c:pt>
                <c:pt idx="283">
                  <c:v>0.12</c:v>
                </c:pt>
                <c:pt idx="284">
                  <c:v>0.12</c:v>
                </c:pt>
                <c:pt idx="285">
                  <c:v>0.12</c:v>
                </c:pt>
                <c:pt idx="286">
                  <c:v>0.12</c:v>
                </c:pt>
                <c:pt idx="287">
                  <c:v>0.12</c:v>
                </c:pt>
                <c:pt idx="288">
                  <c:v>0.12</c:v>
                </c:pt>
                <c:pt idx="289">
                  <c:v>0.12</c:v>
                </c:pt>
                <c:pt idx="290">
                  <c:v>0.12</c:v>
                </c:pt>
                <c:pt idx="291">
                  <c:v>0.12</c:v>
                </c:pt>
                <c:pt idx="292">
                  <c:v>0.12</c:v>
                </c:pt>
                <c:pt idx="293">
                  <c:v>0.12</c:v>
                </c:pt>
                <c:pt idx="294">
                  <c:v>0.12</c:v>
                </c:pt>
                <c:pt idx="295">
                  <c:v>0.12</c:v>
                </c:pt>
                <c:pt idx="296">
                  <c:v>0.12</c:v>
                </c:pt>
                <c:pt idx="297">
                  <c:v>0.12</c:v>
                </c:pt>
                <c:pt idx="298">
                  <c:v>0.12</c:v>
                </c:pt>
                <c:pt idx="299">
                  <c:v>0.12</c:v>
                </c:pt>
                <c:pt idx="300">
                  <c:v>0.12</c:v>
                </c:pt>
                <c:pt idx="301">
                  <c:v>0.12</c:v>
                </c:pt>
                <c:pt idx="302">
                  <c:v>0.12</c:v>
                </c:pt>
                <c:pt idx="303">
                  <c:v>0.12</c:v>
                </c:pt>
                <c:pt idx="304">
                  <c:v>0.12</c:v>
                </c:pt>
                <c:pt idx="305">
                  <c:v>0.12</c:v>
                </c:pt>
                <c:pt idx="306">
                  <c:v>0.12</c:v>
                </c:pt>
                <c:pt idx="307">
                  <c:v>0.12</c:v>
                </c:pt>
                <c:pt idx="308">
                  <c:v>0.12</c:v>
                </c:pt>
                <c:pt idx="309">
                  <c:v>0.12</c:v>
                </c:pt>
                <c:pt idx="310">
                  <c:v>0.12</c:v>
                </c:pt>
                <c:pt idx="311">
                  <c:v>0.12</c:v>
                </c:pt>
                <c:pt idx="312">
                  <c:v>0.12</c:v>
                </c:pt>
                <c:pt idx="313">
                  <c:v>0.12</c:v>
                </c:pt>
                <c:pt idx="314">
                  <c:v>0.12</c:v>
                </c:pt>
                <c:pt idx="315">
                  <c:v>0.12</c:v>
                </c:pt>
                <c:pt idx="316">
                  <c:v>0.12</c:v>
                </c:pt>
                <c:pt idx="317">
                  <c:v>0.12</c:v>
                </c:pt>
                <c:pt idx="318">
                  <c:v>0.12</c:v>
                </c:pt>
                <c:pt idx="319">
                  <c:v>0.12</c:v>
                </c:pt>
                <c:pt idx="320">
                  <c:v>0.12</c:v>
                </c:pt>
                <c:pt idx="321">
                  <c:v>0.12</c:v>
                </c:pt>
                <c:pt idx="322">
                  <c:v>0.12</c:v>
                </c:pt>
                <c:pt idx="323">
                  <c:v>0.12</c:v>
                </c:pt>
                <c:pt idx="324">
                  <c:v>0.12</c:v>
                </c:pt>
                <c:pt idx="325">
                  <c:v>0.12</c:v>
                </c:pt>
                <c:pt idx="326">
                  <c:v>0.12</c:v>
                </c:pt>
                <c:pt idx="327">
                  <c:v>0.12</c:v>
                </c:pt>
                <c:pt idx="328">
                  <c:v>0.12</c:v>
                </c:pt>
                <c:pt idx="329">
                  <c:v>0.12</c:v>
                </c:pt>
                <c:pt idx="330">
                  <c:v>0.12</c:v>
                </c:pt>
                <c:pt idx="331">
                  <c:v>0.12</c:v>
                </c:pt>
                <c:pt idx="332">
                  <c:v>0.12</c:v>
                </c:pt>
                <c:pt idx="333">
                  <c:v>0.12</c:v>
                </c:pt>
                <c:pt idx="334">
                  <c:v>0.12</c:v>
                </c:pt>
                <c:pt idx="335">
                  <c:v>0.12</c:v>
                </c:pt>
                <c:pt idx="336">
                  <c:v>0.12</c:v>
                </c:pt>
                <c:pt idx="337">
                  <c:v>0.12</c:v>
                </c:pt>
                <c:pt idx="338">
                  <c:v>0.12</c:v>
                </c:pt>
                <c:pt idx="339">
                  <c:v>0.12</c:v>
                </c:pt>
                <c:pt idx="340">
                  <c:v>0.12</c:v>
                </c:pt>
                <c:pt idx="341">
                  <c:v>0.12</c:v>
                </c:pt>
                <c:pt idx="342">
                  <c:v>0.12</c:v>
                </c:pt>
                <c:pt idx="343">
                  <c:v>0.12</c:v>
                </c:pt>
                <c:pt idx="344">
                  <c:v>0.12</c:v>
                </c:pt>
                <c:pt idx="345">
                  <c:v>0.12</c:v>
                </c:pt>
                <c:pt idx="346">
                  <c:v>0.12</c:v>
                </c:pt>
                <c:pt idx="347">
                  <c:v>0.12</c:v>
                </c:pt>
                <c:pt idx="348">
                  <c:v>0.12</c:v>
                </c:pt>
                <c:pt idx="349">
                  <c:v>0.12</c:v>
                </c:pt>
                <c:pt idx="350">
                  <c:v>0.12</c:v>
                </c:pt>
                <c:pt idx="351">
                  <c:v>0.12</c:v>
                </c:pt>
                <c:pt idx="352">
                  <c:v>0.12</c:v>
                </c:pt>
                <c:pt idx="353">
                  <c:v>0.12</c:v>
                </c:pt>
                <c:pt idx="354">
                  <c:v>0.12</c:v>
                </c:pt>
                <c:pt idx="355">
                  <c:v>0.12</c:v>
                </c:pt>
                <c:pt idx="356">
                  <c:v>0.12</c:v>
                </c:pt>
                <c:pt idx="357">
                  <c:v>0.12</c:v>
                </c:pt>
                <c:pt idx="358">
                  <c:v>0.12</c:v>
                </c:pt>
                <c:pt idx="359">
                  <c:v>0.12</c:v>
                </c:pt>
                <c:pt idx="360">
                  <c:v>0.12</c:v>
                </c:pt>
                <c:pt idx="361">
                  <c:v>0.12</c:v>
                </c:pt>
                <c:pt idx="362">
                  <c:v>0.12</c:v>
                </c:pt>
                <c:pt idx="363">
                  <c:v>0.12</c:v>
                </c:pt>
                <c:pt idx="364">
                  <c:v>0.12</c:v>
                </c:pt>
                <c:pt idx="365">
                  <c:v>0.12</c:v>
                </c:pt>
                <c:pt idx="366">
                  <c:v>0.12</c:v>
                </c:pt>
                <c:pt idx="367">
                  <c:v>0.12</c:v>
                </c:pt>
                <c:pt idx="368">
                  <c:v>0.12</c:v>
                </c:pt>
                <c:pt idx="369">
                  <c:v>0.12</c:v>
                </c:pt>
                <c:pt idx="370">
                  <c:v>0.12</c:v>
                </c:pt>
                <c:pt idx="371">
                  <c:v>0.12</c:v>
                </c:pt>
                <c:pt idx="372">
                  <c:v>0.12</c:v>
                </c:pt>
                <c:pt idx="373">
                  <c:v>0.12</c:v>
                </c:pt>
                <c:pt idx="374">
                  <c:v>0.12</c:v>
                </c:pt>
                <c:pt idx="375">
                  <c:v>0.12</c:v>
                </c:pt>
                <c:pt idx="376">
                  <c:v>0.12</c:v>
                </c:pt>
                <c:pt idx="377">
                  <c:v>0.12</c:v>
                </c:pt>
                <c:pt idx="378">
                  <c:v>0.12</c:v>
                </c:pt>
                <c:pt idx="379">
                  <c:v>0.12</c:v>
                </c:pt>
                <c:pt idx="380">
                  <c:v>0.12</c:v>
                </c:pt>
                <c:pt idx="381">
                  <c:v>0.12</c:v>
                </c:pt>
                <c:pt idx="382">
                  <c:v>0.12</c:v>
                </c:pt>
                <c:pt idx="383">
                  <c:v>0.12</c:v>
                </c:pt>
                <c:pt idx="384">
                  <c:v>0.12</c:v>
                </c:pt>
                <c:pt idx="385">
                  <c:v>0.12</c:v>
                </c:pt>
                <c:pt idx="386">
                  <c:v>0.12</c:v>
                </c:pt>
                <c:pt idx="387">
                  <c:v>0.12</c:v>
                </c:pt>
                <c:pt idx="388">
                  <c:v>0.12</c:v>
                </c:pt>
                <c:pt idx="389">
                  <c:v>0.12</c:v>
                </c:pt>
                <c:pt idx="390">
                  <c:v>0.12</c:v>
                </c:pt>
                <c:pt idx="391">
                  <c:v>0.12</c:v>
                </c:pt>
                <c:pt idx="392">
                  <c:v>0.12</c:v>
                </c:pt>
                <c:pt idx="393">
                  <c:v>0.12</c:v>
                </c:pt>
                <c:pt idx="394">
                  <c:v>0.12</c:v>
                </c:pt>
                <c:pt idx="395">
                  <c:v>0.12</c:v>
                </c:pt>
                <c:pt idx="396">
                  <c:v>0.12</c:v>
                </c:pt>
                <c:pt idx="397">
                  <c:v>0.12</c:v>
                </c:pt>
                <c:pt idx="398">
                  <c:v>0.12</c:v>
                </c:pt>
                <c:pt idx="399">
                  <c:v>0.12</c:v>
                </c:pt>
                <c:pt idx="400">
                  <c:v>0.12</c:v>
                </c:pt>
                <c:pt idx="401">
                  <c:v>0.12</c:v>
                </c:pt>
                <c:pt idx="402">
                  <c:v>0.12</c:v>
                </c:pt>
                <c:pt idx="403">
                  <c:v>0.12</c:v>
                </c:pt>
                <c:pt idx="404">
                  <c:v>0.12</c:v>
                </c:pt>
                <c:pt idx="405">
                  <c:v>0.12</c:v>
                </c:pt>
                <c:pt idx="406">
                  <c:v>0.12</c:v>
                </c:pt>
                <c:pt idx="407">
                  <c:v>0.12</c:v>
                </c:pt>
                <c:pt idx="408">
                  <c:v>0.12</c:v>
                </c:pt>
                <c:pt idx="409">
                  <c:v>0.12</c:v>
                </c:pt>
                <c:pt idx="410">
                  <c:v>0.12</c:v>
                </c:pt>
                <c:pt idx="411">
                  <c:v>0.12</c:v>
                </c:pt>
                <c:pt idx="412">
                  <c:v>0.12</c:v>
                </c:pt>
                <c:pt idx="413">
                  <c:v>0.12</c:v>
                </c:pt>
                <c:pt idx="414">
                  <c:v>0.12</c:v>
                </c:pt>
                <c:pt idx="415">
                  <c:v>0.12</c:v>
                </c:pt>
                <c:pt idx="416">
                  <c:v>0.12</c:v>
                </c:pt>
                <c:pt idx="417">
                  <c:v>0.12</c:v>
                </c:pt>
                <c:pt idx="418">
                  <c:v>0.12</c:v>
                </c:pt>
                <c:pt idx="419">
                  <c:v>0.12</c:v>
                </c:pt>
                <c:pt idx="420">
                  <c:v>0.12</c:v>
                </c:pt>
                <c:pt idx="421">
                  <c:v>0.12</c:v>
                </c:pt>
                <c:pt idx="422">
                  <c:v>0.12</c:v>
                </c:pt>
                <c:pt idx="423">
                  <c:v>0.12</c:v>
                </c:pt>
                <c:pt idx="424">
                  <c:v>0.12</c:v>
                </c:pt>
                <c:pt idx="425">
                  <c:v>0.12</c:v>
                </c:pt>
                <c:pt idx="426">
                  <c:v>0.12</c:v>
                </c:pt>
                <c:pt idx="427">
                  <c:v>0.12</c:v>
                </c:pt>
                <c:pt idx="428">
                  <c:v>0.12</c:v>
                </c:pt>
                <c:pt idx="429">
                  <c:v>0.12</c:v>
                </c:pt>
                <c:pt idx="430">
                  <c:v>0.12</c:v>
                </c:pt>
                <c:pt idx="431">
                  <c:v>0.12</c:v>
                </c:pt>
                <c:pt idx="432">
                  <c:v>0.12</c:v>
                </c:pt>
                <c:pt idx="433">
                  <c:v>0.12</c:v>
                </c:pt>
                <c:pt idx="434">
                  <c:v>0.12</c:v>
                </c:pt>
                <c:pt idx="435">
                  <c:v>0.12</c:v>
                </c:pt>
                <c:pt idx="436">
                  <c:v>0.12</c:v>
                </c:pt>
                <c:pt idx="437">
                  <c:v>0.12</c:v>
                </c:pt>
                <c:pt idx="438">
                  <c:v>0.12</c:v>
                </c:pt>
                <c:pt idx="439">
                  <c:v>0.12</c:v>
                </c:pt>
                <c:pt idx="440">
                  <c:v>0.12</c:v>
                </c:pt>
                <c:pt idx="441">
                  <c:v>0.12</c:v>
                </c:pt>
                <c:pt idx="442">
                  <c:v>0.12</c:v>
                </c:pt>
                <c:pt idx="443">
                  <c:v>0.12</c:v>
                </c:pt>
                <c:pt idx="444">
                  <c:v>0.12</c:v>
                </c:pt>
                <c:pt idx="445">
                  <c:v>0.12</c:v>
                </c:pt>
                <c:pt idx="446">
                  <c:v>0.12</c:v>
                </c:pt>
                <c:pt idx="447">
                  <c:v>0.12</c:v>
                </c:pt>
                <c:pt idx="448">
                  <c:v>0.12</c:v>
                </c:pt>
                <c:pt idx="449">
                  <c:v>0.12</c:v>
                </c:pt>
                <c:pt idx="450">
                  <c:v>0.12</c:v>
                </c:pt>
                <c:pt idx="451">
                  <c:v>0.12</c:v>
                </c:pt>
                <c:pt idx="452">
                  <c:v>0.12</c:v>
                </c:pt>
                <c:pt idx="453">
                  <c:v>0.12</c:v>
                </c:pt>
                <c:pt idx="454">
                  <c:v>0.12</c:v>
                </c:pt>
                <c:pt idx="455">
                  <c:v>0.12</c:v>
                </c:pt>
                <c:pt idx="456">
                  <c:v>0.12</c:v>
                </c:pt>
                <c:pt idx="457">
                  <c:v>0.12</c:v>
                </c:pt>
                <c:pt idx="458">
                  <c:v>0.12</c:v>
                </c:pt>
                <c:pt idx="459">
                  <c:v>0.12</c:v>
                </c:pt>
                <c:pt idx="460">
                  <c:v>0.12</c:v>
                </c:pt>
                <c:pt idx="461">
                  <c:v>0.12</c:v>
                </c:pt>
                <c:pt idx="462">
                  <c:v>0.12</c:v>
                </c:pt>
                <c:pt idx="463">
                  <c:v>0.12</c:v>
                </c:pt>
                <c:pt idx="464">
                  <c:v>0.12</c:v>
                </c:pt>
                <c:pt idx="465">
                  <c:v>0.12</c:v>
                </c:pt>
                <c:pt idx="466">
                  <c:v>0.12</c:v>
                </c:pt>
                <c:pt idx="467">
                  <c:v>0.12</c:v>
                </c:pt>
                <c:pt idx="468">
                  <c:v>0.12</c:v>
                </c:pt>
                <c:pt idx="469">
                  <c:v>0.12</c:v>
                </c:pt>
                <c:pt idx="470">
                  <c:v>0.12</c:v>
                </c:pt>
                <c:pt idx="471">
                  <c:v>0.12</c:v>
                </c:pt>
                <c:pt idx="472">
                  <c:v>0.12</c:v>
                </c:pt>
                <c:pt idx="473">
                  <c:v>0.12</c:v>
                </c:pt>
                <c:pt idx="474">
                  <c:v>0.12</c:v>
                </c:pt>
                <c:pt idx="475">
                  <c:v>0.12</c:v>
                </c:pt>
                <c:pt idx="476">
                  <c:v>0.12</c:v>
                </c:pt>
                <c:pt idx="477">
                  <c:v>0.12</c:v>
                </c:pt>
                <c:pt idx="478">
                  <c:v>0.12</c:v>
                </c:pt>
                <c:pt idx="479">
                  <c:v>0.12</c:v>
                </c:pt>
                <c:pt idx="480">
                  <c:v>0.12</c:v>
                </c:pt>
                <c:pt idx="481">
                  <c:v>0.12</c:v>
                </c:pt>
                <c:pt idx="482">
                  <c:v>0.12</c:v>
                </c:pt>
                <c:pt idx="483">
                  <c:v>0.12</c:v>
                </c:pt>
                <c:pt idx="484">
                  <c:v>0.12</c:v>
                </c:pt>
                <c:pt idx="485">
                  <c:v>0.12</c:v>
                </c:pt>
                <c:pt idx="486">
                  <c:v>0.12</c:v>
                </c:pt>
                <c:pt idx="487">
                  <c:v>0.12</c:v>
                </c:pt>
                <c:pt idx="488">
                  <c:v>0.12</c:v>
                </c:pt>
                <c:pt idx="489">
                  <c:v>0.12</c:v>
                </c:pt>
                <c:pt idx="490">
                  <c:v>0.12</c:v>
                </c:pt>
                <c:pt idx="491">
                  <c:v>0.12</c:v>
                </c:pt>
                <c:pt idx="492">
                  <c:v>0.12</c:v>
                </c:pt>
                <c:pt idx="493">
                  <c:v>0.12</c:v>
                </c:pt>
                <c:pt idx="494">
                  <c:v>0.12</c:v>
                </c:pt>
                <c:pt idx="495">
                  <c:v>0.12</c:v>
                </c:pt>
                <c:pt idx="496">
                  <c:v>0.12</c:v>
                </c:pt>
                <c:pt idx="497">
                  <c:v>0.12</c:v>
                </c:pt>
                <c:pt idx="498">
                  <c:v>0.12</c:v>
                </c:pt>
                <c:pt idx="499">
                  <c:v>0.12</c:v>
                </c:pt>
                <c:pt idx="500">
                  <c:v>0.12</c:v>
                </c:pt>
                <c:pt idx="501">
                  <c:v>0.12</c:v>
                </c:pt>
                <c:pt idx="502">
                  <c:v>0.12</c:v>
                </c:pt>
                <c:pt idx="503">
                  <c:v>0.12</c:v>
                </c:pt>
                <c:pt idx="504">
                  <c:v>0.12</c:v>
                </c:pt>
                <c:pt idx="505">
                  <c:v>0.12</c:v>
                </c:pt>
                <c:pt idx="506">
                  <c:v>0.12</c:v>
                </c:pt>
                <c:pt idx="507">
                  <c:v>0.12</c:v>
                </c:pt>
                <c:pt idx="508">
                  <c:v>0.12</c:v>
                </c:pt>
                <c:pt idx="509">
                  <c:v>0.12</c:v>
                </c:pt>
                <c:pt idx="510">
                  <c:v>0.12</c:v>
                </c:pt>
                <c:pt idx="511">
                  <c:v>0.12</c:v>
                </c:pt>
                <c:pt idx="512">
                  <c:v>0.12</c:v>
                </c:pt>
                <c:pt idx="513">
                  <c:v>0.12</c:v>
                </c:pt>
                <c:pt idx="514">
                  <c:v>0.12</c:v>
                </c:pt>
                <c:pt idx="515">
                  <c:v>0.12</c:v>
                </c:pt>
                <c:pt idx="516">
                  <c:v>0.12</c:v>
                </c:pt>
                <c:pt idx="517">
                  <c:v>0.12</c:v>
                </c:pt>
                <c:pt idx="518">
                  <c:v>0.12</c:v>
                </c:pt>
                <c:pt idx="519">
                  <c:v>0.12</c:v>
                </c:pt>
                <c:pt idx="520">
                  <c:v>0.12</c:v>
                </c:pt>
                <c:pt idx="521">
                  <c:v>0.12</c:v>
                </c:pt>
                <c:pt idx="522">
                  <c:v>0.12</c:v>
                </c:pt>
                <c:pt idx="523">
                  <c:v>0.12</c:v>
                </c:pt>
                <c:pt idx="524">
                  <c:v>0.12</c:v>
                </c:pt>
                <c:pt idx="525">
                  <c:v>0.12</c:v>
                </c:pt>
                <c:pt idx="526">
                  <c:v>0.12</c:v>
                </c:pt>
                <c:pt idx="527">
                  <c:v>0.12</c:v>
                </c:pt>
                <c:pt idx="528">
                  <c:v>0.12</c:v>
                </c:pt>
                <c:pt idx="529">
                  <c:v>0.12</c:v>
                </c:pt>
                <c:pt idx="530">
                  <c:v>0.12</c:v>
                </c:pt>
                <c:pt idx="531">
                  <c:v>0.12</c:v>
                </c:pt>
                <c:pt idx="532">
                  <c:v>0.12</c:v>
                </c:pt>
                <c:pt idx="533">
                  <c:v>0.12</c:v>
                </c:pt>
                <c:pt idx="534">
                  <c:v>0.12</c:v>
                </c:pt>
                <c:pt idx="535">
                  <c:v>0.12</c:v>
                </c:pt>
                <c:pt idx="536">
                  <c:v>0.12</c:v>
                </c:pt>
                <c:pt idx="537">
                  <c:v>0.12</c:v>
                </c:pt>
                <c:pt idx="538">
                  <c:v>0.12</c:v>
                </c:pt>
                <c:pt idx="539">
                  <c:v>0.12</c:v>
                </c:pt>
                <c:pt idx="540">
                  <c:v>0.12</c:v>
                </c:pt>
                <c:pt idx="541">
                  <c:v>0.12</c:v>
                </c:pt>
                <c:pt idx="542">
                  <c:v>0.12</c:v>
                </c:pt>
                <c:pt idx="543">
                  <c:v>0.12</c:v>
                </c:pt>
                <c:pt idx="544">
                  <c:v>0.12</c:v>
                </c:pt>
                <c:pt idx="545">
                  <c:v>0.12</c:v>
                </c:pt>
                <c:pt idx="546">
                  <c:v>0.12</c:v>
                </c:pt>
                <c:pt idx="547">
                  <c:v>0.12</c:v>
                </c:pt>
                <c:pt idx="548">
                  <c:v>0.12</c:v>
                </c:pt>
                <c:pt idx="549">
                  <c:v>0.12</c:v>
                </c:pt>
                <c:pt idx="550">
                  <c:v>0.12</c:v>
                </c:pt>
                <c:pt idx="551">
                  <c:v>0.12</c:v>
                </c:pt>
                <c:pt idx="552">
                  <c:v>0.12</c:v>
                </c:pt>
                <c:pt idx="553">
                  <c:v>0.12</c:v>
                </c:pt>
                <c:pt idx="554">
                  <c:v>0.12</c:v>
                </c:pt>
                <c:pt idx="555">
                  <c:v>0.12</c:v>
                </c:pt>
                <c:pt idx="556">
                  <c:v>0.12</c:v>
                </c:pt>
                <c:pt idx="557">
                  <c:v>0.12</c:v>
                </c:pt>
                <c:pt idx="558">
                  <c:v>0.12</c:v>
                </c:pt>
                <c:pt idx="559">
                  <c:v>0.12</c:v>
                </c:pt>
                <c:pt idx="560">
                  <c:v>0.12</c:v>
                </c:pt>
                <c:pt idx="561">
                  <c:v>0.12</c:v>
                </c:pt>
                <c:pt idx="562">
                  <c:v>0.12</c:v>
                </c:pt>
                <c:pt idx="563">
                  <c:v>0.12</c:v>
                </c:pt>
                <c:pt idx="564">
                  <c:v>0.12</c:v>
                </c:pt>
                <c:pt idx="565">
                  <c:v>0.12</c:v>
                </c:pt>
                <c:pt idx="566">
                  <c:v>0.12</c:v>
                </c:pt>
                <c:pt idx="567">
                  <c:v>0.12</c:v>
                </c:pt>
                <c:pt idx="568">
                  <c:v>0.12</c:v>
                </c:pt>
                <c:pt idx="569">
                  <c:v>0.12</c:v>
                </c:pt>
                <c:pt idx="570">
                  <c:v>0.12</c:v>
                </c:pt>
                <c:pt idx="571">
                  <c:v>0.12</c:v>
                </c:pt>
                <c:pt idx="572">
                  <c:v>0.12</c:v>
                </c:pt>
                <c:pt idx="573">
                  <c:v>0.12</c:v>
                </c:pt>
                <c:pt idx="574">
                  <c:v>0.12</c:v>
                </c:pt>
                <c:pt idx="575">
                  <c:v>0.12</c:v>
                </c:pt>
                <c:pt idx="576">
                  <c:v>0.12</c:v>
                </c:pt>
                <c:pt idx="577">
                  <c:v>0.12</c:v>
                </c:pt>
                <c:pt idx="578">
                  <c:v>0.12</c:v>
                </c:pt>
                <c:pt idx="579">
                  <c:v>0.12</c:v>
                </c:pt>
                <c:pt idx="580">
                  <c:v>0.12</c:v>
                </c:pt>
                <c:pt idx="581">
                  <c:v>0.12</c:v>
                </c:pt>
                <c:pt idx="582">
                  <c:v>0.12</c:v>
                </c:pt>
                <c:pt idx="583">
                  <c:v>0.12</c:v>
                </c:pt>
                <c:pt idx="584">
                  <c:v>0.12</c:v>
                </c:pt>
                <c:pt idx="585">
                  <c:v>0.12</c:v>
                </c:pt>
                <c:pt idx="586">
                  <c:v>0.12</c:v>
                </c:pt>
                <c:pt idx="587">
                  <c:v>0.12</c:v>
                </c:pt>
                <c:pt idx="588">
                  <c:v>0.12</c:v>
                </c:pt>
                <c:pt idx="589">
                  <c:v>0.12</c:v>
                </c:pt>
                <c:pt idx="590">
                  <c:v>0.12</c:v>
                </c:pt>
                <c:pt idx="591">
                  <c:v>0.12</c:v>
                </c:pt>
                <c:pt idx="592">
                  <c:v>0.12</c:v>
                </c:pt>
                <c:pt idx="593">
                  <c:v>0.12</c:v>
                </c:pt>
                <c:pt idx="594">
                  <c:v>0.12</c:v>
                </c:pt>
                <c:pt idx="595">
                  <c:v>0.12</c:v>
                </c:pt>
                <c:pt idx="596">
                  <c:v>0.12</c:v>
                </c:pt>
                <c:pt idx="597">
                  <c:v>0.12</c:v>
                </c:pt>
                <c:pt idx="598">
                  <c:v>0.12</c:v>
                </c:pt>
                <c:pt idx="599">
                  <c:v>0.12</c:v>
                </c:pt>
                <c:pt idx="600">
                  <c:v>0.12</c:v>
                </c:pt>
                <c:pt idx="601">
                  <c:v>0.12</c:v>
                </c:pt>
                <c:pt idx="602">
                  <c:v>0.12</c:v>
                </c:pt>
                <c:pt idx="603">
                  <c:v>0.12</c:v>
                </c:pt>
                <c:pt idx="604">
                  <c:v>0.12</c:v>
                </c:pt>
                <c:pt idx="605">
                  <c:v>0.12</c:v>
                </c:pt>
                <c:pt idx="606">
                  <c:v>0.12</c:v>
                </c:pt>
                <c:pt idx="607">
                  <c:v>0.12</c:v>
                </c:pt>
                <c:pt idx="608">
                  <c:v>0.12</c:v>
                </c:pt>
                <c:pt idx="609">
                  <c:v>0.12</c:v>
                </c:pt>
                <c:pt idx="610">
                  <c:v>0.12</c:v>
                </c:pt>
                <c:pt idx="611">
                  <c:v>0.12</c:v>
                </c:pt>
                <c:pt idx="612">
                  <c:v>0.12</c:v>
                </c:pt>
                <c:pt idx="613">
                  <c:v>0.12</c:v>
                </c:pt>
                <c:pt idx="614">
                  <c:v>0.12</c:v>
                </c:pt>
                <c:pt idx="615">
                  <c:v>0.12</c:v>
                </c:pt>
                <c:pt idx="616">
                  <c:v>0.12</c:v>
                </c:pt>
                <c:pt idx="617">
                  <c:v>0.12</c:v>
                </c:pt>
                <c:pt idx="618">
                  <c:v>0.12</c:v>
                </c:pt>
                <c:pt idx="619">
                  <c:v>0.12</c:v>
                </c:pt>
                <c:pt idx="620">
                  <c:v>0.12</c:v>
                </c:pt>
                <c:pt idx="621">
                  <c:v>0.12</c:v>
                </c:pt>
                <c:pt idx="622">
                  <c:v>0.12</c:v>
                </c:pt>
                <c:pt idx="623">
                  <c:v>0.12</c:v>
                </c:pt>
                <c:pt idx="624">
                  <c:v>0.12</c:v>
                </c:pt>
                <c:pt idx="625">
                  <c:v>0.12</c:v>
                </c:pt>
                <c:pt idx="626">
                  <c:v>0.12</c:v>
                </c:pt>
                <c:pt idx="627">
                  <c:v>0.12</c:v>
                </c:pt>
                <c:pt idx="628">
                  <c:v>0.12</c:v>
                </c:pt>
                <c:pt idx="629">
                  <c:v>0.12</c:v>
                </c:pt>
                <c:pt idx="630">
                  <c:v>0.12</c:v>
                </c:pt>
                <c:pt idx="631">
                  <c:v>0.12</c:v>
                </c:pt>
                <c:pt idx="632">
                  <c:v>0.12</c:v>
                </c:pt>
                <c:pt idx="633">
                  <c:v>0.12</c:v>
                </c:pt>
                <c:pt idx="634">
                  <c:v>0.12</c:v>
                </c:pt>
                <c:pt idx="635">
                  <c:v>0.12</c:v>
                </c:pt>
                <c:pt idx="636">
                  <c:v>0.12</c:v>
                </c:pt>
                <c:pt idx="637">
                  <c:v>0.12</c:v>
                </c:pt>
                <c:pt idx="638">
                  <c:v>0.12</c:v>
                </c:pt>
                <c:pt idx="639">
                  <c:v>0.12</c:v>
                </c:pt>
                <c:pt idx="640">
                  <c:v>0.12</c:v>
                </c:pt>
                <c:pt idx="641">
                  <c:v>0.12</c:v>
                </c:pt>
                <c:pt idx="642">
                  <c:v>0.12</c:v>
                </c:pt>
                <c:pt idx="643">
                  <c:v>0.12</c:v>
                </c:pt>
                <c:pt idx="644">
                  <c:v>0.12</c:v>
                </c:pt>
                <c:pt idx="645">
                  <c:v>0.12</c:v>
                </c:pt>
                <c:pt idx="646">
                  <c:v>0.12</c:v>
                </c:pt>
                <c:pt idx="647">
                  <c:v>0.12</c:v>
                </c:pt>
                <c:pt idx="648">
                  <c:v>0.12</c:v>
                </c:pt>
                <c:pt idx="649">
                  <c:v>0.12</c:v>
                </c:pt>
                <c:pt idx="650">
                  <c:v>0.12</c:v>
                </c:pt>
                <c:pt idx="651">
                  <c:v>0.12</c:v>
                </c:pt>
                <c:pt idx="652">
                  <c:v>0.12</c:v>
                </c:pt>
                <c:pt idx="653">
                  <c:v>0.12</c:v>
                </c:pt>
                <c:pt idx="654">
                  <c:v>0.12</c:v>
                </c:pt>
                <c:pt idx="655">
                  <c:v>0.12</c:v>
                </c:pt>
                <c:pt idx="656">
                  <c:v>0.12</c:v>
                </c:pt>
                <c:pt idx="657">
                  <c:v>0.12</c:v>
                </c:pt>
                <c:pt idx="658">
                  <c:v>0.12</c:v>
                </c:pt>
                <c:pt idx="659">
                  <c:v>0.12</c:v>
                </c:pt>
                <c:pt idx="660">
                  <c:v>0.12</c:v>
                </c:pt>
                <c:pt idx="661">
                  <c:v>0.12</c:v>
                </c:pt>
                <c:pt idx="662">
                  <c:v>0.12</c:v>
                </c:pt>
                <c:pt idx="663">
                  <c:v>0.12</c:v>
                </c:pt>
                <c:pt idx="664">
                  <c:v>0.12</c:v>
                </c:pt>
                <c:pt idx="665">
                  <c:v>0.12</c:v>
                </c:pt>
                <c:pt idx="666">
                  <c:v>0.12</c:v>
                </c:pt>
                <c:pt idx="667">
                  <c:v>0.12</c:v>
                </c:pt>
                <c:pt idx="668">
                  <c:v>0.12</c:v>
                </c:pt>
                <c:pt idx="669">
                  <c:v>0.12</c:v>
                </c:pt>
                <c:pt idx="670">
                  <c:v>0.12</c:v>
                </c:pt>
                <c:pt idx="671">
                  <c:v>0.12</c:v>
                </c:pt>
                <c:pt idx="672">
                  <c:v>0.12</c:v>
                </c:pt>
                <c:pt idx="673">
                  <c:v>0.12</c:v>
                </c:pt>
                <c:pt idx="674">
                  <c:v>0.12</c:v>
                </c:pt>
                <c:pt idx="675">
                  <c:v>0.12</c:v>
                </c:pt>
                <c:pt idx="676">
                  <c:v>0.12</c:v>
                </c:pt>
                <c:pt idx="677">
                  <c:v>0.12</c:v>
                </c:pt>
                <c:pt idx="678">
                  <c:v>0.12</c:v>
                </c:pt>
                <c:pt idx="679">
                  <c:v>0.12</c:v>
                </c:pt>
                <c:pt idx="680">
                  <c:v>0.12</c:v>
                </c:pt>
                <c:pt idx="681">
                  <c:v>0.12</c:v>
                </c:pt>
                <c:pt idx="682">
                  <c:v>0.12</c:v>
                </c:pt>
                <c:pt idx="683">
                  <c:v>0.12</c:v>
                </c:pt>
                <c:pt idx="684">
                  <c:v>0.12</c:v>
                </c:pt>
                <c:pt idx="685">
                  <c:v>0.12</c:v>
                </c:pt>
                <c:pt idx="686">
                  <c:v>0.12</c:v>
                </c:pt>
                <c:pt idx="687">
                  <c:v>0.12</c:v>
                </c:pt>
                <c:pt idx="688">
                  <c:v>0.12</c:v>
                </c:pt>
                <c:pt idx="689">
                  <c:v>0.12</c:v>
                </c:pt>
                <c:pt idx="690">
                  <c:v>0.12</c:v>
                </c:pt>
                <c:pt idx="691">
                  <c:v>0.12</c:v>
                </c:pt>
                <c:pt idx="692">
                  <c:v>0.12</c:v>
                </c:pt>
                <c:pt idx="693">
                  <c:v>0.12</c:v>
                </c:pt>
                <c:pt idx="694">
                  <c:v>0.12</c:v>
                </c:pt>
                <c:pt idx="695">
                  <c:v>0.12</c:v>
                </c:pt>
                <c:pt idx="696">
                  <c:v>0.12</c:v>
                </c:pt>
                <c:pt idx="697">
                  <c:v>0.12</c:v>
                </c:pt>
                <c:pt idx="698">
                  <c:v>0.12</c:v>
                </c:pt>
                <c:pt idx="699">
                  <c:v>0.12</c:v>
                </c:pt>
                <c:pt idx="700">
                  <c:v>0.12</c:v>
                </c:pt>
                <c:pt idx="701">
                  <c:v>0.12</c:v>
                </c:pt>
                <c:pt idx="702">
                  <c:v>0.12</c:v>
                </c:pt>
                <c:pt idx="703">
                  <c:v>0.12</c:v>
                </c:pt>
                <c:pt idx="704">
                  <c:v>0.12</c:v>
                </c:pt>
                <c:pt idx="705">
                  <c:v>0.12</c:v>
                </c:pt>
                <c:pt idx="706">
                  <c:v>0.12</c:v>
                </c:pt>
                <c:pt idx="707">
                  <c:v>0.12</c:v>
                </c:pt>
                <c:pt idx="708">
                  <c:v>0.12</c:v>
                </c:pt>
                <c:pt idx="709">
                  <c:v>0.12</c:v>
                </c:pt>
                <c:pt idx="710">
                  <c:v>0.12</c:v>
                </c:pt>
                <c:pt idx="711">
                  <c:v>0.12</c:v>
                </c:pt>
                <c:pt idx="712">
                  <c:v>0.12</c:v>
                </c:pt>
                <c:pt idx="713">
                  <c:v>0.12</c:v>
                </c:pt>
                <c:pt idx="714">
                  <c:v>0.12</c:v>
                </c:pt>
                <c:pt idx="715">
                  <c:v>0.12</c:v>
                </c:pt>
                <c:pt idx="716">
                  <c:v>0.12</c:v>
                </c:pt>
                <c:pt idx="717">
                  <c:v>0.12</c:v>
                </c:pt>
                <c:pt idx="718">
                  <c:v>0.12</c:v>
                </c:pt>
                <c:pt idx="719">
                  <c:v>0.12</c:v>
                </c:pt>
                <c:pt idx="720">
                  <c:v>0.12</c:v>
                </c:pt>
                <c:pt idx="721">
                  <c:v>0.12</c:v>
                </c:pt>
                <c:pt idx="722">
                  <c:v>0.12</c:v>
                </c:pt>
                <c:pt idx="723">
                  <c:v>0.12</c:v>
                </c:pt>
                <c:pt idx="724">
                  <c:v>0.12</c:v>
                </c:pt>
                <c:pt idx="725">
                  <c:v>0.12</c:v>
                </c:pt>
                <c:pt idx="726">
                  <c:v>0.12</c:v>
                </c:pt>
                <c:pt idx="727">
                  <c:v>0.12</c:v>
                </c:pt>
                <c:pt idx="728">
                  <c:v>0.12</c:v>
                </c:pt>
                <c:pt idx="729">
                  <c:v>0.12</c:v>
                </c:pt>
                <c:pt idx="730">
                  <c:v>0.12</c:v>
                </c:pt>
                <c:pt idx="731">
                  <c:v>0.12</c:v>
                </c:pt>
                <c:pt idx="732">
                  <c:v>0.12</c:v>
                </c:pt>
                <c:pt idx="733">
                  <c:v>0.12</c:v>
                </c:pt>
                <c:pt idx="734">
                  <c:v>0.12</c:v>
                </c:pt>
                <c:pt idx="735">
                  <c:v>0.12</c:v>
                </c:pt>
                <c:pt idx="736">
                  <c:v>0.12</c:v>
                </c:pt>
                <c:pt idx="737">
                  <c:v>0.12</c:v>
                </c:pt>
                <c:pt idx="738">
                  <c:v>0.12</c:v>
                </c:pt>
                <c:pt idx="739">
                  <c:v>0.12</c:v>
                </c:pt>
                <c:pt idx="740">
                  <c:v>0.12</c:v>
                </c:pt>
                <c:pt idx="741">
                  <c:v>0.12</c:v>
                </c:pt>
                <c:pt idx="742">
                  <c:v>0.12</c:v>
                </c:pt>
                <c:pt idx="743">
                  <c:v>0.12</c:v>
                </c:pt>
                <c:pt idx="744">
                  <c:v>0.12</c:v>
                </c:pt>
                <c:pt idx="745">
                  <c:v>0.12</c:v>
                </c:pt>
                <c:pt idx="746">
                  <c:v>0.12</c:v>
                </c:pt>
                <c:pt idx="747">
                  <c:v>0.12</c:v>
                </c:pt>
                <c:pt idx="748">
                  <c:v>0.12</c:v>
                </c:pt>
                <c:pt idx="749">
                  <c:v>0.12</c:v>
                </c:pt>
                <c:pt idx="750">
                  <c:v>0.12</c:v>
                </c:pt>
                <c:pt idx="751">
                  <c:v>0.12</c:v>
                </c:pt>
                <c:pt idx="752">
                  <c:v>0.12</c:v>
                </c:pt>
                <c:pt idx="753">
                  <c:v>0.12</c:v>
                </c:pt>
                <c:pt idx="754">
                  <c:v>0.12</c:v>
                </c:pt>
                <c:pt idx="755">
                  <c:v>0.12</c:v>
                </c:pt>
                <c:pt idx="756">
                  <c:v>0.12</c:v>
                </c:pt>
                <c:pt idx="757">
                  <c:v>0.12</c:v>
                </c:pt>
                <c:pt idx="758">
                  <c:v>0.12</c:v>
                </c:pt>
                <c:pt idx="759">
                  <c:v>0.12</c:v>
                </c:pt>
                <c:pt idx="760">
                  <c:v>0.12</c:v>
                </c:pt>
                <c:pt idx="761">
                  <c:v>0.12</c:v>
                </c:pt>
                <c:pt idx="762">
                  <c:v>0.12</c:v>
                </c:pt>
                <c:pt idx="763">
                  <c:v>0.12</c:v>
                </c:pt>
                <c:pt idx="764">
                  <c:v>0.12</c:v>
                </c:pt>
                <c:pt idx="765">
                  <c:v>0.12</c:v>
                </c:pt>
                <c:pt idx="766">
                  <c:v>0.12</c:v>
                </c:pt>
                <c:pt idx="767">
                  <c:v>0.12</c:v>
                </c:pt>
                <c:pt idx="768">
                  <c:v>0.12</c:v>
                </c:pt>
                <c:pt idx="769">
                  <c:v>0.12</c:v>
                </c:pt>
                <c:pt idx="770">
                  <c:v>0.12</c:v>
                </c:pt>
                <c:pt idx="771">
                  <c:v>0.12</c:v>
                </c:pt>
                <c:pt idx="772">
                  <c:v>0.12</c:v>
                </c:pt>
                <c:pt idx="773">
                  <c:v>0.12</c:v>
                </c:pt>
                <c:pt idx="774">
                  <c:v>0.12</c:v>
                </c:pt>
                <c:pt idx="775">
                  <c:v>0.12</c:v>
                </c:pt>
                <c:pt idx="776">
                  <c:v>0.12</c:v>
                </c:pt>
                <c:pt idx="777">
                  <c:v>0.12</c:v>
                </c:pt>
                <c:pt idx="778">
                  <c:v>0.12</c:v>
                </c:pt>
                <c:pt idx="779">
                  <c:v>0.12</c:v>
                </c:pt>
                <c:pt idx="780">
                  <c:v>0.12</c:v>
                </c:pt>
                <c:pt idx="781">
                  <c:v>0.12</c:v>
                </c:pt>
                <c:pt idx="782">
                  <c:v>0.12</c:v>
                </c:pt>
                <c:pt idx="783">
                  <c:v>0.12</c:v>
                </c:pt>
                <c:pt idx="784">
                  <c:v>0.12</c:v>
                </c:pt>
                <c:pt idx="785">
                  <c:v>0.12</c:v>
                </c:pt>
                <c:pt idx="786">
                  <c:v>0.12</c:v>
                </c:pt>
                <c:pt idx="787">
                  <c:v>0.12</c:v>
                </c:pt>
                <c:pt idx="788">
                  <c:v>0.12</c:v>
                </c:pt>
                <c:pt idx="789">
                  <c:v>0.12</c:v>
                </c:pt>
                <c:pt idx="790">
                  <c:v>0.12</c:v>
                </c:pt>
                <c:pt idx="791">
                  <c:v>0.12</c:v>
                </c:pt>
                <c:pt idx="792">
                  <c:v>0.12</c:v>
                </c:pt>
                <c:pt idx="793">
                  <c:v>0.12</c:v>
                </c:pt>
                <c:pt idx="794">
                  <c:v>0.12</c:v>
                </c:pt>
                <c:pt idx="795">
                  <c:v>0.12</c:v>
                </c:pt>
                <c:pt idx="796">
                  <c:v>0.12</c:v>
                </c:pt>
                <c:pt idx="797">
                  <c:v>0.12</c:v>
                </c:pt>
                <c:pt idx="798">
                  <c:v>0.12</c:v>
                </c:pt>
                <c:pt idx="799">
                  <c:v>0.12</c:v>
                </c:pt>
                <c:pt idx="800">
                  <c:v>0.12</c:v>
                </c:pt>
                <c:pt idx="801">
                  <c:v>0.12</c:v>
                </c:pt>
                <c:pt idx="802">
                  <c:v>0.12</c:v>
                </c:pt>
                <c:pt idx="803">
                  <c:v>0.12</c:v>
                </c:pt>
                <c:pt idx="804">
                  <c:v>0.12</c:v>
                </c:pt>
                <c:pt idx="805">
                  <c:v>0.12</c:v>
                </c:pt>
                <c:pt idx="806">
                  <c:v>0.12</c:v>
                </c:pt>
                <c:pt idx="807">
                  <c:v>0.12</c:v>
                </c:pt>
                <c:pt idx="808">
                  <c:v>0.12</c:v>
                </c:pt>
                <c:pt idx="809">
                  <c:v>0.12</c:v>
                </c:pt>
                <c:pt idx="810">
                  <c:v>0.12</c:v>
                </c:pt>
                <c:pt idx="811">
                  <c:v>0.12</c:v>
                </c:pt>
                <c:pt idx="812">
                  <c:v>0.12</c:v>
                </c:pt>
                <c:pt idx="813">
                  <c:v>0.12</c:v>
                </c:pt>
                <c:pt idx="814">
                  <c:v>0.12</c:v>
                </c:pt>
                <c:pt idx="815">
                  <c:v>0.12</c:v>
                </c:pt>
                <c:pt idx="816">
                  <c:v>0.12</c:v>
                </c:pt>
                <c:pt idx="817">
                  <c:v>0.12</c:v>
                </c:pt>
                <c:pt idx="818">
                  <c:v>0.12</c:v>
                </c:pt>
                <c:pt idx="819">
                  <c:v>0.12</c:v>
                </c:pt>
                <c:pt idx="820">
                  <c:v>0.12</c:v>
                </c:pt>
                <c:pt idx="821">
                  <c:v>0.12</c:v>
                </c:pt>
                <c:pt idx="822">
                  <c:v>0.12</c:v>
                </c:pt>
                <c:pt idx="823">
                  <c:v>0.12</c:v>
                </c:pt>
                <c:pt idx="824">
                  <c:v>0.12</c:v>
                </c:pt>
                <c:pt idx="825">
                  <c:v>0.12</c:v>
                </c:pt>
                <c:pt idx="826">
                  <c:v>0.12</c:v>
                </c:pt>
                <c:pt idx="827">
                  <c:v>0.12</c:v>
                </c:pt>
                <c:pt idx="828">
                  <c:v>0.12</c:v>
                </c:pt>
                <c:pt idx="829">
                  <c:v>0.12</c:v>
                </c:pt>
                <c:pt idx="830">
                  <c:v>0.12</c:v>
                </c:pt>
                <c:pt idx="831">
                  <c:v>0.12</c:v>
                </c:pt>
                <c:pt idx="832">
                  <c:v>0.12</c:v>
                </c:pt>
                <c:pt idx="833">
                  <c:v>0.12</c:v>
                </c:pt>
                <c:pt idx="834">
                  <c:v>0.12</c:v>
                </c:pt>
                <c:pt idx="835">
                  <c:v>0.12</c:v>
                </c:pt>
                <c:pt idx="836">
                  <c:v>0.12</c:v>
                </c:pt>
                <c:pt idx="837">
                  <c:v>0.12</c:v>
                </c:pt>
                <c:pt idx="838">
                  <c:v>0.12</c:v>
                </c:pt>
                <c:pt idx="839">
                  <c:v>0.12</c:v>
                </c:pt>
                <c:pt idx="840">
                  <c:v>0.12</c:v>
                </c:pt>
                <c:pt idx="841">
                  <c:v>0.12</c:v>
                </c:pt>
                <c:pt idx="842">
                  <c:v>0.12</c:v>
                </c:pt>
                <c:pt idx="843">
                  <c:v>0.12</c:v>
                </c:pt>
                <c:pt idx="844">
                  <c:v>0.12</c:v>
                </c:pt>
                <c:pt idx="845">
                  <c:v>0.12</c:v>
                </c:pt>
                <c:pt idx="846">
                  <c:v>0.12</c:v>
                </c:pt>
                <c:pt idx="847">
                  <c:v>0.12</c:v>
                </c:pt>
                <c:pt idx="848">
                  <c:v>0.12</c:v>
                </c:pt>
                <c:pt idx="849">
                  <c:v>0.12</c:v>
                </c:pt>
                <c:pt idx="850">
                  <c:v>0.12</c:v>
                </c:pt>
                <c:pt idx="851">
                  <c:v>0.12</c:v>
                </c:pt>
                <c:pt idx="852">
                  <c:v>0.12</c:v>
                </c:pt>
                <c:pt idx="853">
                  <c:v>0.12</c:v>
                </c:pt>
                <c:pt idx="854">
                  <c:v>0.12</c:v>
                </c:pt>
                <c:pt idx="855">
                  <c:v>0.12</c:v>
                </c:pt>
                <c:pt idx="856">
                  <c:v>0.12</c:v>
                </c:pt>
                <c:pt idx="857">
                  <c:v>0.12</c:v>
                </c:pt>
                <c:pt idx="858">
                  <c:v>0.12</c:v>
                </c:pt>
                <c:pt idx="859">
                  <c:v>0.12</c:v>
                </c:pt>
                <c:pt idx="860">
                  <c:v>0.12</c:v>
                </c:pt>
                <c:pt idx="861">
                  <c:v>0.12</c:v>
                </c:pt>
                <c:pt idx="862">
                  <c:v>0.12</c:v>
                </c:pt>
                <c:pt idx="863">
                  <c:v>0.12</c:v>
                </c:pt>
                <c:pt idx="864">
                  <c:v>0.12</c:v>
                </c:pt>
                <c:pt idx="865">
                  <c:v>0.12</c:v>
                </c:pt>
                <c:pt idx="866">
                  <c:v>0.12</c:v>
                </c:pt>
                <c:pt idx="867">
                  <c:v>0.12</c:v>
                </c:pt>
                <c:pt idx="868">
                  <c:v>0.12</c:v>
                </c:pt>
                <c:pt idx="869">
                  <c:v>0.12</c:v>
                </c:pt>
                <c:pt idx="870">
                  <c:v>0.12</c:v>
                </c:pt>
                <c:pt idx="871">
                  <c:v>0.12</c:v>
                </c:pt>
                <c:pt idx="872">
                  <c:v>0.12</c:v>
                </c:pt>
                <c:pt idx="873">
                  <c:v>0.12</c:v>
                </c:pt>
                <c:pt idx="874">
                  <c:v>0.12</c:v>
                </c:pt>
                <c:pt idx="875">
                  <c:v>0.12</c:v>
                </c:pt>
                <c:pt idx="876">
                  <c:v>0.12</c:v>
                </c:pt>
                <c:pt idx="877">
                  <c:v>0.12</c:v>
                </c:pt>
                <c:pt idx="878">
                  <c:v>0.12</c:v>
                </c:pt>
                <c:pt idx="879">
                  <c:v>0.12</c:v>
                </c:pt>
                <c:pt idx="880">
                  <c:v>0.12</c:v>
                </c:pt>
                <c:pt idx="881">
                  <c:v>0.12</c:v>
                </c:pt>
                <c:pt idx="882">
                  <c:v>0.12</c:v>
                </c:pt>
                <c:pt idx="883">
                  <c:v>0.12</c:v>
                </c:pt>
                <c:pt idx="884">
                  <c:v>0.12</c:v>
                </c:pt>
                <c:pt idx="885">
                  <c:v>0.12</c:v>
                </c:pt>
                <c:pt idx="886">
                  <c:v>0.12</c:v>
                </c:pt>
                <c:pt idx="887">
                  <c:v>0.12</c:v>
                </c:pt>
                <c:pt idx="888">
                  <c:v>0.12</c:v>
                </c:pt>
                <c:pt idx="889">
                  <c:v>0.12</c:v>
                </c:pt>
                <c:pt idx="890">
                  <c:v>0.12</c:v>
                </c:pt>
                <c:pt idx="891">
                  <c:v>0.12</c:v>
                </c:pt>
                <c:pt idx="892">
                  <c:v>0.12</c:v>
                </c:pt>
                <c:pt idx="893">
                  <c:v>0.12</c:v>
                </c:pt>
                <c:pt idx="894">
                  <c:v>0.12</c:v>
                </c:pt>
                <c:pt idx="895">
                  <c:v>0.22</c:v>
                </c:pt>
                <c:pt idx="896">
                  <c:v>0.22</c:v>
                </c:pt>
                <c:pt idx="897">
                  <c:v>0.22</c:v>
                </c:pt>
                <c:pt idx="898">
                  <c:v>0.22</c:v>
                </c:pt>
                <c:pt idx="899">
                  <c:v>0.22</c:v>
                </c:pt>
                <c:pt idx="900">
                  <c:v>0.22</c:v>
                </c:pt>
                <c:pt idx="901">
                  <c:v>0.22</c:v>
                </c:pt>
                <c:pt idx="902">
                  <c:v>0.22</c:v>
                </c:pt>
                <c:pt idx="903">
                  <c:v>0.22</c:v>
                </c:pt>
                <c:pt idx="904">
                  <c:v>0.22</c:v>
                </c:pt>
                <c:pt idx="905">
                  <c:v>0.22</c:v>
                </c:pt>
                <c:pt idx="906">
                  <c:v>0.22</c:v>
                </c:pt>
                <c:pt idx="907">
                  <c:v>0.22</c:v>
                </c:pt>
                <c:pt idx="908">
                  <c:v>0.22</c:v>
                </c:pt>
                <c:pt idx="909">
                  <c:v>0.22</c:v>
                </c:pt>
                <c:pt idx="910">
                  <c:v>0.22</c:v>
                </c:pt>
                <c:pt idx="911">
                  <c:v>0.22</c:v>
                </c:pt>
                <c:pt idx="912">
                  <c:v>0.22</c:v>
                </c:pt>
                <c:pt idx="913">
                  <c:v>0.22</c:v>
                </c:pt>
                <c:pt idx="914">
                  <c:v>0.22</c:v>
                </c:pt>
                <c:pt idx="915">
                  <c:v>0.22</c:v>
                </c:pt>
                <c:pt idx="916">
                  <c:v>0.22</c:v>
                </c:pt>
                <c:pt idx="917">
                  <c:v>0.22</c:v>
                </c:pt>
                <c:pt idx="918">
                  <c:v>0.22</c:v>
                </c:pt>
                <c:pt idx="919">
                  <c:v>0.22</c:v>
                </c:pt>
                <c:pt idx="920">
                  <c:v>0.22</c:v>
                </c:pt>
                <c:pt idx="921">
                  <c:v>0.22</c:v>
                </c:pt>
                <c:pt idx="922">
                  <c:v>0.22</c:v>
                </c:pt>
                <c:pt idx="923">
                  <c:v>0.22</c:v>
                </c:pt>
                <c:pt idx="924">
                  <c:v>0.22</c:v>
                </c:pt>
                <c:pt idx="925">
                  <c:v>0.22</c:v>
                </c:pt>
                <c:pt idx="926">
                  <c:v>0.22</c:v>
                </c:pt>
                <c:pt idx="927">
                  <c:v>0.22</c:v>
                </c:pt>
                <c:pt idx="928">
                  <c:v>0.22</c:v>
                </c:pt>
                <c:pt idx="929">
                  <c:v>0.22</c:v>
                </c:pt>
                <c:pt idx="930">
                  <c:v>0.22</c:v>
                </c:pt>
                <c:pt idx="931">
                  <c:v>0.22</c:v>
                </c:pt>
                <c:pt idx="932">
                  <c:v>0.22</c:v>
                </c:pt>
                <c:pt idx="933">
                  <c:v>0.22</c:v>
                </c:pt>
                <c:pt idx="934">
                  <c:v>0.22</c:v>
                </c:pt>
                <c:pt idx="935">
                  <c:v>0.22</c:v>
                </c:pt>
                <c:pt idx="936">
                  <c:v>0.22</c:v>
                </c:pt>
                <c:pt idx="937">
                  <c:v>0.22</c:v>
                </c:pt>
                <c:pt idx="938">
                  <c:v>0.22</c:v>
                </c:pt>
                <c:pt idx="939">
                  <c:v>0.22</c:v>
                </c:pt>
                <c:pt idx="940">
                  <c:v>0.22</c:v>
                </c:pt>
                <c:pt idx="941">
                  <c:v>0.22</c:v>
                </c:pt>
                <c:pt idx="942">
                  <c:v>0.22</c:v>
                </c:pt>
                <c:pt idx="943">
                  <c:v>0.22</c:v>
                </c:pt>
                <c:pt idx="944">
                  <c:v>0.22</c:v>
                </c:pt>
                <c:pt idx="945">
                  <c:v>0.22</c:v>
                </c:pt>
                <c:pt idx="946">
                  <c:v>0.22</c:v>
                </c:pt>
                <c:pt idx="947">
                  <c:v>0.22</c:v>
                </c:pt>
                <c:pt idx="948">
                  <c:v>0.22</c:v>
                </c:pt>
                <c:pt idx="949">
                  <c:v>0.22</c:v>
                </c:pt>
                <c:pt idx="950">
                  <c:v>0.22</c:v>
                </c:pt>
                <c:pt idx="951">
                  <c:v>0.22</c:v>
                </c:pt>
                <c:pt idx="952">
                  <c:v>0.22</c:v>
                </c:pt>
                <c:pt idx="953">
                  <c:v>0.22</c:v>
                </c:pt>
                <c:pt idx="954">
                  <c:v>0.22</c:v>
                </c:pt>
                <c:pt idx="955">
                  <c:v>0.22</c:v>
                </c:pt>
                <c:pt idx="956">
                  <c:v>0.22</c:v>
                </c:pt>
                <c:pt idx="957">
                  <c:v>0.22</c:v>
                </c:pt>
                <c:pt idx="958">
                  <c:v>0.22</c:v>
                </c:pt>
                <c:pt idx="959">
                  <c:v>0.22</c:v>
                </c:pt>
                <c:pt idx="960">
                  <c:v>0.22</c:v>
                </c:pt>
                <c:pt idx="961">
                  <c:v>0.22</c:v>
                </c:pt>
                <c:pt idx="962">
                  <c:v>0.22</c:v>
                </c:pt>
                <c:pt idx="963">
                  <c:v>0.22</c:v>
                </c:pt>
                <c:pt idx="964">
                  <c:v>0.22</c:v>
                </c:pt>
                <c:pt idx="965">
                  <c:v>0.22</c:v>
                </c:pt>
                <c:pt idx="966">
                  <c:v>0.22</c:v>
                </c:pt>
                <c:pt idx="967">
                  <c:v>0.22</c:v>
                </c:pt>
                <c:pt idx="968">
                  <c:v>0.22</c:v>
                </c:pt>
                <c:pt idx="969">
                  <c:v>0.22</c:v>
                </c:pt>
                <c:pt idx="970">
                  <c:v>0.22</c:v>
                </c:pt>
                <c:pt idx="971">
                  <c:v>0.22</c:v>
                </c:pt>
                <c:pt idx="972">
                  <c:v>0.22</c:v>
                </c:pt>
                <c:pt idx="973">
                  <c:v>0.22</c:v>
                </c:pt>
                <c:pt idx="974">
                  <c:v>0.22</c:v>
                </c:pt>
                <c:pt idx="975">
                  <c:v>0.22</c:v>
                </c:pt>
                <c:pt idx="976">
                  <c:v>0.22</c:v>
                </c:pt>
                <c:pt idx="977">
                  <c:v>0.22</c:v>
                </c:pt>
                <c:pt idx="978">
                  <c:v>0.22</c:v>
                </c:pt>
                <c:pt idx="979">
                  <c:v>0.22</c:v>
                </c:pt>
                <c:pt idx="980">
                  <c:v>0.22</c:v>
                </c:pt>
                <c:pt idx="981">
                  <c:v>0.22</c:v>
                </c:pt>
                <c:pt idx="982">
                  <c:v>0.22</c:v>
                </c:pt>
                <c:pt idx="983">
                  <c:v>0.22</c:v>
                </c:pt>
                <c:pt idx="984">
                  <c:v>0.22</c:v>
                </c:pt>
                <c:pt idx="985">
                  <c:v>0.22</c:v>
                </c:pt>
                <c:pt idx="986">
                  <c:v>0.22</c:v>
                </c:pt>
                <c:pt idx="987">
                  <c:v>0.22</c:v>
                </c:pt>
                <c:pt idx="988">
                  <c:v>0.22</c:v>
                </c:pt>
                <c:pt idx="989">
                  <c:v>0.22</c:v>
                </c:pt>
                <c:pt idx="990">
                  <c:v>0.22</c:v>
                </c:pt>
                <c:pt idx="991">
                  <c:v>0.22</c:v>
                </c:pt>
                <c:pt idx="992">
                  <c:v>0.22</c:v>
                </c:pt>
                <c:pt idx="993">
                  <c:v>0.22</c:v>
                </c:pt>
                <c:pt idx="994">
                  <c:v>0.22</c:v>
                </c:pt>
                <c:pt idx="995">
                  <c:v>0.22</c:v>
                </c:pt>
                <c:pt idx="996">
                  <c:v>0.22</c:v>
                </c:pt>
                <c:pt idx="997">
                  <c:v>0.22</c:v>
                </c:pt>
                <c:pt idx="998">
                  <c:v>0.22</c:v>
                </c:pt>
                <c:pt idx="999">
                  <c:v>0.22</c:v>
                </c:pt>
                <c:pt idx="1000">
                  <c:v>0.22</c:v>
                </c:pt>
                <c:pt idx="1001">
                  <c:v>0.22</c:v>
                </c:pt>
                <c:pt idx="1002">
                  <c:v>0.22</c:v>
                </c:pt>
                <c:pt idx="1003">
                  <c:v>0.22</c:v>
                </c:pt>
                <c:pt idx="1004">
                  <c:v>0.22</c:v>
                </c:pt>
                <c:pt idx="1005">
                  <c:v>0.22</c:v>
                </c:pt>
                <c:pt idx="1006">
                  <c:v>0.22</c:v>
                </c:pt>
                <c:pt idx="1007">
                  <c:v>0.22</c:v>
                </c:pt>
                <c:pt idx="1008">
                  <c:v>0.22</c:v>
                </c:pt>
                <c:pt idx="1009">
                  <c:v>0.22</c:v>
                </c:pt>
                <c:pt idx="1010">
                  <c:v>0.22</c:v>
                </c:pt>
                <c:pt idx="1011">
                  <c:v>0.22</c:v>
                </c:pt>
                <c:pt idx="1012">
                  <c:v>0.22</c:v>
                </c:pt>
                <c:pt idx="1013">
                  <c:v>0.22</c:v>
                </c:pt>
                <c:pt idx="1014">
                  <c:v>0.22</c:v>
                </c:pt>
                <c:pt idx="1015">
                  <c:v>0.22</c:v>
                </c:pt>
                <c:pt idx="1016">
                  <c:v>0.22</c:v>
                </c:pt>
                <c:pt idx="1017">
                  <c:v>0.22</c:v>
                </c:pt>
                <c:pt idx="1018">
                  <c:v>0.22</c:v>
                </c:pt>
                <c:pt idx="1019">
                  <c:v>0.22</c:v>
                </c:pt>
                <c:pt idx="1020">
                  <c:v>0.22</c:v>
                </c:pt>
                <c:pt idx="1021">
                  <c:v>0.22</c:v>
                </c:pt>
                <c:pt idx="1022">
                  <c:v>0.22</c:v>
                </c:pt>
                <c:pt idx="1023">
                  <c:v>0.22</c:v>
                </c:pt>
                <c:pt idx="1024">
                  <c:v>0.22</c:v>
                </c:pt>
                <c:pt idx="1025">
                  <c:v>0.22</c:v>
                </c:pt>
                <c:pt idx="1026">
                  <c:v>0.22</c:v>
                </c:pt>
                <c:pt idx="1027">
                  <c:v>0.22</c:v>
                </c:pt>
                <c:pt idx="1028">
                  <c:v>0.22</c:v>
                </c:pt>
                <c:pt idx="1029">
                  <c:v>0.22</c:v>
                </c:pt>
                <c:pt idx="1030">
                  <c:v>0.22</c:v>
                </c:pt>
                <c:pt idx="1031">
                  <c:v>0.22</c:v>
                </c:pt>
                <c:pt idx="1032">
                  <c:v>0.22</c:v>
                </c:pt>
                <c:pt idx="1033">
                  <c:v>0.22</c:v>
                </c:pt>
                <c:pt idx="1034">
                  <c:v>0.22</c:v>
                </c:pt>
                <c:pt idx="1035">
                  <c:v>0.22</c:v>
                </c:pt>
                <c:pt idx="1036">
                  <c:v>0.22</c:v>
                </c:pt>
                <c:pt idx="1037">
                  <c:v>0.22</c:v>
                </c:pt>
                <c:pt idx="1038">
                  <c:v>0.22</c:v>
                </c:pt>
                <c:pt idx="1039">
                  <c:v>0.22</c:v>
                </c:pt>
                <c:pt idx="1040">
                  <c:v>0.22</c:v>
                </c:pt>
                <c:pt idx="1041">
                  <c:v>0.22</c:v>
                </c:pt>
                <c:pt idx="1042">
                  <c:v>0.22</c:v>
                </c:pt>
                <c:pt idx="1043">
                  <c:v>0.22</c:v>
                </c:pt>
                <c:pt idx="1044">
                  <c:v>0.22</c:v>
                </c:pt>
                <c:pt idx="1045">
                  <c:v>0.22</c:v>
                </c:pt>
                <c:pt idx="1046">
                  <c:v>0.22</c:v>
                </c:pt>
                <c:pt idx="1047">
                  <c:v>0.22</c:v>
                </c:pt>
                <c:pt idx="1048">
                  <c:v>0.22</c:v>
                </c:pt>
                <c:pt idx="1049">
                  <c:v>0.22</c:v>
                </c:pt>
                <c:pt idx="1050">
                  <c:v>0.22</c:v>
                </c:pt>
                <c:pt idx="1051">
                  <c:v>0.22</c:v>
                </c:pt>
                <c:pt idx="1052">
                  <c:v>0.22</c:v>
                </c:pt>
                <c:pt idx="1053">
                  <c:v>0.22</c:v>
                </c:pt>
                <c:pt idx="1054">
                  <c:v>0.22</c:v>
                </c:pt>
                <c:pt idx="1055">
                  <c:v>0.22</c:v>
                </c:pt>
                <c:pt idx="1056">
                  <c:v>0.22</c:v>
                </c:pt>
                <c:pt idx="1057">
                  <c:v>0.22</c:v>
                </c:pt>
                <c:pt idx="1058">
                  <c:v>0.22</c:v>
                </c:pt>
                <c:pt idx="1059">
                  <c:v>0.22</c:v>
                </c:pt>
                <c:pt idx="1060">
                  <c:v>0.22</c:v>
                </c:pt>
                <c:pt idx="1061">
                  <c:v>0.22</c:v>
                </c:pt>
                <c:pt idx="1062">
                  <c:v>0.22</c:v>
                </c:pt>
                <c:pt idx="1063">
                  <c:v>0.22</c:v>
                </c:pt>
                <c:pt idx="1064">
                  <c:v>0.22</c:v>
                </c:pt>
                <c:pt idx="1065">
                  <c:v>0.22</c:v>
                </c:pt>
                <c:pt idx="1066">
                  <c:v>0.22</c:v>
                </c:pt>
                <c:pt idx="1067">
                  <c:v>0.22</c:v>
                </c:pt>
                <c:pt idx="1068">
                  <c:v>0.22</c:v>
                </c:pt>
                <c:pt idx="1069">
                  <c:v>0.22</c:v>
                </c:pt>
                <c:pt idx="1070">
                  <c:v>0.22</c:v>
                </c:pt>
                <c:pt idx="1071">
                  <c:v>0.22</c:v>
                </c:pt>
                <c:pt idx="1072">
                  <c:v>0.22</c:v>
                </c:pt>
                <c:pt idx="1073">
                  <c:v>0.22</c:v>
                </c:pt>
                <c:pt idx="1074">
                  <c:v>0.22</c:v>
                </c:pt>
                <c:pt idx="1075">
                  <c:v>0.22</c:v>
                </c:pt>
                <c:pt idx="1076">
                  <c:v>0.22</c:v>
                </c:pt>
                <c:pt idx="1077">
                  <c:v>0.22</c:v>
                </c:pt>
                <c:pt idx="1078">
                  <c:v>0.22</c:v>
                </c:pt>
                <c:pt idx="1079">
                  <c:v>0.22</c:v>
                </c:pt>
                <c:pt idx="1080">
                  <c:v>0.22</c:v>
                </c:pt>
                <c:pt idx="1081">
                  <c:v>0.22</c:v>
                </c:pt>
                <c:pt idx="1082">
                  <c:v>0.22</c:v>
                </c:pt>
                <c:pt idx="1083">
                  <c:v>0.22</c:v>
                </c:pt>
                <c:pt idx="1084">
                  <c:v>0.22</c:v>
                </c:pt>
                <c:pt idx="1085">
                  <c:v>0.22</c:v>
                </c:pt>
                <c:pt idx="1086">
                  <c:v>0.22</c:v>
                </c:pt>
                <c:pt idx="1087">
                  <c:v>0.22</c:v>
                </c:pt>
                <c:pt idx="1088">
                  <c:v>0.22</c:v>
                </c:pt>
                <c:pt idx="1089">
                  <c:v>0.22</c:v>
                </c:pt>
                <c:pt idx="1090">
                  <c:v>0.22</c:v>
                </c:pt>
                <c:pt idx="1091">
                  <c:v>0.22</c:v>
                </c:pt>
                <c:pt idx="1092">
                  <c:v>0.22</c:v>
                </c:pt>
                <c:pt idx="1093">
                  <c:v>0.22</c:v>
                </c:pt>
                <c:pt idx="1094">
                  <c:v>0.22</c:v>
                </c:pt>
                <c:pt idx="1095">
                  <c:v>0.22</c:v>
                </c:pt>
                <c:pt idx="1096">
                  <c:v>0.22</c:v>
                </c:pt>
                <c:pt idx="1097">
                  <c:v>0.22</c:v>
                </c:pt>
                <c:pt idx="1098">
                  <c:v>0.22</c:v>
                </c:pt>
                <c:pt idx="1099">
                  <c:v>0.22</c:v>
                </c:pt>
                <c:pt idx="1100">
                  <c:v>0.22</c:v>
                </c:pt>
                <c:pt idx="1101">
                  <c:v>0.22</c:v>
                </c:pt>
                <c:pt idx="1102">
                  <c:v>0.22</c:v>
                </c:pt>
                <c:pt idx="1103">
                  <c:v>0.22</c:v>
                </c:pt>
                <c:pt idx="1104">
                  <c:v>0.22</c:v>
                </c:pt>
                <c:pt idx="1105">
                  <c:v>0.22</c:v>
                </c:pt>
                <c:pt idx="1106">
                  <c:v>0.22</c:v>
                </c:pt>
                <c:pt idx="1107">
                  <c:v>0.22</c:v>
                </c:pt>
                <c:pt idx="1108">
                  <c:v>0.22</c:v>
                </c:pt>
                <c:pt idx="1109">
                  <c:v>0.22</c:v>
                </c:pt>
                <c:pt idx="1110">
                  <c:v>0.22</c:v>
                </c:pt>
                <c:pt idx="1111">
                  <c:v>0.22</c:v>
                </c:pt>
                <c:pt idx="1112">
                  <c:v>0.22</c:v>
                </c:pt>
                <c:pt idx="1113">
                  <c:v>0.22</c:v>
                </c:pt>
                <c:pt idx="1114">
                  <c:v>0.22</c:v>
                </c:pt>
                <c:pt idx="1115">
                  <c:v>0.22</c:v>
                </c:pt>
                <c:pt idx="1116">
                  <c:v>0.22</c:v>
                </c:pt>
                <c:pt idx="1117">
                  <c:v>0.22</c:v>
                </c:pt>
                <c:pt idx="1118">
                  <c:v>0.22</c:v>
                </c:pt>
                <c:pt idx="1119">
                  <c:v>0.22</c:v>
                </c:pt>
                <c:pt idx="1120">
                  <c:v>0.22</c:v>
                </c:pt>
                <c:pt idx="1121">
                  <c:v>0.22</c:v>
                </c:pt>
                <c:pt idx="1122">
                  <c:v>0.22</c:v>
                </c:pt>
                <c:pt idx="1123">
                  <c:v>0.22</c:v>
                </c:pt>
                <c:pt idx="1124">
                  <c:v>0.22</c:v>
                </c:pt>
                <c:pt idx="1125">
                  <c:v>0.22</c:v>
                </c:pt>
                <c:pt idx="1126">
                  <c:v>0.22</c:v>
                </c:pt>
                <c:pt idx="1127">
                  <c:v>0.22</c:v>
                </c:pt>
                <c:pt idx="1128">
                  <c:v>0.22</c:v>
                </c:pt>
                <c:pt idx="1129">
                  <c:v>0.22</c:v>
                </c:pt>
                <c:pt idx="1130">
                  <c:v>0.22</c:v>
                </c:pt>
                <c:pt idx="1131">
                  <c:v>0.22</c:v>
                </c:pt>
                <c:pt idx="1132">
                  <c:v>0.22</c:v>
                </c:pt>
                <c:pt idx="1133">
                  <c:v>0.22</c:v>
                </c:pt>
                <c:pt idx="1134">
                  <c:v>0.22</c:v>
                </c:pt>
                <c:pt idx="1135">
                  <c:v>0.22</c:v>
                </c:pt>
                <c:pt idx="1136">
                  <c:v>0.22</c:v>
                </c:pt>
                <c:pt idx="1137">
                  <c:v>0.22</c:v>
                </c:pt>
                <c:pt idx="1138">
                  <c:v>0.22</c:v>
                </c:pt>
                <c:pt idx="1139">
                  <c:v>0.22</c:v>
                </c:pt>
                <c:pt idx="1140">
                  <c:v>0.22</c:v>
                </c:pt>
                <c:pt idx="1141">
                  <c:v>0.22</c:v>
                </c:pt>
                <c:pt idx="1142">
                  <c:v>0.22</c:v>
                </c:pt>
                <c:pt idx="1143">
                  <c:v>0.22</c:v>
                </c:pt>
                <c:pt idx="1144">
                  <c:v>0.22</c:v>
                </c:pt>
                <c:pt idx="1145">
                  <c:v>0.22</c:v>
                </c:pt>
                <c:pt idx="1146">
                  <c:v>0.22</c:v>
                </c:pt>
                <c:pt idx="1147">
                  <c:v>0.22</c:v>
                </c:pt>
                <c:pt idx="1148">
                  <c:v>0.22</c:v>
                </c:pt>
                <c:pt idx="1149">
                  <c:v>0.22</c:v>
                </c:pt>
                <c:pt idx="1150">
                  <c:v>0.22</c:v>
                </c:pt>
                <c:pt idx="1151">
                  <c:v>0.22</c:v>
                </c:pt>
                <c:pt idx="1152">
                  <c:v>0.22</c:v>
                </c:pt>
                <c:pt idx="1153">
                  <c:v>0.22</c:v>
                </c:pt>
                <c:pt idx="1154">
                  <c:v>0.22</c:v>
                </c:pt>
                <c:pt idx="1155">
                  <c:v>0.22</c:v>
                </c:pt>
                <c:pt idx="1156">
                  <c:v>0.22</c:v>
                </c:pt>
                <c:pt idx="1157">
                  <c:v>0.22</c:v>
                </c:pt>
                <c:pt idx="1158">
                  <c:v>0.22</c:v>
                </c:pt>
                <c:pt idx="1159">
                  <c:v>0.22</c:v>
                </c:pt>
                <c:pt idx="1160">
                  <c:v>0.22</c:v>
                </c:pt>
                <c:pt idx="1161">
                  <c:v>0.22</c:v>
                </c:pt>
                <c:pt idx="1162">
                  <c:v>0.22</c:v>
                </c:pt>
                <c:pt idx="1163">
                  <c:v>0.22</c:v>
                </c:pt>
                <c:pt idx="1164">
                  <c:v>0.22</c:v>
                </c:pt>
                <c:pt idx="1165">
                  <c:v>0.22</c:v>
                </c:pt>
                <c:pt idx="1166">
                  <c:v>0.22</c:v>
                </c:pt>
                <c:pt idx="1167">
                  <c:v>0.22</c:v>
                </c:pt>
                <c:pt idx="1168">
                  <c:v>0.22</c:v>
                </c:pt>
                <c:pt idx="1169">
                  <c:v>0.22</c:v>
                </c:pt>
                <c:pt idx="1170">
                  <c:v>0.22</c:v>
                </c:pt>
                <c:pt idx="1171">
                  <c:v>0.22</c:v>
                </c:pt>
                <c:pt idx="1172">
                  <c:v>0.22</c:v>
                </c:pt>
                <c:pt idx="1173">
                  <c:v>0.22</c:v>
                </c:pt>
                <c:pt idx="1174">
                  <c:v>0.22</c:v>
                </c:pt>
                <c:pt idx="1175">
                  <c:v>0.22</c:v>
                </c:pt>
                <c:pt idx="1176">
                  <c:v>0.22</c:v>
                </c:pt>
                <c:pt idx="1177">
                  <c:v>0.22</c:v>
                </c:pt>
                <c:pt idx="1178">
                  <c:v>0.22</c:v>
                </c:pt>
                <c:pt idx="1179">
                  <c:v>0.22</c:v>
                </c:pt>
                <c:pt idx="1180">
                  <c:v>0.22</c:v>
                </c:pt>
                <c:pt idx="1181">
                  <c:v>0.22</c:v>
                </c:pt>
                <c:pt idx="1182">
                  <c:v>0.22</c:v>
                </c:pt>
                <c:pt idx="1183">
                  <c:v>0.22</c:v>
                </c:pt>
                <c:pt idx="1184">
                  <c:v>0.22</c:v>
                </c:pt>
                <c:pt idx="1185">
                  <c:v>0.22</c:v>
                </c:pt>
                <c:pt idx="1186">
                  <c:v>0.22</c:v>
                </c:pt>
                <c:pt idx="1187">
                  <c:v>0.22</c:v>
                </c:pt>
                <c:pt idx="1188">
                  <c:v>0.22</c:v>
                </c:pt>
                <c:pt idx="1189">
                  <c:v>0.22</c:v>
                </c:pt>
                <c:pt idx="1190">
                  <c:v>0.22</c:v>
                </c:pt>
                <c:pt idx="1191">
                  <c:v>0.22</c:v>
                </c:pt>
                <c:pt idx="1192">
                  <c:v>0.22</c:v>
                </c:pt>
                <c:pt idx="1193">
                  <c:v>0.22</c:v>
                </c:pt>
                <c:pt idx="1194">
                  <c:v>0.22</c:v>
                </c:pt>
                <c:pt idx="1195">
                  <c:v>0.22</c:v>
                </c:pt>
                <c:pt idx="1196">
                  <c:v>0.22</c:v>
                </c:pt>
                <c:pt idx="1197">
                  <c:v>0.22</c:v>
                </c:pt>
                <c:pt idx="1198">
                  <c:v>0.22</c:v>
                </c:pt>
                <c:pt idx="1199">
                  <c:v>0.22</c:v>
                </c:pt>
                <c:pt idx="1200">
                  <c:v>0.22</c:v>
                </c:pt>
                <c:pt idx="1201">
                  <c:v>0.22</c:v>
                </c:pt>
                <c:pt idx="1202">
                  <c:v>0.22</c:v>
                </c:pt>
                <c:pt idx="1203">
                  <c:v>0.22</c:v>
                </c:pt>
                <c:pt idx="1204">
                  <c:v>0.22</c:v>
                </c:pt>
                <c:pt idx="1205">
                  <c:v>0.22</c:v>
                </c:pt>
                <c:pt idx="1206">
                  <c:v>0.22</c:v>
                </c:pt>
                <c:pt idx="1207">
                  <c:v>0.22</c:v>
                </c:pt>
                <c:pt idx="1208">
                  <c:v>0.22</c:v>
                </c:pt>
                <c:pt idx="1209">
                  <c:v>0.22</c:v>
                </c:pt>
                <c:pt idx="1210">
                  <c:v>0.22</c:v>
                </c:pt>
                <c:pt idx="1211">
                  <c:v>0.22</c:v>
                </c:pt>
                <c:pt idx="1212">
                  <c:v>0.22</c:v>
                </c:pt>
                <c:pt idx="1213">
                  <c:v>0.22</c:v>
                </c:pt>
                <c:pt idx="1214">
                  <c:v>0.22</c:v>
                </c:pt>
                <c:pt idx="1215">
                  <c:v>0.22</c:v>
                </c:pt>
                <c:pt idx="1216">
                  <c:v>0.22</c:v>
                </c:pt>
                <c:pt idx="1217">
                  <c:v>0.22</c:v>
                </c:pt>
                <c:pt idx="1218">
                  <c:v>0.22</c:v>
                </c:pt>
                <c:pt idx="1219">
                  <c:v>0.22</c:v>
                </c:pt>
                <c:pt idx="1220">
                  <c:v>0.22</c:v>
                </c:pt>
                <c:pt idx="1221">
                  <c:v>0.22</c:v>
                </c:pt>
                <c:pt idx="1222">
                  <c:v>0.22</c:v>
                </c:pt>
                <c:pt idx="1223">
                  <c:v>0.22</c:v>
                </c:pt>
                <c:pt idx="1224">
                  <c:v>0.22</c:v>
                </c:pt>
                <c:pt idx="1225">
                  <c:v>0.22</c:v>
                </c:pt>
                <c:pt idx="1226">
                  <c:v>0.22</c:v>
                </c:pt>
                <c:pt idx="1227">
                  <c:v>0.22</c:v>
                </c:pt>
                <c:pt idx="1228">
                  <c:v>0.22</c:v>
                </c:pt>
                <c:pt idx="1229">
                  <c:v>0.22</c:v>
                </c:pt>
                <c:pt idx="1230">
                  <c:v>0.22</c:v>
                </c:pt>
                <c:pt idx="1231">
                  <c:v>0.22</c:v>
                </c:pt>
                <c:pt idx="1232">
                  <c:v>0.22</c:v>
                </c:pt>
                <c:pt idx="1233">
                  <c:v>0.22</c:v>
                </c:pt>
                <c:pt idx="1234">
                  <c:v>0.22</c:v>
                </c:pt>
                <c:pt idx="1235">
                  <c:v>0.22</c:v>
                </c:pt>
                <c:pt idx="1236">
                  <c:v>0.22</c:v>
                </c:pt>
                <c:pt idx="1237">
                  <c:v>0.22</c:v>
                </c:pt>
                <c:pt idx="1238">
                  <c:v>0.22</c:v>
                </c:pt>
                <c:pt idx="1239">
                  <c:v>0.22</c:v>
                </c:pt>
                <c:pt idx="1240">
                  <c:v>0.22</c:v>
                </c:pt>
                <c:pt idx="1241">
                  <c:v>0.22</c:v>
                </c:pt>
                <c:pt idx="1242">
                  <c:v>0.22</c:v>
                </c:pt>
                <c:pt idx="1243">
                  <c:v>0.22</c:v>
                </c:pt>
                <c:pt idx="1244">
                  <c:v>0.22</c:v>
                </c:pt>
                <c:pt idx="1245">
                  <c:v>0.22</c:v>
                </c:pt>
                <c:pt idx="1246">
                  <c:v>0.22</c:v>
                </c:pt>
                <c:pt idx="1247">
                  <c:v>0.22</c:v>
                </c:pt>
                <c:pt idx="1248">
                  <c:v>0.22</c:v>
                </c:pt>
                <c:pt idx="1249">
                  <c:v>0.22</c:v>
                </c:pt>
                <c:pt idx="1250">
                  <c:v>0.22</c:v>
                </c:pt>
                <c:pt idx="1251">
                  <c:v>0.22</c:v>
                </c:pt>
                <c:pt idx="1252">
                  <c:v>0.22</c:v>
                </c:pt>
                <c:pt idx="1253">
                  <c:v>0.22</c:v>
                </c:pt>
                <c:pt idx="1254">
                  <c:v>0.22</c:v>
                </c:pt>
                <c:pt idx="1255">
                  <c:v>0.22</c:v>
                </c:pt>
                <c:pt idx="1256">
                  <c:v>0.22</c:v>
                </c:pt>
                <c:pt idx="1257">
                  <c:v>0.22</c:v>
                </c:pt>
                <c:pt idx="1258">
                  <c:v>0.22</c:v>
                </c:pt>
                <c:pt idx="1259">
                  <c:v>0.22</c:v>
                </c:pt>
                <c:pt idx="1260">
                  <c:v>0.22</c:v>
                </c:pt>
                <c:pt idx="1261">
                  <c:v>0.22</c:v>
                </c:pt>
                <c:pt idx="1262">
                  <c:v>0.22</c:v>
                </c:pt>
                <c:pt idx="1263">
                  <c:v>0.22</c:v>
                </c:pt>
                <c:pt idx="1264">
                  <c:v>0.22</c:v>
                </c:pt>
                <c:pt idx="1265">
                  <c:v>0.22</c:v>
                </c:pt>
                <c:pt idx="1266">
                  <c:v>0.22</c:v>
                </c:pt>
                <c:pt idx="1267">
                  <c:v>0.22</c:v>
                </c:pt>
                <c:pt idx="1268">
                  <c:v>0.22</c:v>
                </c:pt>
                <c:pt idx="1269">
                  <c:v>0.22</c:v>
                </c:pt>
                <c:pt idx="1270">
                  <c:v>0.22</c:v>
                </c:pt>
                <c:pt idx="1271">
                  <c:v>0.22</c:v>
                </c:pt>
                <c:pt idx="1272">
                  <c:v>0.22</c:v>
                </c:pt>
                <c:pt idx="1273">
                  <c:v>0.22</c:v>
                </c:pt>
                <c:pt idx="1274">
                  <c:v>0.22</c:v>
                </c:pt>
                <c:pt idx="1275">
                  <c:v>0.22</c:v>
                </c:pt>
                <c:pt idx="1276">
                  <c:v>0.22</c:v>
                </c:pt>
                <c:pt idx="1277">
                  <c:v>0.22</c:v>
                </c:pt>
                <c:pt idx="1278">
                  <c:v>0.22</c:v>
                </c:pt>
                <c:pt idx="1279">
                  <c:v>0.22</c:v>
                </c:pt>
                <c:pt idx="1280">
                  <c:v>0.22</c:v>
                </c:pt>
                <c:pt idx="1281">
                  <c:v>0.22</c:v>
                </c:pt>
                <c:pt idx="1282">
                  <c:v>0.22</c:v>
                </c:pt>
                <c:pt idx="1283">
                  <c:v>0.22</c:v>
                </c:pt>
                <c:pt idx="1284">
                  <c:v>0.22</c:v>
                </c:pt>
                <c:pt idx="1285">
                  <c:v>0.22</c:v>
                </c:pt>
                <c:pt idx="1286">
                  <c:v>0.22</c:v>
                </c:pt>
                <c:pt idx="1287">
                  <c:v>0.22</c:v>
                </c:pt>
                <c:pt idx="1288">
                  <c:v>0.22</c:v>
                </c:pt>
                <c:pt idx="1289">
                  <c:v>0.22</c:v>
                </c:pt>
                <c:pt idx="1290">
                  <c:v>0.22</c:v>
                </c:pt>
                <c:pt idx="1291">
                  <c:v>0.22</c:v>
                </c:pt>
                <c:pt idx="1292">
                  <c:v>0.22</c:v>
                </c:pt>
                <c:pt idx="1293">
                  <c:v>0.22</c:v>
                </c:pt>
                <c:pt idx="1294">
                  <c:v>0.22</c:v>
                </c:pt>
                <c:pt idx="1295">
                  <c:v>0.22</c:v>
                </c:pt>
                <c:pt idx="1296">
                  <c:v>0.22</c:v>
                </c:pt>
                <c:pt idx="1297">
                  <c:v>0.22</c:v>
                </c:pt>
                <c:pt idx="1298">
                  <c:v>0.22</c:v>
                </c:pt>
                <c:pt idx="1299">
                  <c:v>0.22</c:v>
                </c:pt>
                <c:pt idx="1300">
                  <c:v>0.22</c:v>
                </c:pt>
                <c:pt idx="1301">
                  <c:v>0.22</c:v>
                </c:pt>
                <c:pt idx="1302">
                  <c:v>0.22</c:v>
                </c:pt>
                <c:pt idx="1303">
                  <c:v>0.22</c:v>
                </c:pt>
                <c:pt idx="1304">
                  <c:v>0.22</c:v>
                </c:pt>
                <c:pt idx="1305">
                  <c:v>0.22</c:v>
                </c:pt>
                <c:pt idx="1306">
                  <c:v>0.22</c:v>
                </c:pt>
                <c:pt idx="1307">
                  <c:v>0.22</c:v>
                </c:pt>
                <c:pt idx="1308">
                  <c:v>0.22</c:v>
                </c:pt>
                <c:pt idx="1309">
                  <c:v>0.22</c:v>
                </c:pt>
                <c:pt idx="1310">
                  <c:v>0.22</c:v>
                </c:pt>
                <c:pt idx="1311">
                  <c:v>0.22</c:v>
                </c:pt>
                <c:pt idx="1312">
                  <c:v>0.22</c:v>
                </c:pt>
                <c:pt idx="1313">
                  <c:v>0.22</c:v>
                </c:pt>
                <c:pt idx="1314">
                  <c:v>0.22</c:v>
                </c:pt>
                <c:pt idx="1315">
                  <c:v>0.22</c:v>
                </c:pt>
                <c:pt idx="1316">
                  <c:v>0.22</c:v>
                </c:pt>
                <c:pt idx="1317">
                  <c:v>0.22</c:v>
                </c:pt>
                <c:pt idx="1318">
                  <c:v>0.22</c:v>
                </c:pt>
                <c:pt idx="1319">
                  <c:v>0.22</c:v>
                </c:pt>
                <c:pt idx="1320">
                  <c:v>0.22</c:v>
                </c:pt>
                <c:pt idx="1321">
                  <c:v>0.22</c:v>
                </c:pt>
                <c:pt idx="1322">
                  <c:v>0.22</c:v>
                </c:pt>
                <c:pt idx="1323">
                  <c:v>0.22</c:v>
                </c:pt>
                <c:pt idx="1324">
                  <c:v>0.22</c:v>
                </c:pt>
                <c:pt idx="1325">
                  <c:v>0.22</c:v>
                </c:pt>
                <c:pt idx="1326">
                  <c:v>0.22</c:v>
                </c:pt>
                <c:pt idx="1327">
                  <c:v>0.22</c:v>
                </c:pt>
                <c:pt idx="1328">
                  <c:v>0.22</c:v>
                </c:pt>
                <c:pt idx="1329">
                  <c:v>0.22</c:v>
                </c:pt>
                <c:pt idx="1330">
                  <c:v>0.22</c:v>
                </c:pt>
                <c:pt idx="1331">
                  <c:v>0.22</c:v>
                </c:pt>
                <c:pt idx="1332">
                  <c:v>0.22</c:v>
                </c:pt>
                <c:pt idx="1333">
                  <c:v>0.22</c:v>
                </c:pt>
                <c:pt idx="1334">
                  <c:v>0.22</c:v>
                </c:pt>
                <c:pt idx="1335">
                  <c:v>0.22</c:v>
                </c:pt>
                <c:pt idx="1336">
                  <c:v>0.22</c:v>
                </c:pt>
                <c:pt idx="1337">
                  <c:v>0.22</c:v>
                </c:pt>
                <c:pt idx="1338">
                  <c:v>0.22</c:v>
                </c:pt>
                <c:pt idx="1339">
                  <c:v>0.22</c:v>
                </c:pt>
                <c:pt idx="1340">
                  <c:v>0.22</c:v>
                </c:pt>
                <c:pt idx="1341">
                  <c:v>0.22</c:v>
                </c:pt>
                <c:pt idx="1342">
                  <c:v>0.22</c:v>
                </c:pt>
                <c:pt idx="1343">
                  <c:v>0.22</c:v>
                </c:pt>
                <c:pt idx="1344">
                  <c:v>0.22</c:v>
                </c:pt>
                <c:pt idx="1345">
                  <c:v>0.22</c:v>
                </c:pt>
                <c:pt idx="1346">
                  <c:v>0.22</c:v>
                </c:pt>
                <c:pt idx="1347">
                  <c:v>0.22</c:v>
                </c:pt>
                <c:pt idx="1348">
                  <c:v>0.22</c:v>
                </c:pt>
                <c:pt idx="1349">
                  <c:v>0.22</c:v>
                </c:pt>
                <c:pt idx="1350">
                  <c:v>0.22</c:v>
                </c:pt>
                <c:pt idx="1351">
                  <c:v>0.22</c:v>
                </c:pt>
                <c:pt idx="1352">
                  <c:v>0.22</c:v>
                </c:pt>
                <c:pt idx="1353">
                  <c:v>0.22</c:v>
                </c:pt>
                <c:pt idx="1354">
                  <c:v>0.22</c:v>
                </c:pt>
                <c:pt idx="1355">
                  <c:v>0.22</c:v>
                </c:pt>
                <c:pt idx="1356">
                  <c:v>0.22</c:v>
                </c:pt>
                <c:pt idx="1357">
                  <c:v>0.22</c:v>
                </c:pt>
                <c:pt idx="1358">
                  <c:v>0.22</c:v>
                </c:pt>
                <c:pt idx="1359">
                  <c:v>0.22</c:v>
                </c:pt>
                <c:pt idx="1360">
                  <c:v>0.22</c:v>
                </c:pt>
                <c:pt idx="1361">
                  <c:v>0.22</c:v>
                </c:pt>
                <c:pt idx="1362">
                  <c:v>0.22</c:v>
                </c:pt>
                <c:pt idx="1363">
                  <c:v>0.22</c:v>
                </c:pt>
                <c:pt idx="1364">
                  <c:v>0.22</c:v>
                </c:pt>
                <c:pt idx="1365">
                  <c:v>0.22</c:v>
                </c:pt>
                <c:pt idx="1366">
                  <c:v>0.22</c:v>
                </c:pt>
                <c:pt idx="1367">
                  <c:v>0.22</c:v>
                </c:pt>
                <c:pt idx="1368">
                  <c:v>0.22</c:v>
                </c:pt>
                <c:pt idx="1369">
                  <c:v>0.22</c:v>
                </c:pt>
                <c:pt idx="1370">
                  <c:v>0.22</c:v>
                </c:pt>
                <c:pt idx="1371">
                  <c:v>0.22</c:v>
                </c:pt>
                <c:pt idx="1372">
                  <c:v>0.22</c:v>
                </c:pt>
                <c:pt idx="1373">
                  <c:v>0.22</c:v>
                </c:pt>
                <c:pt idx="1374">
                  <c:v>0.22</c:v>
                </c:pt>
                <c:pt idx="1375">
                  <c:v>0.22</c:v>
                </c:pt>
                <c:pt idx="1376">
                  <c:v>0.22</c:v>
                </c:pt>
                <c:pt idx="1377">
                  <c:v>0.22</c:v>
                </c:pt>
                <c:pt idx="1378">
                  <c:v>0.22</c:v>
                </c:pt>
                <c:pt idx="1379">
                  <c:v>0.22</c:v>
                </c:pt>
                <c:pt idx="1380">
                  <c:v>0.22</c:v>
                </c:pt>
                <c:pt idx="1381">
                  <c:v>0.22</c:v>
                </c:pt>
                <c:pt idx="1382">
                  <c:v>0.22</c:v>
                </c:pt>
                <c:pt idx="1383">
                  <c:v>0.22</c:v>
                </c:pt>
                <c:pt idx="1384">
                  <c:v>0.22</c:v>
                </c:pt>
                <c:pt idx="1385">
                  <c:v>0.22</c:v>
                </c:pt>
                <c:pt idx="1386">
                  <c:v>0.22</c:v>
                </c:pt>
                <c:pt idx="1387">
                  <c:v>0.22</c:v>
                </c:pt>
                <c:pt idx="1388">
                  <c:v>0.22</c:v>
                </c:pt>
                <c:pt idx="1389">
                  <c:v>0.22</c:v>
                </c:pt>
                <c:pt idx="1390">
                  <c:v>0.22</c:v>
                </c:pt>
                <c:pt idx="1391">
                  <c:v>0.22</c:v>
                </c:pt>
                <c:pt idx="1392">
                  <c:v>0.22</c:v>
                </c:pt>
                <c:pt idx="1393">
                  <c:v>0.22</c:v>
                </c:pt>
                <c:pt idx="1394">
                  <c:v>0.22</c:v>
                </c:pt>
                <c:pt idx="1395">
                  <c:v>0.22</c:v>
                </c:pt>
                <c:pt idx="1396">
                  <c:v>0.22</c:v>
                </c:pt>
                <c:pt idx="1397">
                  <c:v>0.22</c:v>
                </c:pt>
                <c:pt idx="1398">
                  <c:v>0.22</c:v>
                </c:pt>
                <c:pt idx="1399">
                  <c:v>0.22</c:v>
                </c:pt>
                <c:pt idx="1400">
                  <c:v>0.22</c:v>
                </c:pt>
                <c:pt idx="1401">
                  <c:v>0.22</c:v>
                </c:pt>
                <c:pt idx="1402">
                  <c:v>0.22</c:v>
                </c:pt>
                <c:pt idx="1403">
                  <c:v>0.22</c:v>
                </c:pt>
                <c:pt idx="1404">
                  <c:v>0.22</c:v>
                </c:pt>
                <c:pt idx="1405">
                  <c:v>0.22</c:v>
                </c:pt>
                <c:pt idx="1406">
                  <c:v>0.22</c:v>
                </c:pt>
                <c:pt idx="1407">
                  <c:v>0.22</c:v>
                </c:pt>
                <c:pt idx="1408">
                  <c:v>0.22</c:v>
                </c:pt>
                <c:pt idx="1409">
                  <c:v>0.22</c:v>
                </c:pt>
                <c:pt idx="1410">
                  <c:v>0.22</c:v>
                </c:pt>
                <c:pt idx="1411">
                  <c:v>0.22</c:v>
                </c:pt>
                <c:pt idx="1412">
                  <c:v>0.22</c:v>
                </c:pt>
                <c:pt idx="1413">
                  <c:v>0.22</c:v>
                </c:pt>
                <c:pt idx="1414">
                  <c:v>0.22</c:v>
                </c:pt>
                <c:pt idx="1415">
                  <c:v>0.22</c:v>
                </c:pt>
                <c:pt idx="1416">
                  <c:v>0.22</c:v>
                </c:pt>
                <c:pt idx="1417">
                  <c:v>0.22</c:v>
                </c:pt>
                <c:pt idx="1418">
                  <c:v>0.22</c:v>
                </c:pt>
                <c:pt idx="1419">
                  <c:v>0.22</c:v>
                </c:pt>
                <c:pt idx="1420">
                  <c:v>0.22</c:v>
                </c:pt>
                <c:pt idx="1421">
                  <c:v>0.22</c:v>
                </c:pt>
                <c:pt idx="1422">
                  <c:v>0.22</c:v>
                </c:pt>
                <c:pt idx="1423">
                  <c:v>0.22</c:v>
                </c:pt>
                <c:pt idx="1424">
                  <c:v>0.22</c:v>
                </c:pt>
                <c:pt idx="1425">
                  <c:v>0.22</c:v>
                </c:pt>
                <c:pt idx="1426">
                  <c:v>0.22</c:v>
                </c:pt>
                <c:pt idx="1427">
                  <c:v>0.22</c:v>
                </c:pt>
                <c:pt idx="1428">
                  <c:v>0.22</c:v>
                </c:pt>
                <c:pt idx="1429">
                  <c:v>0.22</c:v>
                </c:pt>
                <c:pt idx="1430">
                  <c:v>0.22</c:v>
                </c:pt>
                <c:pt idx="1431">
                  <c:v>0.22</c:v>
                </c:pt>
                <c:pt idx="1432">
                  <c:v>0.22</c:v>
                </c:pt>
                <c:pt idx="1433">
                  <c:v>0.22</c:v>
                </c:pt>
                <c:pt idx="1434">
                  <c:v>0.22</c:v>
                </c:pt>
                <c:pt idx="1435">
                  <c:v>0.22</c:v>
                </c:pt>
                <c:pt idx="1436">
                  <c:v>0.22</c:v>
                </c:pt>
                <c:pt idx="1437">
                  <c:v>0.22</c:v>
                </c:pt>
                <c:pt idx="1438">
                  <c:v>0.22</c:v>
                </c:pt>
                <c:pt idx="1439">
                  <c:v>0.22</c:v>
                </c:pt>
                <c:pt idx="1440">
                  <c:v>0.22</c:v>
                </c:pt>
                <c:pt idx="1441">
                  <c:v>0.22</c:v>
                </c:pt>
                <c:pt idx="1442">
                  <c:v>0.22</c:v>
                </c:pt>
                <c:pt idx="1443">
                  <c:v>0.22</c:v>
                </c:pt>
                <c:pt idx="1444">
                  <c:v>0.22</c:v>
                </c:pt>
                <c:pt idx="1445">
                  <c:v>0.22</c:v>
                </c:pt>
                <c:pt idx="1446">
                  <c:v>0.22</c:v>
                </c:pt>
                <c:pt idx="1447">
                  <c:v>0.22</c:v>
                </c:pt>
                <c:pt idx="1448">
                  <c:v>0.22</c:v>
                </c:pt>
                <c:pt idx="1449">
                  <c:v>0.22</c:v>
                </c:pt>
                <c:pt idx="1450">
                  <c:v>0.22</c:v>
                </c:pt>
                <c:pt idx="1451">
                  <c:v>0.22</c:v>
                </c:pt>
                <c:pt idx="1452">
                  <c:v>0.22</c:v>
                </c:pt>
                <c:pt idx="1453">
                  <c:v>0.22</c:v>
                </c:pt>
                <c:pt idx="1454">
                  <c:v>0.22</c:v>
                </c:pt>
                <c:pt idx="1455">
                  <c:v>0.22</c:v>
                </c:pt>
                <c:pt idx="1456">
                  <c:v>0.22</c:v>
                </c:pt>
                <c:pt idx="1457">
                  <c:v>0.22</c:v>
                </c:pt>
                <c:pt idx="1458">
                  <c:v>0.22</c:v>
                </c:pt>
                <c:pt idx="1459">
                  <c:v>0.22</c:v>
                </c:pt>
                <c:pt idx="1460">
                  <c:v>0.22</c:v>
                </c:pt>
                <c:pt idx="1461">
                  <c:v>0.22</c:v>
                </c:pt>
                <c:pt idx="1462">
                  <c:v>0.22</c:v>
                </c:pt>
                <c:pt idx="1463">
                  <c:v>0.22</c:v>
                </c:pt>
                <c:pt idx="1464">
                  <c:v>0.22</c:v>
                </c:pt>
                <c:pt idx="1465">
                  <c:v>0.22</c:v>
                </c:pt>
                <c:pt idx="1466">
                  <c:v>0.22</c:v>
                </c:pt>
                <c:pt idx="1467">
                  <c:v>0.22</c:v>
                </c:pt>
                <c:pt idx="1468">
                  <c:v>0.22</c:v>
                </c:pt>
                <c:pt idx="1469">
                  <c:v>0.22</c:v>
                </c:pt>
                <c:pt idx="1470">
                  <c:v>0.22</c:v>
                </c:pt>
                <c:pt idx="1471">
                  <c:v>0.22</c:v>
                </c:pt>
                <c:pt idx="1472">
                  <c:v>0.22</c:v>
                </c:pt>
                <c:pt idx="1473">
                  <c:v>0.22</c:v>
                </c:pt>
                <c:pt idx="1474">
                  <c:v>0.22</c:v>
                </c:pt>
                <c:pt idx="1475">
                  <c:v>0.22</c:v>
                </c:pt>
                <c:pt idx="1476">
                  <c:v>0.22</c:v>
                </c:pt>
                <c:pt idx="1477">
                  <c:v>0.22</c:v>
                </c:pt>
                <c:pt idx="1478">
                  <c:v>0.22</c:v>
                </c:pt>
                <c:pt idx="1479">
                  <c:v>0.22</c:v>
                </c:pt>
                <c:pt idx="1480">
                  <c:v>0.22</c:v>
                </c:pt>
                <c:pt idx="1481">
                  <c:v>0.22</c:v>
                </c:pt>
                <c:pt idx="1482">
                  <c:v>0.22</c:v>
                </c:pt>
                <c:pt idx="1483">
                  <c:v>0.22</c:v>
                </c:pt>
                <c:pt idx="1484">
                  <c:v>0.22</c:v>
                </c:pt>
                <c:pt idx="1485">
                  <c:v>0.22</c:v>
                </c:pt>
                <c:pt idx="1486">
                  <c:v>0.22</c:v>
                </c:pt>
                <c:pt idx="1487">
                  <c:v>0.22</c:v>
                </c:pt>
                <c:pt idx="1488">
                  <c:v>0.22</c:v>
                </c:pt>
                <c:pt idx="1489">
                  <c:v>0.22</c:v>
                </c:pt>
                <c:pt idx="1490">
                  <c:v>0.22</c:v>
                </c:pt>
                <c:pt idx="1491">
                  <c:v>0.22</c:v>
                </c:pt>
                <c:pt idx="1492">
                  <c:v>0.22</c:v>
                </c:pt>
                <c:pt idx="1493">
                  <c:v>0.22</c:v>
                </c:pt>
                <c:pt idx="1494">
                  <c:v>0.22</c:v>
                </c:pt>
                <c:pt idx="1495">
                  <c:v>0.22</c:v>
                </c:pt>
                <c:pt idx="1496">
                  <c:v>0.22</c:v>
                </c:pt>
                <c:pt idx="1497">
                  <c:v>0.22</c:v>
                </c:pt>
                <c:pt idx="1498">
                  <c:v>0.22</c:v>
                </c:pt>
                <c:pt idx="1499">
                  <c:v>0.22</c:v>
                </c:pt>
                <c:pt idx="1500">
                  <c:v>0.22</c:v>
                </c:pt>
                <c:pt idx="1501">
                  <c:v>0.22</c:v>
                </c:pt>
                <c:pt idx="1502">
                  <c:v>0.22</c:v>
                </c:pt>
                <c:pt idx="1503">
                  <c:v>0.22</c:v>
                </c:pt>
                <c:pt idx="1504">
                  <c:v>0.22</c:v>
                </c:pt>
                <c:pt idx="1505">
                  <c:v>0.22</c:v>
                </c:pt>
                <c:pt idx="1506">
                  <c:v>0.22</c:v>
                </c:pt>
                <c:pt idx="1507">
                  <c:v>0.22</c:v>
                </c:pt>
                <c:pt idx="1508">
                  <c:v>0.22</c:v>
                </c:pt>
                <c:pt idx="1509">
                  <c:v>0.22</c:v>
                </c:pt>
                <c:pt idx="1510">
                  <c:v>0.22</c:v>
                </c:pt>
                <c:pt idx="1511">
                  <c:v>0.22</c:v>
                </c:pt>
                <c:pt idx="1512">
                  <c:v>0.22</c:v>
                </c:pt>
                <c:pt idx="1513">
                  <c:v>0.22</c:v>
                </c:pt>
                <c:pt idx="1514">
                  <c:v>0.22</c:v>
                </c:pt>
                <c:pt idx="1515">
                  <c:v>0.22</c:v>
                </c:pt>
                <c:pt idx="1516">
                  <c:v>0.22</c:v>
                </c:pt>
                <c:pt idx="1517">
                  <c:v>0.22</c:v>
                </c:pt>
                <c:pt idx="1518">
                  <c:v>0.22</c:v>
                </c:pt>
                <c:pt idx="1519">
                  <c:v>0.22</c:v>
                </c:pt>
                <c:pt idx="1520">
                  <c:v>0.22</c:v>
                </c:pt>
                <c:pt idx="1521">
                  <c:v>0.22</c:v>
                </c:pt>
                <c:pt idx="1522">
                  <c:v>0.22</c:v>
                </c:pt>
                <c:pt idx="1523">
                  <c:v>0.22</c:v>
                </c:pt>
                <c:pt idx="1524">
                  <c:v>0.22</c:v>
                </c:pt>
                <c:pt idx="1525">
                  <c:v>0.22</c:v>
                </c:pt>
                <c:pt idx="1526">
                  <c:v>0.22</c:v>
                </c:pt>
                <c:pt idx="1527">
                  <c:v>0.22</c:v>
                </c:pt>
                <c:pt idx="1528">
                  <c:v>0.22</c:v>
                </c:pt>
                <c:pt idx="1529">
                  <c:v>0.22</c:v>
                </c:pt>
                <c:pt idx="1530">
                  <c:v>0.22</c:v>
                </c:pt>
                <c:pt idx="1531">
                  <c:v>0.22</c:v>
                </c:pt>
                <c:pt idx="1532">
                  <c:v>0.22</c:v>
                </c:pt>
                <c:pt idx="1533">
                  <c:v>0.22</c:v>
                </c:pt>
                <c:pt idx="1534">
                  <c:v>0.22</c:v>
                </c:pt>
                <c:pt idx="1535">
                  <c:v>0.22</c:v>
                </c:pt>
                <c:pt idx="1536">
                  <c:v>0.22</c:v>
                </c:pt>
                <c:pt idx="1537">
                  <c:v>0.22</c:v>
                </c:pt>
                <c:pt idx="1538">
                  <c:v>0.22</c:v>
                </c:pt>
                <c:pt idx="1539">
                  <c:v>0.22</c:v>
                </c:pt>
                <c:pt idx="1540">
                  <c:v>0.22</c:v>
                </c:pt>
                <c:pt idx="1541">
                  <c:v>0.22</c:v>
                </c:pt>
                <c:pt idx="1542">
                  <c:v>0.22</c:v>
                </c:pt>
                <c:pt idx="1543">
                  <c:v>0.22</c:v>
                </c:pt>
                <c:pt idx="1544">
                  <c:v>0.22</c:v>
                </c:pt>
                <c:pt idx="1545">
                  <c:v>0.22</c:v>
                </c:pt>
                <c:pt idx="1546">
                  <c:v>0.22</c:v>
                </c:pt>
                <c:pt idx="1547">
                  <c:v>0.22</c:v>
                </c:pt>
                <c:pt idx="1548">
                  <c:v>0.22</c:v>
                </c:pt>
                <c:pt idx="1549">
                  <c:v>0.22</c:v>
                </c:pt>
                <c:pt idx="1550">
                  <c:v>0.22</c:v>
                </c:pt>
                <c:pt idx="1551">
                  <c:v>0.22</c:v>
                </c:pt>
                <c:pt idx="1552">
                  <c:v>0.22</c:v>
                </c:pt>
                <c:pt idx="1553">
                  <c:v>0.22</c:v>
                </c:pt>
                <c:pt idx="1554">
                  <c:v>0.22</c:v>
                </c:pt>
                <c:pt idx="1555">
                  <c:v>0.22</c:v>
                </c:pt>
                <c:pt idx="1556">
                  <c:v>0.22</c:v>
                </c:pt>
                <c:pt idx="1557">
                  <c:v>0.22</c:v>
                </c:pt>
                <c:pt idx="1558">
                  <c:v>0.22</c:v>
                </c:pt>
                <c:pt idx="1559">
                  <c:v>0.22</c:v>
                </c:pt>
                <c:pt idx="1560">
                  <c:v>0.22</c:v>
                </c:pt>
                <c:pt idx="1561">
                  <c:v>0.22</c:v>
                </c:pt>
                <c:pt idx="1562">
                  <c:v>0.22</c:v>
                </c:pt>
                <c:pt idx="1563">
                  <c:v>0.22</c:v>
                </c:pt>
                <c:pt idx="1564">
                  <c:v>0.22</c:v>
                </c:pt>
                <c:pt idx="1565">
                  <c:v>0.22</c:v>
                </c:pt>
                <c:pt idx="1566">
                  <c:v>0.22</c:v>
                </c:pt>
                <c:pt idx="1567">
                  <c:v>0.22</c:v>
                </c:pt>
                <c:pt idx="1568">
                  <c:v>0.22</c:v>
                </c:pt>
                <c:pt idx="1569">
                  <c:v>0.22</c:v>
                </c:pt>
                <c:pt idx="1570">
                  <c:v>0.22</c:v>
                </c:pt>
                <c:pt idx="1571">
                  <c:v>0.22</c:v>
                </c:pt>
                <c:pt idx="1572">
                  <c:v>0.22</c:v>
                </c:pt>
                <c:pt idx="1573">
                  <c:v>0.22</c:v>
                </c:pt>
                <c:pt idx="1574">
                  <c:v>0.22</c:v>
                </c:pt>
                <c:pt idx="1575">
                  <c:v>0.22</c:v>
                </c:pt>
                <c:pt idx="1576">
                  <c:v>0.22</c:v>
                </c:pt>
                <c:pt idx="1577">
                  <c:v>0.22</c:v>
                </c:pt>
                <c:pt idx="1578">
                  <c:v>0.22</c:v>
                </c:pt>
                <c:pt idx="1579">
                  <c:v>0.22</c:v>
                </c:pt>
                <c:pt idx="1580">
                  <c:v>0.22</c:v>
                </c:pt>
                <c:pt idx="1581">
                  <c:v>0.22</c:v>
                </c:pt>
                <c:pt idx="1582">
                  <c:v>0.22</c:v>
                </c:pt>
                <c:pt idx="1583">
                  <c:v>0.22</c:v>
                </c:pt>
                <c:pt idx="1584">
                  <c:v>0.22</c:v>
                </c:pt>
                <c:pt idx="1585">
                  <c:v>0.22</c:v>
                </c:pt>
                <c:pt idx="1586">
                  <c:v>0.22</c:v>
                </c:pt>
                <c:pt idx="1587">
                  <c:v>0.22</c:v>
                </c:pt>
                <c:pt idx="1588">
                  <c:v>0.22</c:v>
                </c:pt>
                <c:pt idx="1589">
                  <c:v>0.22</c:v>
                </c:pt>
                <c:pt idx="1590">
                  <c:v>0.22</c:v>
                </c:pt>
                <c:pt idx="1591">
                  <c:v>0.22</c:v>
                </c:pt>
                <c:pt idx="1592">
                  <c:v>0.22</c:v>
                </c:pt>
                <c:pt idx="1593">
                  <c:v>0.22</c:v>
                </c:pt>
                <c:pt idx="1594">
                  <c:v>0.22</c:v>
                </c:pt>
                <c:pt idx="1595">
                  <c:v>0.22</c:v>
                </c:pt>
                <c:pt idx="1596">
                  <c:v>0.22</c:v>
                </c:pt>
                <c:pt idx="1597">
                  <c:v>0.22</c:v>
                </c:pt>
                <c:pt idx="1598">
                  <c:v>0.22</c:v>
                </c:pt>
                <c:pt idx="1599">
                  <c:v>0.22</c:v>
                </c:pt>
                <c:pt idx="1600">
                  <c:v>0.22</c:v>
                </c:pt>
                <c:pt idx="1601">
                  <c:v>0.22</c:v>
                </c:pt>
                <c:pt idx="1602">
                  <c:v>0.22</c:v>
                </c:pt>
                <c:pt idx="1603">
                  <c:v>0.22</c:v>
                </c:pt>
                <c:pt idx="1604">
                  <c:v>0.22</c:v>
                </c:pt>
                <c:pt idx="1605">
                  <c:v>0.22</c:v>
                </c:pt>
                <c:pt idx="1606">
                  <c:v>0.22</c:v>
                </c:pt>
                <c:pt idx="1607">
                  <c:v>0.22</c:v>
                </c:pt>
                <c:pt idx="1608">
                  <c:v>0.22</c:v>
                </c:pt>
                <c:pt idx="1609">
                  <c:v>0.22</c:v>
                </c:pt>
                <c:pt idx="1610">
                  <c:v>0.22</c:v>
                </c:pt>
                <c:pt idx="1611">
                  <c:v>0.22</c:v>
                </c:pt>
                <c:pt idx="1612">
                  <c:v>0.22</c:v>
                </c:pt>
                <c:pt idx="1613">
                  <c:v>0.22</c:v>
                </c:pt>
                <c:pt idx="1614">
                  <c:v>0.22</c:v>
                </c:pt>
                <c:pt idx="1615">
                  <c:v>0.22</c:v>
                </c:pt>
                <c:pt idx="1616">
                  <c:v>0.22</c:v>
                </c:pt>
                <c:pt idx="1617">
                  <c:v>0.22</c:v>
                </c:pt>
                <c:pt idx="1618">
                  <c:v>0.22</c:v>
                </c:pt>
                <c:pt idx="1619">
                  <c:v>0.22</c:v>
                </c:pt>
                <c:pt idx="1620">
                  <c:v>0.22</c:v>
                </c:pt>
                <c:pt idx="1621">
                  <c:v>0.22</c:v>
                </c:pt>
                <c:pt idx="1622">
                  <c:v>0.22</c:v>
                </c:pt>
                <c:pt idx="1623">
                  <c:v>0.22</c:v>
                </c:pt>
                <c:pt idx="1624">
                  <c:v>0.22</c:v>
                </c:pt>
                <c:pt idx="1625">
                  <c:v>0.22</c:v>
                </c:pt>
                <c:pt idx="1626">
                  <c:v>0.22</c:v>
                </c:pt>
                <c:pt idx="1627">
                  <c:v>0.22</c:v>
                </c:pt>
                <c:pt idx="1628">
                  <c:v>0.22</c:v>
                </c:pt>
                <c:pt idx="1629">
                  <c:v>0.22</c:v>
                </c:pt>
                <c:pt idx="1630">
                  <c:v>0.22</c:v>
                </c:pt>
                <c:pt idx="1631">
                  <c:v>0.22</c:v>
                </c:pt>
                <c:pt idx="1632">
                  <c:v>0.22</c:v>
                </c:pt>
                <c:pt idx="1633">
                  <c:v>0.22</c:v>
                </c:pt>
                <c:pt idx="1634">
                  <c:v>0.22</c:v>
                </c:pt>
                <c:pt idx="1635">
                  <c:v>0.22</c:v>
                </c:pt>
                <c:pt idx="1636">
                  <c:v>0.22</c:v>
                </c:pt>
                <c:pt idx="1637">
                  <c:v>0.22</c:v>
                </c:pt>
                <c:pt idx="1638">
                  <c:v>0.22</c:v>
                </c:pt>
                <c:pt idx="1639">
                  <c:v>0.22</c:v>
                </c:pt>
                <c:pt idx="1640">
                  <c:v>0.22</c:v>
                </c:pt>
                <c:pt idx="1641">
                  <c:v>0.22</c:v>
                </c:pt>
                <c:pt idx="1642">
                  <c:v>0.22</c:v>
                </c:pt>
                <c:pt idx="1643">
                  <c:v>0.22</c:v>
                </c:pt>
                <c:pt idx="1644">
                  <c:v>0.22</c:v>
                </c:pt>
                <c:pt idx="1645">
                  <c:v>0.22</c:v>
                </c:pt>
                <c:pt idx="1646">
                  <c:v>0.22</c:v>
                </c:pt>
                <c:pt idx="1647">
                  <c:v>0.22</c:v>
                </c:pt>
                <c:pt idx="1648">
                  <c:v>0.22</c:v>
                </c:pt>
                <c:pt idx="1649">
                  <c:v>0.22</c:v>
                </c:pt>
                <c:pt idx="1650">
                  <c:v>0.22</c:v>
                </c:pt>
                <c:pt idx="1651">
                  <c:v>0.22</c:v>
                </c:pt>
                <c:pt idx="1652">
                  <c:v>0.22</c:v>
                </c:pt>
                <c:pt idx="1653">
                  <c:v>0.22</c:v>
                </c:pt>
                <c:pt idx="1654">
                  <c:v>0.22</c:v>
                </c:pt>
                <c:pt idx="1655">
                  <c:v>0.22</c:v>
                </c:pt>
                <c:pt idx="1656">
                  <c:v>0.22</c:v>
                </c:pt>
                <c:pt idx="1657">
                  <c:v>0.22</c:v>
                </c:pt>
                <c:pt idx="1658">
                  <c:v>0.22</c:v>
                </c:pt>
                <c:pt idx="1659">
                  <c:v>0.22</c:v>
                </c:pt>
                <c:pt idx="1660">
                  <c:v>0.22</c:v>
                </c:pt>
                <c:pt idx="1661">
                  <c:v>0.22</c:v>
                </c:pt>
                <c:pt idx="1662">
                  <c:v>0.22</c:v>
                </c:pt>
                <c:pt idx="1663">
                  <c:v>0.22</c:v>
                </c:pt>
                <c:pt idx="1664">
                  <c:v>0.22</c:v>
                </c:pt>
                <c:pt idx="1665">
                  <c:v>0.22</c:v>
                </c:pt>
                <c:pt idx="1666">
                  <c:v>0.22</c:v>
                </c:pt>
                <c:pt idx="1667">
                  <c:v>0.22</c:v>
                </c:pt>
                <c:pt idx="1668">
                  <c:v>0.22</c:v>
                </c:pt>
                <c:pt idx="1669">
                  <c:v>0.22</c:v>
                </c:pt>
                <c:pt idx="1670">
                  <c:v>0.22</c:v>
                </c:pt>
                <c:pt idx="1671">
                  <c:v>0.22</c:v>
                </c:pt>
                <c:pt idx="1672">
                  <c:v>0.22</c:v>
                </c:pt>
                <c:pt idx="1673">
                  <c:v>0.22</c:v>
                </c:pt>
                <c:pt idx="1674">
                  <c:v>0.22</c:v>
                </c:pt>
                <c:pt idx="1675">
                  <c:v>0.22</c:v>
                </c:pt>
                <c:pt idx="1676">
                  <c:v>0.22</c:v>
                </c:pt>
                <c:pt idx="1677">
                  <c:v>0.22</c:v>
                </c:pt>
                <c:pt idx="1678">
                  <c:v>0.22</c:v>
                </c:pt>
                <c:pt idx="1679">
                  <c:v>0.22</c:v>
                </c:pt>
                <c:pt idx="1680">
                  <c:v>0.22</c:v>
                </c:pt>
                <c:pt idx="1681">
                  <c:v>0.22</c:v>
                </c:pt>
                <c:pt idx="1682">
                  <c:v>0.22</c:v>
                </c:pt>
                <c:pt idx="1683">
                  <c:v>0.22</c:v>
                </c:pt>
                <c:pt idx="1684">
                  <c:v>0.22</c:v>
                </c:pt>
                <c:pt idx="1685">
                  <c:v>0.22</c:v>
                </c:pt>
                <c:pt idx="1686">
                  <c:v>0.22</c:v>
                </c:pt>
                <c:pt idx="1687">
                  <c:v>0.22</c:v>
                </c:pt>
                <c:pt idx="1688">
                  <c:v>0.22</c:v>
                </c:pt>
                <c:pt idx="1689">
                  <c:v>0.22</c:v>
                </c:pt>
                <c:pt idx="1690">
                  <c:v>0.22</c:v>
                </c:pt>
                <c:pt idx="1691">
                  <c:v>0.22</c:v>
                </c:pt>
                <c:pt idx="1692">
                  <c:v>0.22</c:v>
                </c:pt>
                <c:pt idx="1693">
                  <c:v>0.22</c:v>
                </c:pt>
                <c:pt idx="1694">
                  <c:v>0.22</c:v>
                </c:pt>
                <c:pt idx="1695">
                  <c:v>0.22</c:v>
                </c:pt>
                <c:pt idx="1696">
                  <c:v>0.22</c:v>
                </c:pt>
                <c:pt idx="1697">
                  <c:v>0.22</c:v>
                </c:pt>
                <c:pt idx="1698">
                  <c:v>0.22</c:v>
                </c:pt>
                <c:pt idx="1699">
                  <c:v>0.22</c:v>
                </c:pt>
                <c:pt idx="1700">
                  <c:v>0.22</c:v>
                </c:pt>
                <c:pt idx="1701">
                  <c:v>0.22</c:v>
                </c:pt>
                <c:pt idx="1702">
                  <c:v>0.22</c:v>
                </c:pt>
                <c:pt idx="1703">
                  <c:v>0.22</c:v>
                </c:pt>
                <c:pt idx="1704">
                  <c:v>0.22</c:v>
                </c:pt>
                <c:pt idx="1705">
                  <c:v>0.22</c:v>
                </c:pt>
                <c:pt idx="1706">
                  <c:v>0.22</c:v>
                </c:pt>
                <c:pt idx="1707">
                  <c:v>0.22</c:v>
                </c:pt>
                <c:pt idx="1708">
                  <c:v>0.22</c:v>
                </c:pt>
                <c:pt idx="1709">
                  <c:v>0.22</c:v>
                </c:pt>
                <c:pt idx="1710">
                  <c:v>0.22</c:v>
                </c:pt>
                <c:pt idx="1711">
                  <c:v>0.22</c:v>
                </c:pt>
                <c:pt idx="1712">
                  <c:v>0.22</c:v>
                </c:pt>
                <c:pt idx="1713">
                  <c:v>0.22</c:v>
                </c:pt>
                <c:pt idx="1714">
                  <c:v>0.22</c:v>
                </c:pt>
                <c:pt idx="1715">
                  <c:v>0.22</c:v>
                </c:pt>
                <c:pt idx="1716">
                  <c:v>0.22</c:v>
                </c:pt>
                <c:pt idx="1717">
                  <c:v>0.22</c:v>
                </c:pt>
                <c:pt idx="1718">
                  <c:v>0.22</c:v>
                </c:pt>
                <c:pt idx="1719">
                  <c:v>0.22</c:v>
                </c:pt>
                <c:pt idx="1720">
                  <c:v>0.22</c:v>
                </c:pt>
                <c:pt idx="1721">
                  <c:v>0.22</c:v>
                </c:pt>
                <c:pt idx="1722">
                  <c:v>0.22</c:v>
                </c:pt>
                <c:pt idx="1723">
                  <c:v>0.22</c:v>
                </c:pt>
                <c:pt idx="1724">
                  <c:v>0.22</c:v>
                </c:pt>
                <c:pt idx="1725">
                  <c:v>0.22</c:v>
                </c:pt>
                <c:pt idx="1726">
                  <c:v>0.22</c:v>
                </c:pt>
                <c:pt idx="1727">
                  <c:v>0.22</c:v>
                </c:pt>
                <c:pt idx="1728">
                  <c:v>0.22</c:v>
                </c:pt>
                <c:pt idx="1729">
                  <c:v>0.22</c:v>
                </c:pt>
                <c:pt idx="1730">
                  <c:v>0.22</c:v>
                </c:pt>
                <c:pt idx="1731">
                  <c:v>0.22</c:v>
                </c:pt>
                <c:pt idx="1732">
                  <c:v>0.22</c:v>
                </c:pt>
                <c:pt idx="1733">
                  <c:v>0.22</c:v>
                </c:pt>
                <c:pt idx="1734">
                  <c:v>0.22</c:v>
                </c:pt>
                <c:pt idx="1735">
                  <c:v>0.22</c:v>
                </c:pt>
                <c:pt idx="1736">
                  <c:v>0.22</c:v>
                </c:pt>
                <c:pt idx="1737">
                  <c:v>0.22</c:v>
                </c:pt>
                <c:pt idx="1738">
                  <c:v>0.22</c:v>
                </c:pt>
                <c:pt idx="1739">
                  <c:v>0.22</c:v>
                </c:pt>
                <c:pt idx="1740">
                  <c:v>0.22</c:v>
                </c:pt>
                <c:pt idx="1741">
                  <c:v>0.22</c:v>
                </c:pt>
                <c:pt idx="1742">
                  <c:v>0.22</c:v>
                </c:pt>
                <c:pt idx="1743">
                  <c:v>0.22</c:v>
                </c:pt>
                <c:pt idx="1744">
                  <c:v>0.22</c:v>
                </c:pt>
                <c:pt idx="1745">
                  <c:v>0.22</c:v>
                </c:pt>
                <c:pt idx="1746">
                  <c:v>0.22</c:v>
                </c:pt>
                <c:pt idx="1747">
                  <c:v>0.22</c:v>
                </c:pt>
                <c:pt idx="1748">
                  <c:v>0.22</c:v>
                </c:pt>
                <c:pt idx="1749">
                  <c:v>0.22</c:v>
                </c:pt>
                <c:pt idx="1750">
                  <c:v>0.22</c:v>
                </c:pt>
                <c:pt idx="1751">
                  <c:v>0.22</c:v>
                </c:pt>
                <c:pt idx="1752">
                  <c:v>0.22</c:v>
                </c:pt>
                <c:pt idx="1753">
                  <c:v>0.22</c:v>
                </c:pt>
                <c:pt idx="1754">
                  <c:v>0.22</c:v>
                </c:pt>
                <c:pt idx="1755">
                  <c:v>0.22</c:v>
                </c:pt>
                <c:pt idx="1756">
                  <c:v>0.22</c:v>
                </c:pt>
                <c:pt idx="1757">
                  <c:v>0.22</c:v>
                </c:pt>
                <c:pt idx="1758">
                  <c:v>0.22</c:v>
                </c:pt>
                <c:pt idx="1759">
                  <c:v>0.22</c:v>
                </c:pt>
                <c:pt idx="1760">
                  <c:v>0.22</c:v>
                </c:pt>
                <c:pt idx="1761">
                  <c:v>0.22</c:v>
                </c:pt>
                <c:pt idx="1762">
                  <c:v>0.22</c:v>
                </c:pt>
                <c:pt idx="1763">
                  <c:v>0.22</c:v>
                </c:pt>
                <c:pt idx="1764">
                  <c:v>0.22</c:v>
                </c:pt>
                <c:pt idx="1765">
                  <c:v>0.22</c:v>
                </c:pt>
                <c:pt idx="1766">
                  <c:v>0.22</c:v>
                </c:pt>
                <c:pt idx="1767">
                  <c:v>0.22</c:v>
                </c:pt>
                <c:pt idx="1768">
                  <c:v>0.22</c:v>
                </c:pt>
                <c:pt idx="1769">
                  <c:v>0.22</c:v>
                </c:pt>
                <c:pt idx="1770">
                  <c:v>0.22</c:v>
                </c:pt>
                <c:pt idx="1771">
                  <c:v>0.22</c:v>
                </c:pt>
                <c:pt idx="1772">
                  <c:v>0.22</c:v>
                </c:pt>
                <c:pt idx="1773">
                  <c:v>0.22</c:v>
                </c:pt>
                <c:pt idx="1774">
                  <c:v>0.22</c:v>
                </c:pt>
                <c:pt idx="1775">
                  <c:v>0.22</c:v>
                </c:pt>
                <c:pt idx="1776">
                  <c:v>0.22</c:v>
                </c:pt>
                <c:pt idx="1777">
                  <c:v>0.22</c:v>
                </c:pt>
                <c:pt idx="1778">
                  <c:v>0.22</c:v>
                </c:pt>
                <c:pt idx="1779">
                  <c:v>0.22</c:v>
                </c:pt>
                <c:pt idx="1780">
                  <c:v>0.22</c:v>
                </c:pt>
                <c:pt idx="1781">
                  <c:v>0.22</c:v>
                </c:pt>
                <c:pt idx="1782">
                  <c:v>0.22</c:v>
                </c:pt>
                <c:pt idx="1783">
                  <c:v>0.22</c:v>
                </c:pt>
                <c:pt idx="1784">
                  <c:v>0.22</c:v>
                </c:pt>
                <c:pt idx="1785">
                  <c:v>0.22</c:v>
                </c:pt>
                <c:pt idx="1786">
                  <c:v>0.22</c:v>
                </c:pt>
                <c:pt idx="1787">
                  <c:v>0.22</c:v>
                </c:pt>
                <c:pt idx="1788">
                  <c:v>0.22</c:v>
                </c:pt>
                <c:pt idx="1789">
                  <c:v>0.22</c:v>
                </c:pt>
                <c:pt idx="1790">
                  <c:v>0.22</c:v>
                </c:pt>
                <c:pt idx="1791">
                  <c:v>0.22</c:v>
                </c:pt>
                <c:pt idx="1792">
                  <c:v>0.22</c:v>
                </c:pt>
                <c:pt idx="1793">
                  <c:v>0.22</c:v>
                </c:pt>
                <c:pt idx="1794">
                  <c:v>0.22</c:v>
                </c:pt>
                <c:pt idx="1795">
                  <c:v>0.22</c:v>
                </c:pt>
                <c:pt idx="1796">
                  <c:v>0.22</c:v>
                </c:pt>
                <c:pt idx="1797">
                  <c:v>0.22</c:v>
                </c:pt>
                <c:pt idx="1798">
                  <c:v>0.22</c:v>
                </c:pt>
                <c:pt idx="1799">
                  <c:v>0.22</c:v>
                </c:pt>
                <c:pt idx="1800">
                  <c:v>0.22</c:v>
                </c:pt>
                <c:pt idx="1801">
                  <c:v>0.22</c:v>
                </c:pt>
                <c:pt idx="1802">
                  <c:v>0.22</c:v>
                </c:pt>
                <c:pt idx="1803">
                  <c:v>0.22</c:v>
                </c:pt>
                <c:pt idx="1804">
                  <c:v>0.22</c:v>
                </c:pt>
                <c:pt idx="1805">
                  <c:v>0.22</c:v>
                </c:pt>
                <c:pt idx="1806">
                  <c:v>0.22</c:v>
                </c:pt>
                <c:pt idx="1807">
                  <c:v>0.22</c:v>
                </c:pt>
                <c:pt idx="1808">
                  <c:v>0.22</c:v>
                </c:pt>
                <c:pt idx="1809">
                  <c:v>0.22</c:v>
                </c:pt>
                <c:pt idx="1810">
                  <c:v>0.22</c:v>
                </c:pt>
                <c:pt idx="1811">
                  <c:v>0.22</c:v>
                </c:pt>
                <c:pt idx="1812">
                  <c:v>0.22</c:v>
                </c:pt>
                <c:pt idx="1813">
                  <c:v>0.22</c:v>
                </c:pt>
                <c:pt idx="1814">
                  <c:v>0.22</c:v>
                </c:pt>
                <c:pt idx="1815">
                  <c:v>0.22</c:v>
                </c:pt>
                <c:pt idx="1816">
                  <c:v>0.22</c:v>
                </c:pt>
                <c:pt idx="1817">
                  <c:v>0.22</c:v>
                </c:pt>
                <c:pt idx="1818">
                  <c:v>0.22</c:v>
                </c:pt>
                <c:pt idx="1819">
                  <c:v>0.22</c:v>
                </c:pt>
                <c:pt idx="1820">
                  <c:v>0.22</c:v>
                </c:pt>
                <c:pt idx="1821">
                  <c:v>0.22</c:v>
                </c:pt>
                <c:pt idx="1822">
                  <c:v>0.22</c:v>
                </c:pt>
                <c:pt idx="1823">
                  <c:v>0.22</c:v>
                </c:pt>
                <c:pt idx="1824">
                  <c:v>0.22</c:v>
                </c:pt>
                <c:pt idx="1825">
                  <c:v>0.22</c:v>
                </c:pt>
                <c:pt idx="1826">
                  <c:v>0.22</c:v>
                </c:pt>
                <c:pt idx="1827">
                  <c:v>0.22</c:v>
                </c:pt>
                <c:pt idx="1828">
                  <c:v>0.22</c:v>
                </c:pt>
                <c:pt idx="1829">
                  <c:v>0.22</c:v>
                </c:pt>
                <c:pt idx="1830">
                  <c:v>0.22</c:v>
                </c:pt>
                <c:pt idx="1831">
                  <c:v>0.22</c:v>
                </c:pt>
                <c:pt idx="1832">
                  <c:v>0.22</c:v>
                </c:pt>
                <c:pt idx="1833">
                  <c:v>0.22</c:v>
                </c:pt>
                <c:pt idx="1834">
                  <c:v>0.22</c:v>
                </c:pt>
                <c:pt idx="1835">
                  <c:v>0.22</c:v>
                </c:pt>
                <c:pt idx="1836">
                  <c:v>0.22</c:v>
                </c:pt>
                <c:pt idx="1837">
                  <c:v>0.22</c:v>
                </c:pt>
                <c:pt idx="1838">
                  <c:v>0.22</c:v>
                </c:pt>
                <c:pt idx="1839">
                  <c:v>0.22</c:v>
                </c:pt>
                <c:pt idx="1840">
                  <c:v>0.22</c:v>
                </c:pt>
                <c:pt idx="1841">
                  <c:v>0.22</c:v>
                </c:pt>
                <c:pt idx="1842">
                  <c:v>0.22</c:v>
                </c:pt>
                <c:pt idx="1843">
                  <c:v>0.22</c:v>
                </c:pt>
                <c:pt idx="1844">
                  <c:v>0.22</c:v>
                </c:pt>
                <c:pt idx="1845">
                  <c:v>0.22</c:v>
                </c:pt>
                <c:pt idx="1846">
                  <c:v>0.22</c:v>
                </c:pt>
                <c:pt idx="1847">
                  <c:v>0.22</c:v>
                </c:pt>
                <c:pt idx="1848">
                  <c:v>0.22</c:v>
                </c:pt>
                <c:pt idx="1849">
                  <c:v>0.22</c:v>
                </c:pt>
                <c:pt idx="1850">
                  <c:v>0.22</c:v>
                </c:pt>
                <c:pt idx="1851">
                  <c:v>0.22</c:v>
                </c:pt>
                <c:pt idx="1852">
                  <c:v>0.22</c:v>
                </c:pt>
                <c:pt idx="1853">
                  <c:v>0.22</c:v>
                </c:pt>
                <c:pt idx="1854">
                  <c:v>0.22</c:v>
                </c:pt>
                <c:pt idx="1855">
                  <c:v>0.22</c:v>
                </c:pt>
                <c:pt idx="1856">
                  <c:v>0.22</c:v>
                </c:pt>
                <c:pt idx="1857">
                  <c:v>0.22</c:v>
                </c:pt>
                <c:pt idx="1858">
                  <c:v>0.22</c:v>
                </c:pt>
                <c:pt idx="1859">
                  <c:v>0.22</c:v>
                </c:pt>
                <c:pt idx="1860">
                  <c:v>0.22</c:v>
                </c:pt>
                <c:pt idx="1861">
                  <c:v>0.22</c:v>
                </c:pt>
                <c:pt idx="1862">
                  <c:v>0.22</c:v>
                </c:pt>
                <c:pt idx="1863">
                  <c:v>0.22</c:v>
                </c:pt>
                <c:pt idx="1864">
                  <c:v>0.22</c:v>
                </c:pt>
                <c:pt idx="1865">
                  <c:v>0.22</c:v>
                </c:pt>
                <c:pt idx="1866">
                  <c:v>0.22</c:v>
                </c:pt>
                <c:pt idx="1867">
                  <c:v>0.22</c:v>
                </c:pt>
                <c:pt idx="1868">
                  <c:v>0.22</c:v>
                </c:pt>
                <c:pt idx="1869">
                  <c:v>0.22</c:v>
                </c:pt>
                <c:pt idx="1870">
                  <c:v>0.22</c:v>
                </c:pt>
                <c:pt idx="1871">
                  <c:v>0.22</c:v>
                </c:pt>
                <c:pt idx="1872">
                  <c:v>0.22</c:v>
                </c:pt>
                <c:pt idx="1873">
                  <c:v>0.22</c:v>
                </c:pt>
                <c:pt idx="1874">
                  <c:v>0.22</c:v>
                </c:pt>
                <c:pt idx="1875">
                  <c:v>0.22</c:v>
                </c:pt>
                <c:pt idx="1876">
                  <c:v>0.22</c:v>
                </c:pt>
                <c:pt idx="1877">
                  <c:v>0.22</c:v>
                </c:pt>
                <c:pt idx="1878">
                  <c:v>0.22</c:v>
                </c:pt>
                <c:pt idx="1879">
                  <c:v>0.22</c:v>
                </c:pt>
                <c:pt idx="1880">
                  <c:v>0.22</c:v>
                </c:pt>
                <c:pt idx="1881">
                  <c:v>0.22</c:v>
                </c:pt>
                <c:pt idx="1882">
                  <c:v>0.22</c:v>
                </c:pt>
                <c:pt idx="1883">
                  <c:v>0.22</c:v>
                </c:pt>
                <c:pt idx="1884">
                  <c:v>0.22</c:v>
                </c:pt>
                <c:pt idx="1885">
                  <c:v>0.22</c:v>
                </c:pt>
                <c:pt idx="1886">
                  <c:v>0.22</c:v>
                </c:pt>
                <c:pt idx="1887">
                  <c:v>0.22</c:v>
                </c:pt>
                <c:pt idx="1888">
                  <c:v>0.22</c:v>
                </c:pt>
                <c:pt idx="1889">
                  <c:v>0.22</c:v>
                </c:pt>
                <c:pt idx="1890">
                  <c:v>0.22</c:v>
                </c:pt>
                <c:pt idx="1891">
                  <c:v>0.22</c:v>
                </c:pt>
                <c:pt idx="1892">
                  <c:v>0.22</c:v>
                </c:pt>
                <c:pt idx="1893">
                  <c:v>0.22</c:v>
                </c:pt>
                <c:pt idx="1894">
                  <c:v>0.22</c:v>
                </c:pt>
                <c:pt idx="1895">
                  <c:v>0.22</c:v>
                </c:pt>
                <c:pt idx="1896">
                  <c:v>0.22</c:v>
                </c:pt>
                <c:pt idx="1897">
                  <c:v>0.22</c:v>
                </c:pt>
                <c:pt idx="1898">
                  <c:v>0.22</c:v>
                </c:pt>
                <c:pt idx="1899">
                  <c:v>0.22</c:v>
                </c:pt>
                <c:pt idx="1900">
                  <c:v>0.22</c:v>
                </c:pt>
                <c:pt idx="1901">
                  <c:v>0.22</c:v>
                </c:pt>
                <c:pt idx="1902">
                  <c:v>0.22</c:v>
                </c:pt>
                <c:pt idx="1903">
                  <c:v>0.22</c:v>
                </c:pt>
                <c:pt idx="1904">
                  <c:v>0.22</c:v>
                </c:pt>
                <c:pt idx="1905">
                  <c:v>0.22</c:v>
                </c:pt>
                <c:pt idx="1906">
                  <c:v>0.22</c:v>
                </c:pt>
                <c:pt idx="1907">
                  <c:v>0.22</c:v>
                </c:pt>
                <c:pt idx="1908">
                  <c:v>0.24</c:v>
                </c:pt>
                <c:pt idx="1909">
                  <c:v>0.24</c:v>
                </c:pt>
                <c:pt idx="1910">
                  <c:v>0.24</c:v>
                </c:pt>
                <c:pt idx="1911">
                  <c:v>0.24</c:v>
                </c:pt>
                <c:pt idx="1912">
                  <c:v>0.24</c:v>
                </c:pt>
                <c:pt idx="1913">
                  <c:v>0.24</c:v>
                </c:pt>
                <c:pt idx="1914">
                  <c:v>0.24</c:v>
                </c:pt>
                <c:pt idx="1915">
                  <c:v>0.24</c:v>
                </c:pt>
                <c:pt idx="1916">
                  <c:v>0.24</c:v>
                </c:pt>
                <c:pt idx="1917">
                  <c:v>0.24</c:v>
                </c:pt>
                <c:pt idx="1918">
                  <c:v>0.24</c:v>
                </c:pt>
                <c:pt idx="1919">
                  <c:v>0.24</c:v>
                </c:pt>
                <c:pt idx="1920">
                  <c:v>0.24</c:v>
                </c:pt>
                <c:pt idx="1921">
                  <c:v>0.24</c:v>
                </c:pt>
                <c:pt idx="1922">
                  <c:v>0.24</c:v>
                </c:pt>
                <c:pt idx="1923">
                  <c:v>0.24</c:v>
                </c:pt>
                <c:pt idx="1924">
                  <c:v>0.24</c:v>
                </c:pt>
                <c:pt idx="1925">
                  <c:v>0.24</c:v>
                </c:pt>
                <c:pt idx="1926">
                  <c:v>0.24</c:v>
                </c:pt>
                <c:pt idx="1927">
                  <c:v>0.24</c:v>
                </c:pt>
                <c:pt idx="1928">
                  <c:v>0.24</c:v>
                </c:pt>
                <c:pt idx="1929">
                  <c:v>0.24</c:v>
                </c:pt>
                <c:pt idx="1930">
                  <c:v>0.24</c:v>
                </c:pt>
                <c:pt idx="1931">
                  <c:v>0.24</c:v>
                </c:pt>
                <c:pt idx="1932">
                  <c:v>0.24</c:v>
                </c:pt>
                <c:pt idx="1933">
                  <c:v>0.24</c:v>
                </c:pt>
                <c:pt idx="1934">
                  <c:v>0.24</c:v>
                </c:pt>
                <c:pt idx="1935">
                  <c:v>0.24</c:v>
                </c:pt>
                <c:pt idx="1936">
                  <c:v>0.24</c:v>
                </c:pt>
                <c:pt idx="1937">
                  <c:v>0.24</c:v>
                </c:pt>
                <c:pt idx="1938">
                  <c:v>0.24</c:v>
                </c:pt>
                <c:pt idx="1939">
                  <c:v>0.24</c:v>
                </c:pt>
                <c:pt idx="1940">
                  <c:v>0.24</c:v>
                </c:pt>
                <c:pt idx="1941">
                  <c:v>0.24</c:v>
                </c:pt>
                <c:pt idx="1942">
                  <c:v>0.24</c:v>
                </c:pt>
                <c:pt idx="1943">
                  <c:v>0.24</c:v>
                </c:pt>
                <c:pt idx="1944">
                  <c:v>0.24</c:v>
                </c:pt>
                <c:pt idx="1945">
                  <c:v>0.24</c:v>
                </c:pt>
                <c:pt idx="1946">
                  <c:v>0.24</c:v>
                </c:pt>
                <c:pt idx="1947">
                  <c:v>0.24</c:v>
                </c:pt>
                <c:pt idx="1948">
                  <c:v>0.24</c:v>
                </c:pt>
                <c:pt idx="1949">
                  <c:v>0.24</c:v>
                </c:pt>
                <c:pt idx="1950">
                  <c:v>0.24</c:v>
                </c:pt>
                <c:pt idx="1951">
                  <c:v>0.24</c:v>
                </c:pt>
                <c:pt idx="1952">
                  <c:v>0.24</c:v>
                </c:pt>
                <c:pt idx="1953">
                  <c:v>0.24</c:v>
                </c:pt>
                <c:pt idx="1954">
                  <c:v>0.24</c:v>
                </c:pt>
                <c:pt idx="1955">
                  <c:v>0.24</c:v>
                </c:pt>
                <c:pt idx="1956">
                  <c:v>0.24</c:v>
                </c:pt>
                <c:pt idx="1957">
                  <c:v>0.24</c:v>
                </c:pt>
                <c:pt idx="1958">
                  <c:v>0.24</c:v>
                </c:pt>
                <c:pt idx="1959">
                  <c:v>0.24</c:v>
                </c:pt>
                <c:pt idx="1960">
                  <c:v>0.24</c:v>
                </c:pt>
                <c:pt idx="1961">
                  <c:v>0.24</c:v>
                </c:pt>
                <c:pt idx="1962">
                  <c:v>0.24</c:v>
                </c:pt>
                <c:pt idx="1963">
                  <c:v>0.24</c:v>
                </c:pt>
                <c:pt idx="1964">
                  <c:v>0.24</c:v>
                </c:pt>
                <c:pt idx="1965">
                  <c:v>0.24</c:v>
                </c:pt>
                <c:pt idx="1966">
                  <c:v>0.24</c:v>
                </c:pt>
                <c:pt idx="1967">
                  <c:v>0.24</c:v>
                </c:pt>
                <c:pt idx="1968">
                  <c:v>0.24</c:v>
                </c:pt>
                <c:pt idx="1969">
                  <c:v>0.24</c:v>
                </c:pt>
                <c:pt idx="1970">
                  <c:v>0.24</c:v>
                </c:pt>
                <c:pt idx="1971">
                  <c:v>0.24</c:v>
                </c:pt>
                <c:pt idx="1972">
                  <c:v>0.24</c:v>
                </c:pt>
                <c:pt idx="1973">
                  <c:v>0.24</c:v>
                </c:pt>
                <c:pt idx="1974">
                  <c:v>0.24</c:v>
                </c:pt>
                <c:pt idx="1975">
                  <c:v>0.24</c:v>
                </c:pt>
                <c:pt idx="1976">
                  <c:v>0.24</c:v>
                </c:pt>
                <c:pt idx="1977">
                  <c:v>0.24</c:v>
                </c:pt>
                <c:pt idx="1978">
                  <c:v>0.24</c:v>
                </c:pt>
                <c:pt idx="1979">
                  <c:v>0.24</c:v>
                </c:pt>
                <c:pt idx="1980">
                  <c:v>0.24</c:v>
                </c:pt>
                <c:pt idx="1981">
                  <c:v>0.24</c:v>
                </c:pt>
                <c:pt idx="1982">
                  <c:v>0.24</c:v>
                </c:pt>
                <c:pt idx="1983">
                  <c:v>0.24</c:v>
                </c:pt>
                <c:pt idx="1984">
                  <c:v>0.24</c:v>
                </c:pt>
                <c:pt idx="1985">
                  <c:v>0.24</c:v>
                </c:pt>
                <c:pt idx="1986">
                  <c:v>0.24</c:v>
                </c:pt>
                <c:pt idx="1987">
                  <c:v>0.24</c:v>
                </c:pt>
                <c:pt idx="1988">
                  <c:v>0.24</c:v>
                </c:pt>
                <c:pt idx="1989">
                  <c:v>0.24</c:v>
                </c:pt>
                <c:pt idx="1990">
                  <c:v>0.24</c:v>
                </c:pt>
                <c:pt idx="1991">
                  <c:v>0.24</c:v>
                </c:pt>
                <c:pt idx="1992">
                  <c:v>0.24</c:v>
                </c:pt>
                <c:pt idx="1993">
                  <c:v>0.24</c:v>
                </c:pt>
                <c:pt idx="1994">
                  <c:v>0.24</c:v>
                </c:pt>
                <c:pt idx="1995">
                  <c:v>0.24</c:v>
                </c:pt>
                <c:pt idx="1996">
                  <c:v>0.24</c:v>
                </c:pt>
                <c:pt idx="1997">
                  <c:v>0.24</c:v>
                </c:pt>
                <c:pt idx="1998">
                  <c:v>0.24</c:v>
                </c:pt>
                <c:pt idx="1999">
                  <c:v>0.24</c:v>
                </c:pt>
                <c:pt idx="2000">
                  <c:v>0.24</c:v>
                </c:pt>
                <c:pt idx="2001">
                  <c:v>0.24</c:v>
                </c:pt>
                <c:pt idx="2002">
                  <c:v>0.24</c:v>
                </c:pt>
                <c:pt idx="2003">
                  <c:v>0.24</c:v>
                </c:pt>
                <c:pt idx="2004">
                  <c:v>0.24</c:v>
                </c:pt>
                <c:pt idx="2005">
                  <c:v>0.24</c:v>
                </c:pt>
                <c:pt idx="2006">
                  <c:v>0.24</c:v>
                </c:pt>
                <c:pt idx="2007">
                  <c:v>0.24</c:v>
                </c:pt>
                <c:pt idx="2008">
                  <c:v>0.24</c:v>
                </c:pt>
                <c:pt idx="2009">
                  <c:v>0.24</c:v>
                </c:pt>
                <c:pt idx="2010">
                  <c:v>0.24</c:v>
                </c:pt>
                <c:pt idx="2011">
                  <c:v>0.24</c:v>
                </c:pt>
                <c:pt idx="2012">
                  <c:v>0.24</c:v>
                </c:pt>
                <c:pt idx="2013">
                  <c:v>0.24</c:v>
                </c:pt>
                <c:pt idx="2014">
                  <c:v>0.24</c:v>
                </c:pt>
                <c:pt idx="2015">
                  <c:v>0.24</c:v>
                </c:pt>
                <c:pt idx="2016">
                  <c:v>0.24</c:v>
                </c:pt>
                <c:pt idx="2017">
                  <c:v>0.24</c:v>
                </c:pt>
                <c:pt idx="2018">
                  <c:v>0.24</c:v>
                </c:pt>
                <c:pt idx="2019">
                  <c:v>0.24</c:v>
                </c:pt>
                <c:pt idx="2020">
                  <c:v>0.24</c:v>
                </c:pt>
                <c:pt idx="2021">
                  <c:v>0.24</c:v>
                </c:pt>
                <c:pt idx="2022">
                  <c:v>0.24</c:v>
                </c:pt>
                <c:pt idx="2023">
                  <c:v>0.24</c:v>
                </c:pt>
                <c:pt idx="2024">
                  <c:v>0.24</c:v>
                </c:pt>
                <c:pt idx="2025">
                  <c:v>0.24</c:v>
                </c:pt>
                <c:pt idx="2026">
                  <c:v>0.24</c:v>
                </c:pt>
                <c:pt idx="2027">
                  <c:v>0.24</c:v>
                </c:pt>
                <c:pt idx="2028">
                  <c:v>0.24</c:v>
                </c:pt>
                <c:pt idx="2029">
                  <c:v>0.24</c:v>
                </c:pt>
                <c:pt idx="2030">
                  <c:v>0.24</c:v>
                </c:pt>
                <c:pt idx="2031">
                  <c:v>0.24</c:v>
                </c:pt>
                <c:pt idx="2032">
                  <c:v>0.24</c:v>
                </c:pt>
                <c:pt idx="2033">
                  <c:v>0.24</c:v>
                </c:pt>
                <c:pt idx="2034">
                  <c:v>0.24</c:v>
                </c:pt>
                <c:pt idx="2035">
                  <c:v>0.24</c:v>
                </c:pt>
                <c:pt idx="2036">
                  <c:v>0.24</c:v>
                </c:pt>
                <c:pt idx="2037">
                  <c:v>0.24</c:v>
                </c:pt>
                <c:pt idx="2038">
                  <c:v>0.24</c:v>
                </c:pt>
                <c:pt idx="2039">
                  <c:v>0.24</c:v>
                </c:pt>
                <c:pt idx="2040">
                  <c:v>0.24</c:v>
                </c:pt>
                <c:pt idx="2041">
                  <c:v>0.24</c:v>
                </c:pt>
                <c:pt idx="2042">
                  <c:v>0.24</c:v>
                </c:pt>
                <c:pt idx="2043">
                  <c:v>0.24</c:v>
                </c:pt>
                <c:pt idx="2044">
                  <c:v>0.24</c:v>
                </c:pt>
                <c:pt idx="2045">
                  <c:v>0.24</c:v>
                </c:pt>
                <c:pt idx="2046">
                  <c:v>0.24</c:v>
                </c:pt>
                <c:pt idx="2047">
                  <c:v>0.24</c:v>
                </c:pt>
                <c:pt idx="2048">
                  <c:v>0.24</c:v>
                </c:pt>
                <c:pt idx="2049">
                  <c:v>0.24</c:v>
                </c:pt>
                <c:pt idx="2050">
                  <c:v>0.24</c:v>
                </c:pt>
                <c:pt idx="2051">
                  <c:v>0.24</c:v>
                </c:pt>
                <c:pt idx="2052">
                  <c:v>0.24</c:v>
                </c:pt>
                <c:pt idx="2053">
                  <c:v>0.24</c:v>
                </c:pt>
                <c:pt idx="2054">
                  <c:v>0.24</c:v>
                </c:pt>
                <c:pt idx="2055">
                  <c:v>0.24</c:v>
                </c:pt>
                <c:pt idx="2056">
                  <c:v>0.24</c:v>
                </c:pt>
                <c:pt idx="2057">
                  <c:v>0.24</c:v>
                </c:pt>
                <c:pt idx="2058">
                  <c:v>0.24</c:v>
                </c:pt>
                <c:pt idx="2059">
                  <c:v>0.24</c:v>
                </c:pt>
                <c:pt idx="2060">
                  <c:v>0.24</c:v>
                </c:pt>
                <c:pt idx="2061">
                  <c:v>0.24</c:v>
                </c:pt>
                <c:pt idx="2062">
                  <c:v>0.24</c:v>
                </c:pt>
                <c:pt idx="2063">
                  <c:v>0.24</c:v>
                </c:pt>
                <c:pt idx="2064">
                  <c:v>0.24</c:v>
                </c:pt>
                <c:pt idx="2065">
                  <c:v>0.24</c:v>
                </c:pt>
                <c:pt idx="2066">
                  <c:v>0.24</c:v>
                </c:pt>
                <c:pt idx="2067">
                  <c:v>0.24</c:v>
                </c:pt>
                <c:pt idx="2068">
                  <c:v>0.24</c:v>
                </c:pt>
                <c:pt idx="2069">
                  <c:v>0.24</c:v>
                </c:pt>
                <c:pt idx="2070">
                  <c:v>0.24</c:v>
                </c:pt>
                <c:pt idx="2071">
                  <c:v>0.24</c:v>
                </c:pt>
                <c:pt idx="2072">
                  <c:v>0.24</c:v>
                </c:pt>
                <c:pt idx="2073">
                  <c:v>0.24</c:v>
                </c:pt>
                <c:pt idx="2074">
                  <c:v>0.24</c:v>
                </c:pt>
                <c:pt idx="2075">
                  <c:v>0.24</c:v>
                </c:pt>
                <c:pt idx="2076">
                  <c:v>0.24</c:v>
                </c:pt>
                <c:pt idx="2077">
                  <c:v>0.24</c:v>
                </c:pt>
                <c:pt idx="2078">
                  <c:v>0.24</c:v>
                </c:pt>
                <c:pt idx="2079">
                  <c:v>0.24</c:v>
                </c:pt>
                <c:pt idx="2080">
                  <c:v>0.24</c:v>
                </c:pt>
                <c:pt idx="2081">
                  <c:v>0.24</c:v>
                </c:pt>
                <c:pt idx="2082">
                  <c:v>0.24</c:v>
                </c:pt>
                <c:pt idx="2083">
                  <c:v>0.24</c:v>
                </c:pt>
                <c:pt idx="2084">
                  <c:v>0.24</c:v>
                </c:pt>
                <c:pt idx="2085">
                  <c:v>0.24</c:v>
                </c:pt>
                <c:pt idx="2086">
                  <c:v>0.24</c:v>
                </c:pt>
                <c:pt idx="2087">
                  <c:v>0.24</c:v>
                </c:pt>
                <c:pt idx="2088">
                  <c:v>0.24</c:v>
                </c:pt>
                <c:pt idx="2089">
                  <c:v>0.24</c:v>
                </c:pt>
                <c:pt idx="2090">
                  <c:v>0.24</c:v>
                </c:pt>
                <c:pt idx="2091">
                  <c:v>0.24</c:v>
                </c:pt>
                <c:pt idx="2092">
                  <c:v>0.24</c:v>
                </c:pt>
                <c:pt idx="2093">
                  <c:v>0.24</c:v>
                </c:pt>
                <c:pt idx="2094">
                  <c:v>0.24</c:v>
                </c:pt>
                <c:pt idx="2095">
                  <c:v>0.24</c:v>
                </c:pt>
                <c:pt idx="2096">
                  <c:v>0.24</c:v>
                </c:pt>
                <c:pt idx="2097">
                  <c:v>0.24</c:v>
                </c:pt>
                <c:pt idx="2098">
                  <c:v>0.24</c:v>
                </c:pt>
                <c:pt idx="2099">
                  <c:v>0.24</c:v>
                </c:pt>
                <c:pt idx="2100">
                  <c:v>0.24</c:v>
                </c:pt>
                <c:pt idx="2101">
                  <c:v>0.24</c:v>
                </c:pt>
                <c:pt idx="2102">
                  <c:v>0.24</c:v>
                </c:pt>
                <c:pt idx="2103">
                  <c:v>0.24</c:v>
                </c:pt>
                <c:pt idx="2104">
                  <c:v>0.24</c:v>
                </c:pt>
                <c:pt idx="2105">
                  <c:v>0.24</c:v>
                </c:pt>
                <c:pt idx="2106">
                  <c:v>0.24</c:v>
                </c:pt>
                <c:pt idx="2107">
                  <c:v>0.24</c:v>
                </c:pt>
                <c:pt idx="2108">
                  <c:v>0.24</c:v>
                </c:pt>
                <c:pt idx="2109">
                  <c:v>0.24</c:v>
                </c:pt>
                <c:pt idx="2110">
                  <c:v>0.24</c:v>
                </c:pt>
                <c:pt idx="2111">
                  <c:v>0.24</c:v>
                </c:pt>
                <c:pt idx="2112">
                  <c:v>0.24</c:v>
                </c:pt>
                <c:pt idx="2113">
                  <c:v>0.24</c:v>
                </c:pt>
                <c:pt idx="2114">
                  <c:v>0.24</c:v>
                </c:pt>
                <c:pt idx="2115">
                  <c:v>0.24</c:v>
                </c:pt>
                <c:pt idx="2116">
                  <c:v>0.24</c:v>
                </c:pt>
                <c:pt idx="2117">
                  <c:v>0.24</c:v>
                </c:pt>
                <c:pt idx="2118">
                  <c:v>0.24</c:v>
                </c:pt>
                <c:pt idx="2119">
                  <c:v>0.24</c:v>
                </c:pt>
                <c:pt idx="2120">
                  <c:v>0.24</c:v>
                </c:pt>
                <c:pt idx="2121">
                  <c:v>0.24</c:v>
                </c:pt>
                <c:pt idx="2122">
                  <c:v>0.24</c:v>
                </c:pt>
                <c:pt idx="2123">
                  <c:v>0.24</c:v>
                </c:pt>
                <c:pt idx="2124">
                  <c:v>0.24</c:v>
                </c:pt>
                <c:pt idx="2125">
                  <c:v>0.24</c:v>
                </c:pt>
                <c:pt idx="2126">
                  <c:v>0.24</c:v>
                </c:pt>
                <c:pt idx="2127">
                  <c:v>0.24</c:v>
                </c:pt>
                <c:pt idx="2128">
                  <c:v>0.24</c:v>
                </c:pt>
                <c:pt idx="2129">
                  <c:v>0.24</c:v>
                </c:pt>
                <c:pt idx="2130">
                  <c:v>0.24</c:v>
                </c:pt>
                <c:pt idx="2131">
                  <c:v>0.24</c:v>
                </c:pt>
                <c:pt idx="2132">
                  <c:v>0.24</c:v>
                </c:pt>
                <c:pt idx="2133">
                  <c:v>0.24</c:v>
                </c:pt>
                <c:pt idx="2134">
                  <c:v>0.24</c:v>
                </c:pt>
                <c:pt idx="2135">
                  <c:v>0.24</c:v>
                </c:pt>
                <c:pt idx="2136">
                  <c:v>0.24</c:v>
                </c:pt>
                <c:pt idx="2137">
                  <c:v>0.24</c:v>
                </c:pt>
                <c:pt idx="2138">
                  <c:v>0.24</c:v>
                </c:pt>
                <c:pt idx="2139">
                  <c:v>0.24</c:v>
                </c:pt>
                <c:pt idx="2140">
                  <c:v>0.24</c:v>
                </c:pt>
                <c:pt idx="2141">
                  <c:v>0.24</c:v>
                </c:pt>
                <c:pt idx="2142">
                  <c:v>0.24</c:v>
                </c:pt>
                <c:pt idx="2143">
                  <c:v>0.24</c:v>
                </c:pt>
                <c:pt idx="2144">
                  <c:v>0.24</c:v>
                </c:pt>
                <c:pt idx="2145">
                  <c:v>0.24</c:v>
                </c:pt>
                <c:pt idx="2146">
                  <c:v>0.24</c:v>
                </c:pt>
                <c:pt idx="2147">
                  <c:v>0.24</c:v>
                </c:pt>
                <c:pt idx="2148">
                  <c:v>0.24</c:v>
                </c:pt>
                <c:pt idx="2149">
                  <c:v>0.24</c:v>
                </c:pt>
                <c:pt idx="2150">
                  <c:v>0.24</c:v>
                </c:pt>
                <c:pt idx="2151">
                  <c:v>0.24</c:v>
                </c:pt>
                <c:pt idx="2152">
                  <c:v>0.24</c:v>
                </c:pt>
                <c:pt idx="2153">
                  <c:v>0.24</c:v>
                </c:pt>
                <c:pt idx="2154">
                  <c:v>0.24</c:v>
                </c:pt>
                <c:pt idx="2155">
                  <c:v>0.24</c:v>
                </c:pt>
                <c:pt idx="2156">
                  <c:v>0.24</c:v>
                </c:pt>
                <c:pt idx="2157">
                  <c:v>0.24</c:v>
                </c:pt>
                <c:pt idx="2158">
                  <c:v>0.24</c:v>
                </c:pt>
                <c:pt idx="2159">
                  <c:v>0.24</c:v>
                </c:pt>
                <c:pt idx="2160">
                  <c:v>0.24</c:v>
                </c:pt>
                <c:pt idx="2161">
                  <c:v>0.24</c:v>
                </c:pt>
                <c:pt idx="2162">
                  <c:v>0.24</c:v>
                </c:pt>
                <c:pt idx="2163">
                  <c:v>0.24</c:v>
                </c:pt>
                <c:pt idx="2164">
                  <c:v>0.24</c:v>
                </c:pt>
                <c:pt idx="2165">
                  <c:v>0.24</c:v>
                </c:pt>
                <c:pt idx="2166">
                  <c:v>0.24</c:v>
                </c:pt>
                <c:pt idx="2167">
                  <c:v>0.24</c:v>
                </c:pt>
                <c:pt idx="2168">
                  <c:v>0.24</c:v>
                </c:pt>
                <c:pt idx="2169">
                  <c:v>0.24</c:v>
                </c:pt>
                <c:pt idx="2170">
                  <c:v>0.24</c:v>
                </c:pt>
                <c:pt idx="2171">
                  <c:v>0.24</c:v>
                </c:pt>
                <c:pt idx="2172">
                  <c:v>0.24</c:v>
                </c:pt>
                <c:pt idx="2173">
                  <c:v>0.24</c:v>
                </c:pt>
                <c:pt idx="2174">
                  <c:v>0.24</c:v>
                </c:pt>
                <c:pt idx="2175">
                  <c:v>0.24</c:v>
                </c:pt>
                <c:pt idx="2176">
                  <c:v>0.24</c:v>
                </c:pt>
                <c:pt idx="2177">
                  <c:v>0.24</c:v>
                </c:pt>
                <c:pt idx="2178">
                  <c:v>0.24</c:v>
                </c:pt>
                <c:pt idx="2179">
                  <c:v>0.24</c:v>
                </c:pt>
                <c:pt idx="2180">
                  <c:v>0.24</c:v>
                </c:pt>
                <c:pt idx="2181">
                  <c:v>0.24</c:v>
                </c:pt>
                <c:pt idx="2182">
                  <c:v>0.24</c:v>
                </c:pt>
                <c:pt idx="2183">
                  <c:v>0.24</c:v>
                </c:pt>
                <c:pt idx="2184">
                  <c:v>0.24</c:v>
                </c:pt>
                <c:pt idx="2185">
                  <c:v>0.24</c:v>
                </c:pt>
                <c:pt idx="2186">
                  <c:v>0.24</c:v>
                </c:pt>
                <c:pt idx="2187">
                  <c:v>0.24</c:v>
                </c:pt>
                <c:pt idx="2188">
                  <c:v>0.24</c:v>
                </c:pt>
                <c:pt idx="2189">
                  <c:v>0.24</c:v>
                </c:pt>
                <c:pt idx="2190">
                  <c:v>0.24</c:v>
                </c:pt>
                <c:pt idx="2191">
                  <c:v>0.24</c:v>
                </c:pt>
                <c:pt idx="2192">
                  <c:v>0.24</c:v>
                </c:pt>
                <c:pt idx="2193">
                  <c:v>0.24</c:v>
                </c:pt>
                <c:pt idx="2194">
                  <c:v>0.24</c:v>
                </c:pt>
                <c:pt idx="2195">
                  <c:v>0.24</c:v>
                </c:pt>
                <c:pt idx="2196">
                  <c:v>0.24</c:v>
                </c:pt>
                <c:pt idx="2197">
                  <c:v>0.24</c:v>
                </c:pt>
                <c:pt idx="2198">
                  <c:v>0.24</c:v>
                </c:pt>
                <c:pt idx="2199">
                  <c:v>0.24</c:v>
                </c:pt>
                <c:pt idx="2200">
                  <c:v>0.24</c:v>
                </c:pt>
                <c:pt idx="2201">
                  <c:v>0.24</c:v>
                </c:pt>
                <c:pt idx="2202">
                  <c:v>0.24</c:v>
                </c:pt>
                <c:pt idx="2203">
                  <c:v>0.24</c:v>
                </c:pt>
                <c:pt idx="2204">
                  <c:v>0.24</c:v>
                </c:pt>
                <c:pt idx="2205">
                  <c:v>0.24</c:v>
                </c:pt>
                <c:pt idx="2206">
                  <c:v>0.24</c:v>
                </c:pt>
                <c:pt idx="2207">
                  <c:v>0.24</c:v>
                </c:pt>
                <c:pt idx="2208">
                  <c:v>0.24</c:v>
                </c:pt>
                <c:pt idx="2209">
                  <c:v>0.24</c:v>
                </c:pt>
                <c:pt idx="2210">
                  <c:v>0.24</c:v>
                </c:pt>
                <c:pt idx="2211">
                  <c:v>0.24</c:v>
                </c:pt>
                <c:pt idx="2212">
                  <c:v>0.24</c:v>
                </c:pt>
                <c:pt idx="2213">
                  <c:v>0.24</c:v>
                </c:pt>
                <c:pt idx="2214">
                  <c:v>0.24</c:v>
                </c:pt>
                <c:pt idx="2215">
                  <c:v>0.24</c:v>
                </c:pt>
                <c:pt idx="2216">
                  <c:v>0.24</c:v>
                </c:pt>
                <c:pt idx="2217">
                  <c:v>0.24</c:v>
                </c:pt>
                <c:pt idx="2218">
                  <c:v>0.24</c:v>
                </c:pt>
                <c:pt idx="2219">
                  <c:v>0.24</c:v>
                </c:pt>
                <c:pt idx="2220">
                  <c:v>0.24</c:v>
                </c:pt>
                <c:pt idx="2221">
                  <c:v>0.24</c:v>
                </c:pt>
                <c:pt idx="2222">
                  <c:v>0.24</c:v>
                </c:pt>
                <c:pt idx="2223">
                  <c:v>0.24</c:v>
                </c:pt>
                <c:pt idx="2224">
                  <c:v>0.24</c:v>
                </c:pt>
                <c:pt idx="2225">
                  <c:v>0.24</c:v>
                </c:pt>
                <c:pt idx="2226">
                  <c:v>0.24</c:v>
                </c:pt>
                <c:pt idx="2227">
                  <c:v>0.24</c:v>
                </c:pt>
                <c:pt idx="2228">
                  <c:v>0.24</c:v>
                </c:pt>
                <c:pt idx="2229">
                  <c:v>0.24</c:v>
                </c:pt>
                <c:pt idx="2230">
                  <c:v>0.24</c:v>
                </c:pt>
                <c:pt idx="2231">
                  <c:v>0.24</c:v>
                </c:pt>
                <c:pt idx="2232">
                  <c:v>0.24</c:v>
                </c:pt>
                <c:pt idx="2233">
                  <c:v>0.24</c:v>
                </c:pt>
                <c:pt idx="2234">
                  <c:v>0.24</c:v>
                </c:pt>
                <c:pt idx="2235">
                  <c:v>0.24</c:v>
                </c:pt>
                <c:pt idx="2236">
                  <c:v>0.24</c:v>
                </c:pt>
                <c:pt idx="2237">
                  <c:v>0.24</c:v>
                </c:pt>
                <c:pt idx="2238">
                  <c:v>0.24</c:v>
                </c:pt>
                <c:pt idx="2239">
                  <c:v>0.24</c:v>
                </c:pt>
                <c:pt idx="2240">
                  <c:v>0.24</c:v>
                </c:pt>
                <c:pt idx="2241">
                  <c:v>0.24</c:v>
                </c:pt>
                <c:pt idx="2242">
                  <c:v>0.24</c:v>
                </c:pt>
                <c:pt idx="2243">
                  <c:v>0.24</c:v>
                </c:pt>
                <c:pt idx="2244">
                  <c:v>0.24</c:v>
                </c:pt>
                <c:pt idx="2245">
                  <c:v>0.24</c:v>
                </c:pt>
                <c:pt idx="2246">
                  <c:v>0.24</c:v>
                </c:pt>
                <c:pt idx="2247">
                  <c:v>0.24</c:v>
                </c:pt>
                <c:pt idx="2248">
                  <c:v>0.24</c:v>
                </c:pt>
                <c:pt idx="2249">
                  <c:v>0.24</c:v>
                </c:pt>
                <c:pt idx="2250">
                  <c:v>0.24</c:v>
                </c:pt>
                <c:pt idx="2251">
                  <c:v>0.24</c:v>
                </c:pt>
                <c:pt idx="2252">
                  <c:v>0.24</c:v>
                </c:pt>
                <c:pt idx="2253">
                  <c:v>0.24</c:v>
                </c:pt>
                <c:pt idx="2254">
                  <c:v>0.24</c:v>
                </c:pt>
                <c:pt idx="2255">
                  <c:v>0.24</c:v>
                </c:pt>
                <c:pt idx="2256">
                  <c:v>0.24</c:v>
                </c:pt>
                <c:pt idx="2257">
                  <c:v>0.24</c:v>
                </c:pt>
                <c:pt idx="2258">
                  <c:v>0.24</c:v>
                </c:pt>
                <c:pt idx="2259">
                  <c:v>0.24</c:v>
                </c:pt>
                <c:pt idx="2260">
                  <c:v>0.24</c:v>
                </c:pt>
                <c:pt idx="2261">
                  <c:v>0.24</c:v>
                </c:pt>
                <c:pt idx="2262">
                  <c:v>0.24</c:v>
                </c:pt>
                <c:pt idx="2263">
                  <c:v>0.24</c:v>
                </c:pt>
                <c:pt idx="2264">
                  <c:v>0.24</c:v>
                </c:pt>
                <c:pt idx="2265">
                  <c:v>0.24</c:v>
                </c:pt>
                <c:pt idx="2266">
                  <c:v>0.24</c:v>
                </c:pt>
                <c:pt idx="2267">
                  <c:v>0.24</c:v>
                </c:pt>
                <c:pt idx="2268">
                  <c:v>0.24</c:v>
                </c:pt>
                <c:pt idx="2269">
                  <c:v>0.24</c:v>
                </c:pt>
                <c:pt idx="2270">
                  <c:v>0.24</c:v>
                </c:pt>
                <c:pt idx="2271">
                  <c:v>0.24</c:v>
                </c:pt>
                <c:pt idx="2272">
                  <c:v>0.24</c:v>
                </c:pt>
                <c:pt idx="2273">
                  <c:v>0.24</c:v>
                </c:pt>
                <c:pt idx="2274">
                  <c:v>0.24</c:v>
                </c:pt>
                <c:pt idx="2275">
                  <c:v>0.24</c:v>
                </c:pt>
                <c:pt idx="2276">
                  <c:v>0.24</c:v>
                </c:pt>
                <c:pt idx="2277">
                  <c:v>0.24</c:v>
                </c:pt>
                <c:pt idx="2278">
                  <c:v>0.24</c:v>
                </c:pt>
                <c:pt idx="2279">
                  <c:v>0.24</c:v>
                </c:pt>
                <c:pt idx="2280">
                  <c:v>0.24</c:v>
                </c:pt>
                <c:pt idx="2281">
                  <c:v>0.24</c:v>
                </c:pt>
                <c:pt idx="2282">
                  <c:v>0.24</c:v>
                </c:pt>
                <c:pt idx="2283">
                  <c:v>0.24</c:v>
                </c:pt>
                <c:pt idx="2284">
                  <c:v>0.24</c:v>
                </c:pt>
                <c:pt idx="2285">
                  <c:v>0.24</c:v>
                </c:pt>
                <c:pt idx="2286">
                  <c:v>0.24</c:v>
                </c:pt>
                <c:pt idx="2287">
                  <c:v>0.24</c:v>
                </c:pt>
                <c:pt idx="2288">
                  <c:v>0.24</c:v>
                </c:pt>
                <c:pt idx="2289">
                  <c:v>0.24</c:v>
                </c:pt>
                <c:pt idx="2290">
                  <c:v>0.24</c:v>
                </c:pt>
                <c:pt idx="2291">
                  <c:v>0.24</c:v>
                </c:pt>
                <c:pt idx="2292">
                  <c:v>0.24</c:v>
                </c:pt>
                <c:pt idx="2293">
                  <c:v>0.24</c:v>
                </c:pt>
                <c:pt idx="2294">
                  <c:v>0.24</c:v>
                </c:pt>
                <c:pt idx="2295">
                  <c:v>0.24</c:v>
                </c:pt>
                <c:pt idx="2296">
                  <c:v>0.24</c:v>
                </c:pt>
                <c:pt idx="2297">
                  <c:v>0.24</c:v>
                </c:pt>
                <c:pt idx="2298">
                  <c:v>0.24</c:v>
                </c:pt>
                <c:pt idx="2299">
                  <c:v>0.24</c:v>
                </c:pt>
                <c:pt idx="2300">
                  <c:v>0.24</c:v>
                </c:pt>
                <c:pt idx="2301">
                  <c:v>0.24</c:v>
                </c:pt>
                <c:pt idx="2302">
                  <c:v>0.24</c:v>
                </c:pt>
                <c:pt idx="2303">
                  <c:v>0.24</c:v>
                </c:pt>
                <c:pt idx="2304">
                  <c:v>0.24</c:v>
                </c:pt>
                <c:pt idx="2305">
                  <c:v>0.24</c:v>
                </c:pt>
                <c:pt idx="2306">
                  <c:v>0.24</c:v>
                </c:pt>
                <c:pt idx="2307">
                  <c:v>0.24</c:v>
                </c:pt>
                <c:pt idx="2308">
                  <c:v>0.24</c:v>
                </c:pt>
                <c:pt idx="2309">
                  <c:v>0.24</c:v>
                </c:pt>
                <c:pt idx="2310">
                  <c:v>0.24</c:v>
                </c:pt>
                <c:pt idx="2311">
                  <c:v>0.24</c:v>
                </c:pt>
                <c:pt idx="2312">
                  <c:v>0.24</c:v>
                </c:pt>
                <c:pt idx="2313">
                  <c:v>0.24</c:v>
                </c:pt>
                <c:pt idx="2314">
                  <c:v>0.24</c:v>
                </c:pt>
                <c:pt idx="2315">
                  <c:v>0.24</c:v>
                </c:pt>
                <c:pt idx="2316">
                  <c:v>0.24</c:v>
                </c:pt>
                <c:pt idx="2317">
                  <c:v>0.24</c:v>
                </c:pt>
                <c:pt idx="2318">
                  <c:v>0.24</c:v>
                </c:pt>
                <c:pt idx="2319">
                  <c:v>0.24</c:v>
                </c:pt>
                <c:pt idx="2320">
                  <c:v>0.24</c:v>
                </c:pt>
                <c:pt idx="2321">
                  <c:v>0.24</c:v>
                </c:pt>
                <c:pt idx="2322">
                  <c:v>0.24</c:v>
                </c:pt>
                <c:pt idx="2323">
                  <c:v>0.24</c:v>
                </c:pt>
                <c:pt idx="2324">
                  <c:v>0.24</c:v>
                </c:pt>
                <c:pt idx="2325">
                  <c:v>0.24</c:v>
                </c:pt>
                <c:pt idx="2326">
                  <c:v>0.24</c:v>
                </c:pt>
                <c:pt idx="2327">
                  <c:v>0.24</c:v>
                </c:pt>
                <c:pt idx="2328">
                  <c:v>0.24</c:v>
                </c:pt>
                <c:pt idx="2329">
                  <c:v>0.24</c:v>
                </c:pt>
                <c:pt idx="2330">
                  <c:v>0.24</c:v>
                </c:pt>
                <c:pt idx="2331">
                  <c:v>0.24</c:v>
                </c:pt>
                <c:pt idx="2332">
                  <c:v>0.24</c:v>
                </c:pt>
                <c:pt idx="2333">
                  <c:v>0.24</c:v>
                </c:pt>
                <c:pt idx="2334">
                  <c:v>0.24</c:v>
                </c:pt>
                <c:pt idx="2335">
                  <c:v>0.24</c:v>
                </c:pt>
                <c:pt idx="2336">
                  <c:v>0.24</c:v>
                </c:pt>
                <c:pt idx="2337">
                  <c:v>0.24</c:v>
                </c:pt>
                <c:pt idx="2338">
                  <c:v>0.24</c:v>
                </c:pt>
                <c:pt idx="2339">
                  <c:v>0.24</c:v>
                </c:pt>
                <c:pt idx="2340">
                  <c:v>0.24</c:v>
                </c:pt>
                <c:pt idx="2341">
                  <c:v>0.24</c:v>
                </c:pt>
                <c:pt idx="2342">
                  <c:v>0.24</c:v>
                </c:pt>
                <c:pt idx="2343">
                  <c:v>0.24</c:v>
                </c:pt>
                <c:pt idx="2344">
                  <c:v>0.24</c:v>
                </c:pt>
                <c:pt idx="2345">
                  <c:v>0.24</c:v>
                </c:pt>
                <c:pt idx="2346">
                  <c:v>0.24</c:v>
                </c:pt>
                <c:pt idx="2347">
                  <c:v>0.24</c:v>
                </c:pt>
                <c:pt idx="2348">
                  <c:v>0.24</c:v>
                </c:pt>
                <c:pt idx="2349">
                  <c:v>0.24</c:v>
                </c:pt>
                <c:pt idx="2350">
                  <c:v>0.24</c:v>
                </c:pt>
                <c:pt idx="2351">
                  <c:v>0.24</c:v>
                </c:pt>
                <c:pt idx="2352">
                  <c:v>0.24</c:v>
                </c:pt>
                <c:pt idx="2353">
                  <c:v>0.24</c:v>
                </c:pt>
                <c:pt idx="2354">
                  <c:v>0.24</c:v>
                </c:pt>
                <c:pt idx="2355">
                  <c:v>0.24</c:v>
                </c:pt>
                <c:pt idx="2356">
                  <c:v>0.24</c:v>
                </c:pt>
                <c:pt idx="2357">
                  <c:v>0.24</c:v>
                </c:pt>
                <c:pt idx="2358">
                  <c:v>0.24</c:v>
                </c:pt>
                <c:pt idx="2359">
                  <c:v>0.24</c:v>
                </c:pt>
                <c:pt idx="2360">
                  <c:v>0.24</c:v>
                </c:pt>
                <c:pt idx="2361">
                  <c:v>0.24</c:v>
                </c:pt>
                <c:pt idx="2362">
                  <c:v>0.24</c:v>
                </c:pt>
                <c:pt idx="2363">
                  <c:v>0.24</c:v>
                </c:pt>
                <c:pt idx="2364">
                  <c:v>0.24</c:v>
                </c:pt>
                <c:pt idx="2365">
                  <c:v>0.24</c:v>
                </c:pt>
                <c:pt idx="2366">
                  <c:v>0.24</c:v>
                </c:pt>
                <c:pt idx="2367">
                  <c:v>0.24</c:v>
                </c:pt>
                <c:pt idx="2368">
                  <c:v>0.24</c:v>
                </c:pt>
                <c:pt idx="2369">
                  <c:v>0.24</c:v>
                </c:pt>
                <c:pt idx="2370">
                  <c:v>0.24</c:v>
                </c:pt>
                <c:pt idx="2371">
                  <c:v>0.24</c:v>
                </c:pt>
                <c:pt idx="2372">
                  <c:v>0.24</c:v>
                </c:pt>
                <c:pt idx="2373">
                  <c:v>0.24</c:v>
                </c:pt>
                <c:pt idx="2374">
                  <c:v>0.24</c:v>
                </c:pt>
                <c:pt idx="2375">
                  <c:v>0.24</c:v>
                </c:pt>
                <c:pt idx="2376">
                  <c:v>0.24</c:v>
                </c:pt>
                <c:pt idx="2377">
                  <c:v>0.24</c:v>
                </c:pt>
                <c:pt idx="2378">
                  <c:v>0.24</c:v>
                </c:pt>
                <c:pt idx="2379">
                  <c:v>0.24</c:v>
                </c:pt>
                <c:pt idx="2380">
                  <c:v>0.24</c:v>
                </c:pt>
                <c:pt idx="2381">
                  <c:v>0.24</c:v>
                </c:pt>
                <c:pt idx="2382">
                  <c:v>0.24</c:v>
                </c:pt>
                <c:pt idx="2383">
                  <c:v>0.24</c:v>
                </c:pt>
                <c:pt idx="2384">
                  <c:v>0.24</c:v>
                </c:pt>
                <c:pt idx="2385">
                  <c:v>0.24</c:v>
                </c:pt>
                <c:pt idx="2386">
                  <c:v>0.24</c:v>
                </c:pt>
                <c:pt idx="2387">
                  <c:v>0.24</c:v>
                </c:pt>
                <c:pt idx="2388">
                  <c:v>0.24</c:v>
                </c:pt>
                <c:pt idx="2389">
                  <c:v>0.24</c:v>
                </c:pt>
                <c:pt idx="2390">
                  <c:v>0.24</c:v>
                </c:pt>
                <c:pt idx="2391">
                  <c:v>0.24</c:v>
                </c:pt>
                <c:pt idx="2392">
                  <c:v>0.24</c:v>
                </c:pt>
                <c:pt idx="2393">
                  <c:v>0.24</c:v>
                </c:pt>
                <c:pt idx="2394">
                  <c:v>0.24</c:v>
                </c:pt>
                <c:pt idx="2395">
                  <c:v>0.24</c:v>
                </c:pt>
                <c:pt idx="2396">
                  <c:v>0.24</c:v>
                </c:pt>
                <c:pt idx="2397">
                  <c:v>0.24</c:v>
                </c:pt>
                <c:pt idx="2398">
                  <c:v>0.24</c:v>
                </c:pt>
                <c:pt idx="2399">
                  <c:v>0.24</c:v>
                </c:pt>
                <c:pt idx="2400">
                  <c:v>0.24</c:v>
                </c:pt>
                <c:pt idx="2401">
                  <c:v>0.24</c:v>
                </c:pt>
                <c:pt idx="2402">
                  <c:v>0.24</c:v>
                </c:pt>
                <c:pt idx="2403">
                  <c:v>0.24</c:v>
                </c:pt>
                <c:pt idx="2404">
                  <c:v>0.24</c:v>
                </c:pt>
                <c:pt idx="2405">
                  <c:v>0.24</c:v>
                </c:pt>
                <c:pt idx="2406">
                  <c:v>0.24</c:v>
                </c:pt>
                <c:pt idx="2407">
                  <c:v>0.24</c:v>
                </c:pt>
                <c:pt idx="2408">
                  <c:v>0.24</c:v>
                </c:pt>
                <c:pt idx="2409">
                  <c:v>0.24</c:v>
                </c:pt>
                <c:pt idx="2410">
                  <c:v>0.24</c:v>
                </c:pt>
                <c:pt idx="2411">
                  <c:v>0.24</c:v>
                </c:pt>
                <c:pt idx="2412">
                  <c:v>0.24</c:v>
                </c:pt>
                <c:pt idx="2413">
                  <c:v>0.24</c:v>
                </c:pt>
                <c:pt idx="2414">
                  <c:v>0.24</c:v>
                </c:pt>
                <c:pt idx="2415">
                  <c:v>0.24</c:v>
                </c:pt>
                <c:pt idx="2416">
                  <c:v>0.24</c:v>
                </c:pt>
                <c:pt idx="2417">
                  <c:v>0.24</c:v>
                </c:pt>
                <c:pt idx="2418">
                  <c:v>0.24</c:v>
                </c:pt>
                <c:pt idx="2419">
                  <c:v>0.24</c:v>
                </c:pt>
                <c:pt idx="2420">
                  <c:v>0.24</c:v>
                </c:pt>
                <c:pt idx="2421">
                  <c:v>0.24</c:v>
                </c:pt>
                <c:pt idx="2422">
                  <c:v>0.24</c:v>
                </c:pt>
                <c:pt idx="2423">
                  <c:v>0.24</c:v>
                </c:pt>
                <c:pt idx="2424">
                  <c:v>0.24</c:v>
                </c:pt>
                <c:pt idx="2425">
                  <c:v>0.24</c:v>
                </c:pt>
                <c:pt idx="2426">
                  <c:v>0.24</c:v>
                </c:pt>
                <c:pt idx="2427">
                  <c:v>0.24</c:v>
                </c:pt>
                <c:pt idx="2428">
                  <c:v>0.24</c:v>
                </c:pt>
                <c:pt idx="2429">
                  <c:v>0.24</c:v>
                </c:pt>
                <c:pt idx="2430">
                  <c:v>0.24</c:v>
                </c:pt>
                <c:pt idx="2431">
                  <c:v>0.24</c:v>
                </c:pt>
                <c:pt idx="2432">
                  <c:v>0.24</c:v>
                </c:pt>
                <c:pt idx="2433">
                  <c:v>0.24</c:v>
                </c:pt>
                <c:pt idx="2434">
                  <c:v>0.24</c:v>
                </c:pt>
                <c:pt idx="2435">
                  <c:v>0.24</c:v>
                </c:pt>
                <c:pt idx="2436">
                  <c:v>0.24</c:v>
                </c:pt>
                <c:pt idx="2437">
                  <c:v>0.24</c:v>
                </c:pt>
                <c:pt idx="2438">
                  <c:v>0.24</c:v>
                </c:pt>
                <c:pt idx="2439">
                  <c:v>0.24</c:v>
                </c:pt>
                <c:pt idx="2440">
                  <c:v>0.24</c:v>
                </c:pt>
                <c:pt idx="2441">
                  <c:v>0.24</c:v>
                </c:pt>
                <c:pt idx="2442">
                  <c:v>0.24</c:v>
                </c:pt>
                <c:pt idx="2443">
                  <c:v>0.24</c:v>
                </c:pt>
                <c:pt idx="2444">
                  <c:v>0.24</c:v>
                </c:pt>
                <c:pt idx="2445">
                  <c:v>0.24</c:v>
                </c:pt>
                <c:pt idx="2446">
                  <c:v>0.24</c:v>
                </c:pt>
                <c:pt idx="2447">
                  <c:v>0.24</c:v>
                </c:pt>
                <c:pt idx="2448">
                  <c:v>0.24</c:v>
                </c:pt>
                <c:pt idx="2449">
                  <c:v>0.24</c:v>
                </c:pt>
                <c:pt idx="2450">
                  <c:v>0.24</c:v>
                </c:pt>
                <c:pt idx="2451">
                  <c:v>0.24</c:v>
                </c:pt>
                <c:pt idx="2452">
                  <c:v>0.24</c:v>
                </c:pt>
                <c:pt idx="2453">
                  <c:v>0.24</c:v>
                </c:pt>
                <c:pt idx="2454">
                  <c:v>0.24</c:v>
                </c:pt>
                <c:pt idx="2455">
                  <c:v>0.24</c:v>
                </c:pt>
                <c:pt idx="2456">
                  <c:v>0.24</c:v>
                </c:pt>
                <c:pt idx="2457">
                  <c:v>0.24</c:v>
                </c:pt>
                <c:pt idx="2458">
                  <c:v>0.24</c:v>
                </c:pt>
                <c:pt idx="2459">
                  <c:v>0.24</c:v>
                </c:pt>
                <c:pt idx="2460">
                  <c:v>0.24</c:v>
                </c:pt>
                <c:pt idx="2461">
                  <c:v>0.24</c:v>
                </c:pt>
                <c:pt idx="2462">
                  <c:v>0.24</c:v>
                </c:pt>
                <c:pt idx="2463">
                  <c:v>0.24</c:v>
                </c:pt>
                <c:pt idx="2464">
                  <c:v>0.24</c:v>
                </c:pt>
                <c:pt idx="2465">
                  <c:v>0.24</c:v>
                </c:pt>
                <c:pt idx="2466">
                  <c:v>0.24</c:v>
                </c:pt>
                <c:pt idx="2467">
                  <c:v>0.24</c:v>
                </c:pt>
                <c:pt idx="2468">
                  <c:v>0.24</c:v>
                </c:pt>
                <c:pt idx="2469">
                  <c:v>0.24</c:v>
                </c:pt>
                <c:pt idx="2470">
                  <c:v>0.24</c:v>
                </c:pt>
                <c:pt idx="2471">
                  <c:v>0.24</c:v>
                </c:pt>
                <c:pt idx="2472">
                  <c:v>0.24</c:v>
                </c:pt>
                <c:pt idx="2473">
                  <c:v>0.24</c:v>
                </c:pt>
                <c:pt idx="2474">
                  <c:v>0.24</c:v>
                </c:pt>
                <c:pt idx="2475">
                  <c:v>0.24</c:v>
                </c:pt>
                <c:pt idx="2476">
                  <c:v>0.24</c:v>
                </c:pt>
                <c:pt idx="2477">
                  <c:v>0.24</c:v>
                </c:pt>
                <c:pt idx="2478">
                  <c:v>0.24</c:v>
                </c:pt>
                <c:pt idx="2479">
                  <c:v>0.24</c:v>
                </c:pt>
                <c:pt idx="2480">
                  <c:v>0.24</c:v>
                </c:pt>
                <c:pt idx="2481">
                  <c:v>0.24</c:v>
                </c:pt>
                <c:pt idx="2482">
                  <c:v>0.24</c:v>
                </c:pt>
                <c:pt idx="2483">
                  <c:v>0.24</c:v>
                </c:pt>
                <c:pt idx="2484">
                  <c:v>0.24</c:v>
                </c:pt>
                <c:pt idx="2485">
                  <c:v>0.24</c:v>
                </c:pt>
                <c:pt idx="2486">
                  <c:v>0.24</c:v>
                </c:pt>
                <c:pt idx="2487">
                  <c:v>0.24</c:v>
                </c:pt>
                <c:pt idx="2488">
                  <c:v>0.24</c:v>
                </c:pt>
                <c:pt idx="2489">
                  <c:v>0.24</c:v>
                </c:pt>
                <c:pt idx="2490">
                  <c:v>0.24</c:v>
                </c:pt>
                <c:pt idx="2491">
                  <c:v>0.24</c:v>
                </c:pt>
                <c:pt idx="2492">
                  <c:v>0.24</c:v>
                </c:pt>
                <c:pt idx="2493">
                  <c:v>0.24</c:v>
                </c:pt>
                <c:pt idx="2494">
                  <c:v>0.24</c:v>
                </c:pt>
                <c:pt idx="2495">
                  <c:v>0.24</c:v>
                </c:pt>
                <c:pt idx="2496">
                  <c:v>0.24</c:v>
                </c:pt>
                <c:pt idx="2497">
                  <c:v>0.24</c:v>
                </c:pt>
                <c:pt idx="2498">
                  <c:v>0.24</c:v>
                </c:pt>
                <c:pt idx="2499">
                  <c:v>0.24</c:v>
                </c:pt>
                <c:pt idx="2500">
                  <c:v>0.24</c:v>
                </c:pt>
                <c:pt idx="2501">
                  <c:v>0.24</c:v>
                </c:pt>
                <c:pt idx="2502">
                  <c:v>0.24</c:v>
                </c:pt>
                <c:pt idx="2503">
                  <c:v>0.24</c:v>
                </c:pt>
                <c:pt idx="2504">
                  <c:v>0.24</c:v>
                </c:pt>
                <c:pt idx="2505">
                  <c:v>0.24</c:v>
                </c:pt>
                <c:pt idx="2506">
                  <c:v>0.24</c:v>
                </c:pt>
                <c:pt idx="2507">
                  <c:v>0.24</c:v>
                </c:pt>
                <c:pt idx="2508">
                  <c:v>0.24</c:v>
                </c:pt>
                <c:pt idx="2509">
                  <c:v>0.24</c:v>
                </c:pt>
                <c:pt idx="2510">
                  <c:v>0.24</c:v>
                </c:pt>
                <c:pt idx="2511">
                  <c:v>0.24</c:v>
                </c:pt>
                <c:pt idx="2512">
                  <c:v>0.24</c:v>
                </c:pt>
                <c:pt idx="2513">
                  <c:v>0.24</c:v>
                </c:pt>
                <c:pt idx="2514">
                  <c:v>0.24</c:v>
                </c:pt>
                <c:pt idx="2515">
                  <c:v>0.24</c:v>
                </c:pt>
                <c:pt idx="2516">
                  <c:v>0.24</c:v>
                </c:pt>
                <c:pt idx="2517">
                  <c:v>0.24</c:v>
                </c:pt>
                <c:pt idx="2518">
                  <c:v>0.24</c:v>
                </c:pt>
                <c:pt idx="2519">
                  <c:v>0.24</c:v>
                </c:pt>
                <c:pt idx="2520">
                  <c:v>0.24</c:v>
                </c:pt>
                <c:pt idx="2521">
                  <c:v>0.24</c:v>
                </c:pt>
                <c:pt idx="2522">
                  <c:v>0.24</c:v>
                </c:pt>
                <c:pt idx="2523">
                  <c:v>0.24</c:v>
                </c:pt>
                <c:pt idx="2524">
                  <c:v>0.24</c:v>
                </c:pt>
                <c:pt idx="2525">
                  <c:v>0.24</c:v>
                </c:pt>
                <c:pt idx="2526">
                  <c:v>0.24</c:v>
                </c:pt>
                <c:pt idx="2527">
                  <c:v>0.24</c:v>
                </c:pt>
                <c:pt idx="2528">
                  <c:v>0.24</c:v>
                </c:pt>
                <c:pt idx="2529">
                  <c:v>0.24</c:v>
                </c:pt>
                <c:pt idx="2530">
                  <c:v>0.24</c:v>
                </c:pt>
                <c:pt idx="2531">
                  <c:v>0.24</c:v>
                </c:pt>
                <c:pt idx="2532">
                  <c:v>0.24</c:v>
                </c:pt>
                <c:pt idx="2533">
                  <c:v>0.24</c:v>
                </c:pt>
                <c:pt idx="2534">
                  <c:v>0.24</c:v>
                </c:pt>
                <c:pt idx="2535">
                  <c:v>0.24</c:v>
                </c:pt>
                <c:pt idx="2536">
                  <c:v>0.24</c:v>
                </c:pt>
                <c:pt idx="2537">
                  <c:v>0.24</c:v>
                </c:pt>
                <c:pt idx="2538">
                  <c:v>0.24</c:v>
                </c:pt>
                <c:pt idx="2539">
                  <c:v>0.24</c:v>
                </c:pt>
                <c:pt idx="2540">
                  <c:v>0.24</c:v>
                </c:pt>
                <c:pt idx="2541">
                  <c:v>0.24</c:v>
                </c:pt>
                <c:pt idx="2542">
                  <c:v>0.24</c:v>
                </c:pt>
                <c:pt idx="2543">
                  <c:v>0.24</c:v>
                </c:pt>
                <c:pt idx="2544">
                  <c:v>0.24</c:v>
                </c:pt>
                <c:pt idx="2545">
                  <c:v>0.24</c:v>
                </c:pt>
                <c:pt idx="2546">
                  <c:v>0.24</c:v>
                </c:pt>
                <c:pt idx="2547">
                  <c:v>0.24</c:v>
                </c:pt>
                <c:pt idx="2548">
                  <c:v>0.24</c:v>
                </c:pt>
                <c:pt idx="2549">
                  <c:v>0.24</c:v>
                </c:pt>
                <c:pt idx="2550">
                  <c:v>0.24</c:v>
                </c:pt>
                <c:pt idx="2551">
                  <c:v>0.24</c:v>
                </c:pt>
                <c:pt idx="2552">
                  <c:v>0.24</c:v>
                </c:pt>
                <c:pt idx="2553">
                  <c:v>0.24</c:v>
                </c:pt>
                <c:pt idx="2554">
                  <c:v>0.24</c:v>
                </c:pt>
                <c:pt idx="2555">
                  <c:v>0.24</c:v>
                </c:pt>
                <c:pt idx="2556">
                  <c:v>0.24</c:v>
                </c:pt>
                <c:pt idx="2557">
                  <c:v>0.24</c:v>
                </c:pt>
                <c:pt idx="2558">
                  <c:v>0.24</c:v>
                </c:pt>
                <c:pt idx="2559">
                  <c:v>0.24</c:v>
                </c:pt>
                <c:pt idx="2560">
                  <c:v>0.24</c:v>
                </c:pt>
                <c:pt idx="2561">
                  <c:v>0.24</c:v>
                </c:pt>
                <c:pt idx="2562">
                  <c:v>0.24</c:v>
                </c:pt>
                <c:pt idx="2563">
                  <c:v>0.24</c:v>
                </c:pt>
                <c:pt idx="2564">
                  <c:v>0.24</c:v>
                </c:pt>
                <c:pt idx="2565">
                  <c:v>0.24</c:v>
                </c:pt>
                <c:pt idx="2566">
                  <c:v>0.24</c:v>
                </c:pt>
                <c:pt idx="2567">
                  <c:v>0.24</c:v>
                </c:pt>
                <c:pt idx="2568">
                  <c:v>0.24</c:v>
                </c:pt>
                <c:pt idx="2569">
                  <c:v>0.24</c:v>
                </c:pt>
                <c:pt idx="2570">
                  <c:v>0.24</c:v>
                </c:pt>
                <c:pt idx="2571">
                  <c:v>0.24</c:v>
                </c:pt>
                <c:pt idx="2572">
                  <c:v>0.24</c:v>
                </c:pt>
                <c:pt idx="2573">
                  <c:v>0.24</c:v>
                </c:pt>
                <c:pt idx="2574">
                  <c:v>0.24</c:v>
                </c:pt>
                <c:pt idx="2575">
                  <c:v>0.24</c:v>
                </c:pt>
                <c:pt idx="2576">
                  <c:v>0.24</c:v>
                </c:pt>
                <c:pt idx="2577">
                  <c:v>0.24</c:v>
                </c:pt>
                <c:pt idx="2578">
                  <c:v>0.24</c:v>
                </c:pt>
                <c:pt idx="2579">
                  <c:v>0.24</c:v>
                </c:pt>
                <c:pt idx="2580">
                  <c:v>0.24</c:v>
                </c:pt>
                <c:pt idx="2581">
                  <c:v>0.24</c:v>
                </c:pt>
                <c:pt idx="2582">
                  <c:v>0.24</c:v>
                </c:pt>
                <c:pt idx="2583">
                  <c:v>0.24</c:v>
                </c:pt>
                <c:pt idx="2584">
                  <c:v>0.24</c:v>
                </c:pt>
                <c:pt idx="2585">
                  <c:v>0.24</c:v>
                </c:pt>
                <c:pt idx="2586">
                  <c:v>0.24</c:v>
                </c:pt>
                <c:pt idx="2587">
                  <c:v>0.24</c:v>
                </c:pt>
                <c:pt idx="2588">
                  <c:v>0.24</c:v>
                </c:pt>
                <c:pt idx="2589">
                  <c:v>0.24</c:v>
                </c:pt>
                <c:pt idx="2590">
                  <c:v>0.24</c:v>
                </c:pt>
                <c:pt idx="2591">
                  <c:v>0.24</c:v>
                </c:pt>
                <c:pt idx="2592">
                  <c:v>0.24</c:v>
                </c:pt>
                <c:pt idx="2593">
                  <c:v>0.24</c:v>
                </c:pt>
                <c:pt idx="2594">
                  <c:v>0.24</c:v>
                </c:pt>
                <c:pt idx="2595">
                  <c:v>0.24</c:v>
                </c:pt>
                <c:pt idx="2596">
                  <c:v>0.24</c:v>
                </c:pt>
                <c:pt idx="2597">
                  <c:v>0.24</c:v>
                </c:pt>
                <c:pt idx="2598">
                  <c:v>0.24</c:v>
                </c:pt>
                <c:pt idx="2599">
                  <c:v>0.24</c:v>
                </c:pt>
                <c:pt idx="2600">
                  <c:v>0.24</c:v>
                </c:pt>
                <c:pt idx="2601">
                  <c:v>0.24</c:v>
                </c:pt>
                <c:pt idx="2602">
                  <c:v>0.24</c:v>
                </c:pt>
                <c:pt idx="2603">
                  <c:v>0.24</c:v>
                </c:pt>
                <c:pt idx="2604">
                  <c:v>0.24</c:v>
                </c:pt>
                <c:pt idx="2605">
                  <c:v>0.24</c:v>
                </c:pt>
                <c:pt idx="2606">
                  <c:v>0.24</c:v>
                </c:pt>
                <c:pt idx="2607">
                  <c:v>0.24</c:v>
                </c:pt>
                <c:pt idx="2608">
                  <c:v>0.24</c:v>
                </c:pt>
                <c:pt idx="2609">
                  <c:v>0.24</c:v>
                </c:pt>
                <c:pt idx="2610">
                  <c:v>0.24</c:v>
                </c:pt>
                <c:pt idx="2611">
                  <c:v>0.24</c:v>
                </c:pt>
                <c:pt idx="2612">
                  <c:v>0.24</c:v>
                </c:pt>
                <c:pt idx="2613">
                  <c:v>0.24</c:v>
                </c:pt>
                <c:pt idx="2614">
                  <c:v>0.24</c:v>
                </c:pt>
                <c:pt idx="2615">
                  <c:v>0.24</c:v>
                </c:pt>
                <c:pt idx="2616">
                  <c:v>0.24</c:v>
                </c:pt>
                <c:pt idx="2617">
                  <c:v>0.24</c:v>
                </c:pt>
                <c:pt idx="2618">
                  <c:v>0.24</c:v>
                </c:pt>
                <c:pt idx="2619">
                  <c:v>0.24</c:v>
                </c:pt>
                <c:pt idx="2620">
                  <c:v>0.24</c:v>
                </c:pt>
                <c:pt idx="2621">
                  <c:v>0.24</c:v>
                </c:pt>
                <c:pt idx="2622">
                  <c:v>0.24</c:v>
                </c:pt>
                <c:pt idx="2623">
                  <c:v>0.24</c:v>
                </c:pt>
                <c:pt idx="2624">
                  <c:v>0.24</c:v>
                </c:pt>
                <c:pt idx="2625">
                  <c:v>0.24</c:v>
                </c:pt>
                <c:pt idx="2626">
                  <c:v>0.24</c:v>
                </c:pt>
                <c:pt idx="2627">
                  <c:v>0.24</c:v>
                </c:pt>
                <c:pt idx="2628">
                  <c:v>0.24</c:v>
                </c:pt>
                <c:pt idx="2629">
                  <c:v>0.24</c:v>
                </c:pt>
                <c:pt idx="2630">
                  <c:v>0.24</c:v>
                </c:pt>
                <c:pt idx="2631">
                  <c:v>0.24</c:v>
                </c:pt>
                <c:pt idx="2632">
                  <c:v>0.24</c:v>
                </c:pt>
                <c:pt idx="2633">
                  <c:v>0.24</c:v>
                </c:pt>
                <c:pt idx="2634">
                  <c:v>0.24</c:v>
                </c:pt>
                <c:pt idx="2635">
                  <c:v>0.24</c:v>
                </c:pt>
                <c:pt idx="2636">
                  <c:v>0.24</c:v>
                </c:pt>
                <c:pt idx="2637">
                  <c:v>0.24</c:v>
                </c:pt>
                <c:pt idx="2638">
                  <c:v>0.24</c:v>
                </c:pt>
                <c:pt idx="2639">
                  <c:v>0.24</c:v>
                </c:pt>
                <c:pt idx="2640">
                  <c:v>0.24</c:v>
                </c:pt>
                <c:pt idx="2641">
                  <c:v>0.24</c:v>
                </c:pt>
                <c:pt idx="2642">
                  <c:v>0.24</c:v>
                </c:pt>
                <c:pt idx="2643">
                  <c:v>0.24</c:v>
                </c:pt>
                <c:pt idx="2644">
                  <c:v>0.24</c:v>
                </c:pt>
                <c:pt idx="2645">
                  <c:v>0.24</c:v>
                </c:pt>
                <c:pt idx="2646">
                  <c:v>0.24</c:v>
                </c:pt>
                <c:pt idx="2647">
                  <c:v>0.24</c:v>
                </c:pt>
                <c:pt idx="2648">
                  <c:v>0.24</c:v>
                </c:pt>
                <c:pt idx="2649">
                  <c:v>0.24</c:v>
                </c:pt>
                <c:pt idx="2650">
                  <c:v>0.24</c:v>
                </c:pt>
                <c:pt idx="2651">
                  <c:v>0.24</c:v>
                </c:pt>
                <c:pt idx="2652">
                  <c:v>0.24</c:v>
                </c:pt>
                <c:pt idx="2653">
                  <c:v>0.24</c:v>
                </c:pt>
                <c:pt idx="2654">
                  <c:v>0.24</c:v>
                </c:pt>
                <c:pt idx="2655">
                  <c:v>0.24</c:v>
                </c:pt>
                <c:pt idx="2656">
                  <c:v>0.24</c:v>
                </c:pt>
                <c:pt idx="2657">
                  <c:v>0.24</c:v>
                </c:pt>
                <c:pt idx="2658">
                  <c:v>0.24</c:v>
                </c:pt>
                <c:pt idx="2659">
                  <c:v>0.24</c:v>
                </c:pt>
                <c:pt idx="2660">
                  <c:v>0.24</c:v>
                </c:pt>
                <c:pt idx="2661">
                  <c:v>0.24</c:v>
                </c:pt>
                <c:pt idx="2662">
                  <c:v>0.24</c:v>
                </c:pt>
                <c:pt idx="2663">
                  <c:v>0.24</c:v>
                </c:pt>
                <c:pt idx="2664">
                  <c:v>0.24</c:v>
                </c:pt>
                <c:pt idx="2665">
                  <c:v>0.24</c:v>
                </c:pt>
                <c:pt idx="2666">
                  <c:v>0.24</c:v>
                </c:pt>
                <c:pt idx="2667">
                  <c:v>0.24</c:v>
                </c:pt>
                <c:pt idx="2668">
                  <c:v>0.24</c:v>
                </c:pt>
                <c:pt idx="2669">
                  <c:v>0.24</c:v>
                </c:pt>
                <c:pt idx="2670">
                  <c:v>0.24</c:v>
                </c:pt>
                <c:pt idx="2671">
                  <c:v>0.24</c:v>
                </c:pt>
                <c:pt idx="2672">
                  <c:v>0.24</c:v>
                </c:pt>
                <c:pt idx="2673">
                  <c:v>0.24</c:v>
                </c:pt>
                <c:pt idx="2674">
                  <c:v>0.24</c:v>
                </c:pt>
                <c:pt idx="2675">
                  <c:v>0.24</c:v>
                </c:pt>
                <c:pt idx="2676">
                  <c:v>0.24</c:v>
                </c:pt>
                <c:pt idx="2677">
                  <c:v>0.24</c:v>
                </c:pt>
                <c:pt idx="2678">
                  <c:v>0.24</c:v>
                </c:pt>
                <c:pt idx="2679">
                  <c:v>0.24</c:v>
                </c:pt>
                <c:pt idx="2680">
                  <c:v>0.24</c:v>
                </c:pt>
                <c:pt idx="2681">
                  <c:v>0.24</c:v>
                </c:pt>
                <c:pt idx="2682">
                  <c:v>0.24</c:v>
                </c:pt>
                <c:pt idx="2683">
                  <c:v>0.24</c:v>
                </c:pt>
                <c:pt idx="2684">
                  <c:v>0.24</c:v>
                </c:pt>
                <c:pt idx="2685">
                  <c:v>0.24</c:v>
                </c:pt>
                <c:pt idx="2686">
                  <c:v>0.24</c:v>
                </c:pt>
                <c:pt idx="2687">
                  <c:v>0.24</c:v>
                </c:pt>
                <c:pt idx="2688">
                  <c:v>0.24</c:v>
                </c:pt>
                <c:pt idx="2689">
                  <c:v>0.24</c:v>
                </c:pt>
                <c:pt idx="2690">
                  <c:v>0.24</c:v>
                </c:pt>
                <c:pt idx="2691">
                  <c:v>0.24</c:v>
                </c:pt>
                <c:pt idx="2692">
                  <c:v>0.24</c:v>
                </c:pt>
                <c:pt idx="2693">
                  <c:v>0.24</c:v>
                </c:pt>
                <c:pt idx="2694">
                  <c:v>0.24</c:v>
                </c:pt>
                <c:pt idx="2695">
                  <c:v>0.24</c:v>
                </c:pt>
                <c:pt idx="2696">
                  <c:v>0.24</c:v>
                </c:pt>
                <c:pt idx="2697">
                  <c:v>0.24</c:v>
                </c:pt>
                <c:pt idx="2698">
                  <c:v>0.24</c:v>
                </c:pt>
                <c:pt idx="2699">
                  <c:v>0.24</c:v>
                </c:pt>
                <c:pt idx="2700">
                  <c:v>0.24</c:v>
                </c:pt>
                <c:pt idx="2701">
                  <c:v>0.24</c:v>
                </c:pt>
                <c:pt idx="2702">
                  <c:v>0.24</c:v>
                </c:pt>
                <c:pt idx="2703">
                  <c:v>0.24</c:v>
                </c:pt>
                <c:pt idx="2704">
                  <c:v>0.24</c:v>
                </c:pt>
                <c:pt idx="2705">
                  <c:v>0.24</c:v>
                </c:pt>
                <c:pt idx="2706">
                  <c:v>0.24</c:v>
                </c:pt>
                <c:pt idx="2707">
                  <c:v>0.24</c:v>
                </c:pt>
                <c:pt idx="2708">
                  <c:v>0.24</c:v>
                </c:pt>
                <c:pt idx="2709">
                  <c:v>0.24</c:v>
                </c:pt>
                <c:pt idx="2710">
                  <c:v>0.24</c:v>
                </c:pt>
                <c:pt idx="2711">
                  <c:v>0.24</c:v>
                </c:pt>
                <c:pt idx="2712">
                  <c:v>0.24</c:v>
                </c:pt>
                <c:pt idx="2713">
                  <c:v>0.24</c:v>
                </c:pt>
                <c:pt idx="2714">
                  <c:v>0.24</c:v>
                </c:pt>
                <c:pt idx="2715">
                  <c:v>0.24</c:v>
                </c:pt>
                <c:pt idx="2716">
                  <c:v>0.24</c:v>
                </c:pt>
                <c:pt idx="2717">
                  <c:v>0.24</c:v>
                </c:pt>
                <c:pt idx="2718">
                  <c:v>0.24</c:v>
                </c:pt>
                <c:pt idx="2719">
                  <c:v>0.24</c:v>
                </c:pt>
                <c:pt idx="2720">
                  <c:v>0.24</c:v>
                </c:pt>
                <c:pt idx="2721">
                  <c:v>0.24</c:v>
                </c:pt>
                <c:pt idx="2722">
                  <c:v>0.24</c:v>
                </c:pt>
                <c:pt idx="2723">
                  <c:v>0.24</c:v>
                </c:pt>
                <c:pt idx="2724">
                  <c:v>0.24</c:v>
                </c:pt>
                <c:pt idx="2725">
                  <c:v>0.24</c:v>
                </c:pt>
                <c:pt idx="2726">
                  <c:v>0.24</c:v>
                </c:pt>
                <c:pt idx="2727">
                  <c:v>0.24</c:v>
                </c:pt>
                <c:pt idx="2728">
                  <c:v>0.24</c:v>
                </c:pt>
                <c:pt idx="2729">
                  <c:v>0.24</c:v>
                </c:pt>
                <c:pt idx="2730">
                  <c:v>0.24</c:v>
                </c:pt>
                <c:pt idx="2731">
                  <c:v>0.24</c:v>
                </c:pt>
                <c:pt idx="2732">
                  <c:v>0.24</c:v>
                </c:pt>
                <c:pt idx="2733">
                  <c:v>0.24</c:v>
                </c:pt>
                <c:pt idx="2734">
                  <c:v>0.24</c:v>
                </c:pt>
                <c:pt idx="2735">
                  <c:v>0.24</c:v>
                </c:pt>
                <c:pt idx="2736">
                  <c:v>0.24</c:v>
                </c:pt>
                <c:pt idx="2737">
                  <c:v>0.24</c:v>
                </c:pt>
                <c:pt idx="2738">
                  <c:v>0.24</c:v>
                </c:pt>
                <c:pt idx="2739">
                  <c:v>0.24</c:v>
                </c:pt>
                <c:pt idx="2740">
                  <c:v>0.24</c:v>
                </c:pt>
                <c:pt idx="2741">
                  <c:v>0.24</c:v>
                </c:pt>
                <c:pt idx="2742">
                  <c:v>0.24</c:v>
                </c:pt>
                <c:pt idx="2743">
                  <c:v>0.24</c:v>
                </c:pt>
                <c:pt idx="2744">
                  <c:v>0.24</c:v>
                </c:pt>
                <c:pt idx="2745">
                  <c:v>0.24</c:v>
                </c:pt>
                <c:pt idx="2746">
                  <c:v>0.24</c:v>
                </c:pt>
                <c:pt idx="2747">
                  <c:v>0.24</c:v>
                </c:pt>
                <c:pt idx="2748">
                  <c:v>0.24</c:v>
                </c:pt>
                <c:pt idx="2749">
                  <c:v>0.24</c:v>
                </c:pt>
                <c:pt idx="2750">
                  <c:v>0.24</c:v>
                </c:pt>
                <c:pt idx="2751">
                  <c:v>0.24</c:v>
                </c:pt>
                <c:pt idx="2752">
                  <c:v>0.24</c:v>
                </c:pt>
                <c:pt idx="2753">
                  <c:v>0.24</c:v>
                </c:pt>
                <c:pt idx="2754">
                  <c:v>0.24</c:v>
                </c:pt>
                <c:pt idx="2755">
                  <c:v>0.24</c:v>
                </c:pt>
                <c:pt idx="2756">
                  <c:v>0.24</c:v>
                </c:pt>
                <c:pt idx="2757">
                  <c:v>0.24</c:v>
                </c:pt>
                <c:pt idx="2758">
                  <c:v>0.24</c:v>
                </c:pt>
                <c:pt idx="2759">
                  <c:v>0.24</c:v>
                </c:pt>
                <c:pt idx="2760">
                  <c:v>0.24</c:v>
                </c:pt>
                <c:pt idx="2761">
                  <c:v>0.24</c:v>
                </c:pt>
                <c:pt idx="2762">
                  <c:v>0.24</c:v>
                </c:pt>
                <c:pt idx="2763">
                  <c:v>0.24</c:v>
                </c:pt>
                <c:pt idx="2764">
                  <c:v>0.24</c:v>
                </c:pt>
                <c:pt idx="2765">
                  <c:v>0.24</c:v>
                </c:pt>
                <c:pt idx="2766">
                  <c:v>0.24</c:v>
                </c:pt>
                <c:pt idx="2767">
                  <c:v>0.24</c:v>
                </c:pt>
                <c:pt idx="2768">
                  <c:v>0.24</c:v>
                </c:pt>
                <c:pt idx="2769">
                  <c:v>0.24</c:v>
                </c:pt>
                <c:pt idx="2770">
                  <c:v>0.24</c:v>
                </c:pt>
                <c:pt idx="2771">
                  <c:v>0.24</c:v>
                </c:pt>
                <c:pt idx="2772">
                  <c:v>0.24</c:v>
                </c:pt>
                <c:pt idx="2773">
                  <c:v>0.24</c:v>
                </c:pt>
                <c:pt idx="2774">
                  <c:v>0.24</c:v>
                </c:pt>
                <c:pt idx="2775">
                  <c:v>0.24</c:v>
                </c:pt>
                <c:pt idx="2776">
                  <c:v>0.24</c:v>
                </c:pt>
                <c:pt idx="2777">
                  <c:v>0.24</c:v>
                </c:pt>
                <c:pt idx="2778">
                  <c:v>0.24</c:v>
                </c:pt>
                <c:pt idx="2779">
                  <c:v>0.24</c:v>
                </c:pt>
                <c:pt idx="2780">
                  <c:v>0.24</c:v>
                </c:pt>
                <c:pt idx="2781">
                  <c:v>0.24</c:v>
                </c:pt>
                <c:pt idx="2782">
                  <c:v>0.24</c:v>
                </c:pt>
                <c:pt idx="2783">
                  <c:v>0.24</c:v>
                </c:pt>
                <c:pt idx="2784">
                  <c:v>0.24</c:v>
                </c:pt>
                <c:pt idx="2785">
                  <c:v>0.24</c:v>
                </c:pt>
                <c:pt idx="2786">
                  <c:v>0.24</c:v>
                </c:pt>
                <c:pt idx="2787">
                  <c:v>0.24</c:v>
                </c:pt>
                <c:pt idx="2788">
                  <c:v>0.24</c:v>
                </c:pt>
                <c:pt idx="2789">
                  <c:v>0.24</c:v>
                </c:pt>
                <c:pt idx="2790">
                  <c:v>0.24</c:v>
                </c:pt>
                <c:pt idx="2791">
                  <c:v>0.24</c:v>
                </c:pt>
                <c:pt idx="2792">
                  <c:v>0.24</c:v>
                </c:pt>
                <c:pt idx="2793">
                  <c:v>0.24</c:v>
                </c:pt>
                <c:pt idx="2794">
                  <c:v>0.24</c:v>
                </c:pt>
                <c:pt idx="2795">
                  <c:v>0.24</c:v>
                </c:pt>
                <c:pt idx="2796">
                  <c:v>0.24</c:v>
                </c:pt>
                <c:pt idx="2797">
                  <c:v>0.24</c:v>
                </c:pt>
                <c:pt idx="2798">
                  <c:v>0.24</c:v>
                </c:pt>
                <c:pt idx="2799">
                  <c:v>0.24</c:v>
                </c:pt>
                <c:pt idx="2800">
                  <c:v>0.24</c:v>
                </c:pt>
                <c:pt idx="2801">
                  <c:v>0.24</c:v>
                </c:pt>
                <c:pt idx="2802">
                  <c:v>0.24</c:v>
                </c:pt>
                <c:pt idx="2803">
                  <c:v>0.24</c:v>
                </c:pt>
                <c:pt idx="2804">
                  <c:v>0.24</c:v>
                </c:pt>
                <c:pt idx="2805">
                  <c:v>0.24</c:v>
                </c:pt>
                <c:pt idx="2806">
                  <c:v>0.24</c:v>
                </c:pt>
                <c:pt idx="2807">
                  <c:v>0.24</c:v>
                </c:pt>
                <c:pt idx="2808">
                  <c:v>0.24</c:v>
                </c:pt>
                <c:pt idx="2809">
                  <c:v>0.24</c:v>
                </c:pt>
                <c:pt idx="2810">
                  <c:v>0.24</c:v>
                </c:pt>
                <c:pt idx="2811">
                  <c:v>0.24</c:v>
                </c:pt>
                <c:pt idx="2812">
                  <c:v>0.24</c:v>
                </c:pt>
                <c:pt idx="2813">
                  <c:v>0.24</c:v>
                </c:pt>
                <c:pt idx="2814">
                  <c:v>0.24</c:v>
                </c:pt>
                <c:pt idx="2815">
                  <c:v>0.24</c:v>
                </c:pt>
                <c:pt idx="2816">
                  <c:v>0.24</c:v>
                </c:pt>
                <c:pt idx="2817">
                  <c:v>0.24</c:v>
                </c:pt>
                <c:pt idx="2818">
                  <c:v>0.24</c:v>
                </c:pt>
                <c:pt idx="2819">
                  <c:v>0.24</c:v>
                </c:pt>
                <c:pt idx="2820">
                  <c:v>0.24</c:v>
                </c:pt>
                <c:pt idx="2821">
                  <c:v>0.24</c:v>
                </c:pt>
                <c:pt idx="2822">
                  <c:v>0.24</c:v>
                </c:pt>
                <c:pt idx="2823">
                  <c:v>0.24</c:v>
                </c:pt>
                <c:pt idx="2824">
                  <c:v>0.24</c:v>
                </c:pt>
                <c:pt idx="2825">
                  <c:v>0.24</c:v>
                </c:pt>
                <c:pt idx="2826">
                  <c:v>0.24</c:v>
                </c:pt>
                <c:pt idx="2827">
                  <c:v>0.24</c:v>
                </c:pt>
                <c:pt idx="2828">
                  <c:v>0.24</c:v>
                </c:pt>
                <c:pt idx="2829">
                  <c:v>0.24</c:v>
                </c:pt>
                <c:pt idx="2830">
                  <c:v>0.24</c:v>
                </c:pt>
                <c:pt idx="2831">
                  <c:v>0.24</c:v>
                </c:pt>
                <c:pt idx="2832">
                  <c:v>0.24</c:v>
                </c:pt>
                <c:pt idx="2833">
                  <c:v>0.24</c:v>
                </c:pt>
                <c:pt idx="2834">
                  <c:v>0.24</c:v>
                </c:pt>
                <c:pt idx="2835">
                  <c:v>0.24</c:v>
                </c:pt>
                <c:pt idx="2836">
                  <c:v>0.24</c:v>
                </c:pt>
                <c:pt idx="2837">
                  <c:v>0.24</c:v>
                </c:pt>
                <c:pt idx="2838">
                  <c:v>0.24</c:v>
                </c:pt>
                <c:pt idx="2839">
                  <c:v>0.24</c:v>
                </c:pt>
                <c:pt idx="2840">
                  <c:v>0.24</c:v>
                </c:pt>
                <c:pt idx="2841">
                  <c:v>0.24</c:v>
                </c:pt>
                <c:pt idx="2842">
                  <c:v>0.24</c:v>
                </c:pt>
                <c:pt idx="2843">
                  <c:v>0.24</c:v>
                </c:pt>
                <c:pt idx="2844">
                  <c:v>0.24</c:v>
                </c:pt>
                <c:pt idx="2845">
                  <c:v>0.24</c:v>
                </c:pt>
                <c:pt idx="2846">
                  <c:v>0.24</c:v>
                </c:pt>
                <c:pt idx="2847">
                  <c:v>0.24</c:v>
                </c:pt>
                <c:pt idx="2848">
                  <c:v>0.24</c:v>
                </c:pt>
                <c:pt idx="2849">
                  <c:v>0.24</c:v>
                </c:pt>
                <c:pt idx="2850">
                  <c:v>0.24</c:v>
                </c:pt>
                <c:pt idx="2851">
                  <c:v>0.24</c:v>
                </c:pt>
                <c:pt idx="2852">
                  <c:v>0.24</c:v>
                </c:pt>
                <c:pt idx="2853">
                  <c:v>0.24</c:v>
                </c:pt>
                <c:pt idx="2854">
                  <c:v>0.24</c:v>
                </c:pt>
                <c:pt idx="2855">
                  <c:v>0.24</c:v>
                </c:pt>
                <c:pt idx="2856">
                  <c:v>0.24</c:v>
                </c:pt>
                <c:pt idx="2857">
                  <c:v>0.24</c:v>
                </c:pt>
                <c:pt idx="2858">
                  <c:v>0.24</c:v>
                </c:pt>
                <c:pt idx="2859">
                  <c:v>0.24</c:v>
                </c:pt>
                <c:pt idx="2860">
                  <c:v>0.24</c:v>
                </c:pt>
                <c:pt idx="2861">
                  <c:v>0.24</c:v>
                </c:pt>
                <c:pt idx="2862">
                  <c:v>0.24</c:v>
                </c:pt>
                <c:pt idx="2863">
                  <c:v>0.24</c:v>
                </c:pt>
                <c:pt idx="2864">
                  <c:v>0.24</c:v>
                </c:pt>
                <c:pt idx="2865">
                  <c:v>0.24</c:v>
                </c:pt>
                <c:pt idx="2866">
                  <c:v>0.24</c:v>
                </c:pt>
                <c:pt idx="2867">
                  <c:v>0.24</c:v>
                </c:pt>
                <c:pt idx="2868">
                  <c:v>0.24</c:v>
                </c:pt>
                <c:pt idx="2869">
                  <c:v>0.24</c:v>
                </c:pt>
                <c:pt idx="2870">
                  <c:v>0.24</c:v>
                </c:pt>
                <c:pt idx="2871">
                  <c:v>0.24</c:v>
                </c:pt>
                <c:pt idx="2872">
                  <c:v>0.24</c:v>
                </c:pt>
                <c:pt idx="2873">
                  <c:v>0.24</c:v>
                </c:pt>
                <c:pt idx="2874">
                  <c:v>0.24</c:v>
                </c:pt>
                <c:pt idx="2875">
                  <c:v>0.24</c:v>
                </c:pt>
                <c:pt idx="2876">
                  <c:v>0.24</c:v>
                </c:pt>
                <c:pt idx="2877">
                  <c:v>0.24</c:v>
                </c:pt>
                <c:pt idx="2878">
                  <c:v>0.24</c:v>
                </c:pt>
                <c:pt idx="2879">
                  <c:v>0.24</c:v>
                </c:pt>
                <c:pt idx="2880">
                  <c:v>0.24</c:v>
                </c:pt>
                <c:pt idx="2881">
                  <c:v>0.24</c:v>
                </c:pt>
                <c:pt idx="2882">
                  <c:v>0.24</c:v>
                </c:pt>
                <c:pt idx="2883">
                  <c:v>0.24</c:v>
                </c:pt>
                <c:pt idx="2884">
                  <c:v>0.24</c:v>
                </c:pt>
                <c:pt idx="2885">
                  <c:v>0.24</c:v>
                </c:pt>
                <c:pt idx="2886">
                  <c:v>0.24</c:v>
                </c:pt>
                <c:pt idx="2887">
                  <c:v>0.24</c:v>
                </c:pt>
                <c:pt idx="2888">
                  <c:v>0.24</c:v>
                </c:pt>
                <c:pt idx="2889">
                  <c:v>0.24</c:v>
                </c:pt>
                <c:pt idx="2890">
                  <c:v>0.24</c:v>
                </c:pt>
                <c:pt idx="2891">
                  <c:v>0.24</c:v>
                </c:pt>
                <c:pt idx="2892">
                  <c:v>0.24</c:v>
                </c:pt>
                <c:pt idx="2893">
                  <c:v>0.24</c:v>
                </c:pt>
                <c:pt idx="2894">
                  <c:v>0.24</c:v>
                </c:pt>
                <c:pt idx="2895">
                  <c:v>0.24</c:v>
                </c:pt>
                <c:pt idx="2896">
                  <c:v>0.24</c:v>
                </c:pt>
                <c:pt idx="2897">
                  <c:v>0.24</c:v>
                </c:pt>
                <c:pt idx="2898">
                  <c:v>0.24</c:v>
                </c:pt>
                <c:pt idx="2899">
                  <c:v>0.24</c:v>
                </c:pt>
                <c:pt idx="2900">
                  <c:v>0.24</c:v>
                </c:pt>
                <c:pt idx="2901">
                  <c:v>0.24</c:v>
                </c:pt>
                <c:pt idx="2902">
                  <c:v>0.24</c:v>
                </c:pt>
                <c:pt idx="2903">
                  <c:v>0.24</c:v>
                </c:pt>
                <c:pt idx="2904">
                  <c:v>0.24</c:v>
                </c:pt>
                <c:pt idx="2905">
                  <c:v>0.24</c:v>
                </c:pt>
                <c:pt idx="2906">
                  <c:v>0.24</c:v>
                </c:pt>
                <c:pt idx="2907">
                  <c:v>0.24</c:v>
                </c:pt>
                <c:pt idx="2908">
                  <c:v>0.24</c:v>
                </c:pt>
                <c:pt idx="2909">
                  <c:v>0.24</c:v>
                </c:pt>
                <c:pt idx="2910">
                  <c:v>0.24</c:v>
                </c:pt>
                <c:pt idx="2911">
                  <c:v>0.24</c:v>
                </c:pt>
                <c:pt idx="2912">
                  <c:v>0.24</c:v>
                </c:pt>
                <c:pt idx="2913">
                  <c:v>0.24</c:v>
                </c:pt>
                <c:pt idx="2914">
                  <c:v>0.24</c:v>
                </c:pt>
                <c:pt idx="2915">
                  <c:v>0.24</c:v>
                </c:pt>
                <c:pt idx="2916">
                  <c:v>0.24</c:v>
                </c:pt>
                <c:pt idx="2917">
                  <c:v>0.24</c:v>
                </c:pt>
                <c:pt idx="2918">
                  <c:v>0.24</c:v>
                </c:pt>
                <c:pt idx="2919">
                  <c:v>0.24</c:v>
                </c:pt>
                <c:pt idx="2920">
                  <c:v>0.24</c:v>
                </c:pt>
                <c:pt idx="2921">
                  <c:v>0.24</c:v>
                </c:pt>
                <c:pt idx="2922">
                  <c:v>0.24</c:v>
                </c:pt>
                <c:pt idx="2923">
                  <c:v>0.24</c:v>
                </c:pt>
                <c:pt idx="2924">
                  <c:v>0.24</c:v>
                </c:pt>
                <c:pt idx="2925">
                  <c:v>0.24</c:v>
                </c:pt>
                <c:pt idx="2926">
                  <c:v>0.24</c:v>
                </c:pt>
                <c:pt idx="2927">
                  <c:v>0.24</c:v>
                </c:pt>
                <c:pt idx="2928">
                  <c:v>0.24</c:v>
                </c:pt>
                <c:pt idx="2929">
                  <c:v>0.24</c:v>
                </c:pt>
                <c:pt idx="2930">
                  <c:v>0.24</c:v>
                </c:pt>
                <c:pt idx="2931">
                  <c:v>0.24</c:v>
                </c:pt>
                <c:pt idx="2932">
                  <c:v>0.24</c:v>
                </c:pt>
                <c:pt idx="2933">
                  <c:v>0.24</c:v>
                </c:pt>
                <c:pt idx="2934">
                  <c:v>0.24</c:v>
                </c:pt>
                <c:pt idx="2935">
                  <c:v>0.24</c:v>
                </c:pt>
                <c:pt idx="2936">
                  <c:v>0.24</c:v>
                </c:pt>
                <c:pt idx="2937">
                  <c:v>0.24</c:v>
                </c:pt>
                <c:pt idx="2938">
                  <c:v>0.24</c:v>
                </c:pt>
                <c:pt idx="2939">
                  <c:v>0.24</c:v>
                </c:pt>
                <c:pt idx="2940">
                  <c:v>0.24</c:v>
                </c:pt>
                <c:pt idx="2941">
                  <c:v>0.24</c:v>
                </c:pt>
                <c:pt idx="2942">
                  <c:v>0.24</c:v>
                </c:pt>
                <c:pt idx="2943">
                  <c:v>0.24</c:v>
                </c:pt>
                <c:pt idx="2944">
                  <c:v>0.24</c:v>
                </c:pt>
                <c:pt idx="2945">
                  <c:v>0.24</c:v>
                </c:pt>
                <c:pt idx="2946">
                  <c:v>0.24</c:v>
                </c:pt>
                <c:pt idx="2947">
                  <c:v>0.24</c:v>
                </c:pt>
                <c:pt idx="2948">
                  <c:v>0.24</c:v>
                </c:pt>
                <c:pt idx="2949">
                  <c:v>0.24</c:v>
                </c:pt>
                <c:pt idx="2950">
                  <c:v>0.24</c:v>
                </c:pt>
                <c:pt idx="2951">
                  <c:v>0.24</c:v>
                </c:pt>
                <c:pt idx="2952">
                  <c:v>0.24</c:v>
                </c:pt>
                <c:pt idx="2953">
                  <c:v>0.24</c:v>
                </c:pt>
                <c:pt idx="2954">
                  <c:v>0.24</c:v>
                </c:pt>
                <c:pt idx="2955">
                  <c:v>0.24</c:v>
                </c:pt>
                <c:pt idx="2956">
                  <c:v>0.24</c:v>
                </c:pt>
                <c:pt idx="2957">
                  <c:v>0.24</c:v>
                </c:pt>
                <c:pt idx="2958">
                  <c:v>0.24</c:v>
                </c:pt>
                <c:pt idx="2959">
                  <c:v>0.24</c:v>
                </c:pt>
                <c:pt idx="2960">
                  <c:v>0.24</c:v>
                </c:pt>
                <c:pt idx="2961">
                  <c:v>0.24</c:v>
                </c:pt>
                <c:pt idx="2962">
                  <c:v>0.24</c:v>
                </c:pt>
                <c:pt idx="2963">
                  <c:v>0.24</c:v>
                </c:pt>
                <c:pt idx="2964">
                  <c:v>0.24</c:v>
                </c:pt>
                <c:pt idx="2965">
                  <c:v>0.24</c:v>
                </c:pt>
                <c:pt idx="2966">
                  <c:v>0.24</c:v>
                </c:pt>
                <c:pt idx="2967">
                  <c:v>0.24</c:v>
                </c:pt>
                <c:pt idx="2968">
                  <c:v>0.24</c:v>
                </c:pt>
                <c:pt idx="2969">
                  <c:v>0.24</c:v>
                </c:pt>
                <c:pt idx="2970">
                  <c:v>0.24</c:v>
                </c:pt>
                <c:pt idx="2971">
                  <c:v>0.24</c:v>
                </c:pt>
                <c:pt idx="2972">
                  <c:v>0.24</c:v>
                </c:pt>
                <c:pt idx="2973">
                  <c:v>0.24</c:v>
                </c:pt>
                <c:pt idx="2974">
                  <c:v>0.24</c:v>
                </c:pt>
                <c:pt idx="2975">
                  <c:v>0.24</c:v>
                </c:pt>
                <c:pt idx="2976">
                  <c:v>0.24</c:v>
                </c:pt>
                <c:pt idx="2977">
                  <c:v>0.24</c:v>
                </c:pt>
                <c:pt idx="2978">
                  <c:v>0.24</c:v>
                </c:pt>
                <c:pt idx="2979">
                  <c:v>0.24</c:v>
                </c:pt>
                <c:pt idx="2980">
                  <c:v>0.24</c:v>
                </c:pt>
                <c:pt idx="2981">
                  <c:v>0.24</c:v>
                </c:pt>
                <c:pt idx="2982">
                  <c:v>0.24</c:v>
                </c:pt>
                <c:pt idx="2983">
                  <c:v>0.24</c:v>
                </c:pt>
                <c:pt idx="2984">
                  <c:v>0.24</c:v>
                </c:pt>
                <c:pt idx="2985">
                  <c:v>0.24</c:v>
                </c:pt>
                <c:pt idx="2986">
                  <c:v>0.24</c:v>
                </c:pt>
                <c:pt idx="2987">
                  <c:v>0.24</c:v>
                </c:pt>
                <c:pt idx="2988">
                  <c:v>0.24</c:v>
                </c:pt>
                <c:pt idx="2989">
                  <c:v>0.24</c:v>
                </c:pt>
                <c:pt idx="2990">
                  <c:v>0.24</c:v>
                </c:pt>
                <c:pt idx="2991">
                  <c:v>0.24</c:v>
                </c:pt>
                <c:pt idx="2992">
                  <c:v>0.24</c:v>
                </c:pt>
                <c:pt idx="2993">
                  <c:v>0.24</c:v>
                </c:pt>
                <c:pt idx="2994">
                  <c:v>0.24</c:v>
                </c:pt>
                <c:pt idx="2995">
                  <c:v>0.24</c:v>
                </c:pt>
                <c:pt idx="2996">
                  <c:v>0.24</c:v>
                </c:pt>
                <c:pt idx="2997">
                  <c:v>0.24</c:v>
                </c:pt>
                <c:pt idx="2998">
                  <c:v>0.24</c:v>
                </c:pt>
                <c:pt idx="2999">
                  <c:v>0.24</c:v>
                </c:pt>
                <c:pt idx="3000">
                  <c:v>0.24</c:v>
                </c:pt>
                <c:pt idx="3001">
                  <c:v>0.24</c:v>
                </c:pt>
                <c:pt idx="3002">
                  <c:v>0.24</c:v>
                </c:pt>
                <c:pt idx="3003">
                  <c:v>0.24</c:v>
                </c:pt>
                <c:pt idx="3004">
                  <c:v>0.24</c:v>
                </c:pt>
                <c:pt idx="3005">
                  <c:v>0.24</c:v>
                </c:pt>
                <c:pt idx="3006">
                  <c:v>0.24</c:v>
                </c:pt>
                <c:pt idx="3007">
                  <c:v>0.24</c:v>
                </c:pt>
                <c:pt idx="3008">
                  <c:v>0.24</c:v>
                </c:pt>
                <c:pt idx="3009">
                  <c:v>0.24</c:v>
                </c:pt>
                <c:pt idx="3010">
                  <c:v>0.24</c:v>
                </c:pt>
                <c:pt idx="3011">
                  <c:v>0.24</c:v>
                </c:pt>
                <c:pt idx="3012">
                  <c:v>0.24</c:v>
                </c:pt>
                <c:pt idx="3013">
                  <c:v>0.24</c:v>
                </c:pt>
                <c:pt idx="3014">
                  <c:v>0.24</c:v>
                </c:pt>
                <c:pt idx="3015">
                  <c:v>0.24</c:v>
                </c:pt>
                <c:pt idx="3016">
                  <c:v>0.24</c:v>
                </c:pt>
                <c:pt idx="3017">
                  <c:v>0.24</c:v>
                </c:pt>
                <c:pt idx="3018">
                  <c:v>0.24</c:v>
                </c:pt>
                <c:pt idx="3019">
                  <c:v>0.24</c:v>
                </c:pt>
                <c:pt idx="3020">
                  <c:v>0.24</c:v>
                </c:pt>
                <c:pt idx="3021">
                  <c:v>0.24</c:v>
                </c:pt>
                <c:pt idx="3022">
                  <c:v>0.24</c:v>
                </c:pt>
                <c:pt idx="3023">
                  <c:v>0.24</c:v>
                </c:pt>
                <c:pt idx="3024">
                  <c:v>0.24</c:v>
                </c:pt>
                <c:pt idx="3025">
                  <c:v>0.24</c:v>
                </c:pt>
                <c:pt idx="3026">
                  <c:v>0.24</c:v>
                </c:pt>
                <c:pt idx="3027">
                  <c:v>0.24</c:v>
                </c:pt>
                <c:pt idx="3028">
                  <c:v>0.24</c:v>
                </c:pt>
                <c:pt idx="3029">
                  <c:v>0.24</c:v>
                </c:pt>
                <c:pt idx="3030">
                  <c:v>0.24</c:v>
                </c:pt>
                <c:pt idx="3031">
                  <c:v>0.24</c:v>
                </c:pt>
                <c:pt idx="3032">
                  <c:v>0.24</c:v>
                </c:pt>
                <c:pt idx="3033">
                  <c:v>0.24</c:v>
                </c:pt>
                <c:pt idx="3034">
                  <c:v>0.24</c:v>
                </c:pt>
                <c:pt idx="3035">
                  <c:v>0.24</c:v>
                </c:pt>
                <c:pt idx="3036">
                  <c:v>0.24</c:v>
                </c:pt>
                <c:pt idx="3037">
                  <c:v>0.24</c:v>
                </c:pt>
                <c:pt idx="3038">
                  <c:v>0.24</c:v>
                </c:pt>
                <c:pt idx="3039">
                  <c:v>0.24</c:v>
                </c:pt>
                <c:pt idx="3040">
                  <c:v>0.24</c:v>
                </c:pt>
                <c:pt idx="3041">
                  <c:v>0.24</c:v>
                </c:pt>
                <c:pt idx="3042">
                  <c:v>0.24</c:v>
                </c:pt>
                <c:pt idx="3043">
                  <c:v>0.24</c:v>
                </c:pt>
                <c:pt idx="3044">
                  <c:v>0.24</c:v>
                </c:pt>
                <c:pt idx="3045">
                  <c:v>0.24</c:v>
                </c:pt>
                <c:pt idx="3046">
                  <c:v>0.24</c:v>
                </c:pt>
                <c:pt idx="3047">
                  <c:v>0.24</c:v>
                </c:pt>
                <c:pt idx="3048">
                  <c:v>0.24</c:v>
                </c:pt>
                <c:pt idx="3049">
                  <c:v>0.24</c:v>
                </c:pt>
                <c:pt idx="3050">
                  <c:v>0.24</c:v>
                </c:pt>
                <c:pt idx="3051">
                  <c:v>0.24</c:v>
                </c:pt>
                <c:pt idx="3052">
                  <c:v>0.24</c:v>
                </c:pt>
                <c:pt idx="3053">
                  <c:v>0.24</c:v>
                </c:pt>
                <c:pt idx="3054">
                  <c:v>0.24</c:v>
                </c:pt>
                <c:pt idx="3055">
                  <c:v>0.24</c:v>
                </c:pt>
                <c:pt idx="3056">
                  <c:v>0.24</c:v>
                </c:pt>
                <c:pt idx="3057">
                  <c:v>0.24</c:v>
                </c:pt>
                <c:pt idx="3058">
                  <c:v>0.24</c:v>
                </c:pt>
                <c:pt idx="3059">
                  <c:v>0.24</c:v>
                </c:pt>
                <c:pt idx="3060">
                  <c:v>0.24</c:v>
                </c:pt>
                <c:pt idx="3061">
                  <c:v>0.24</c:v>
                </c:pt>
                <c:pt idx="3062">
                  <c:v>0.24</c:v>
                </c:pt>
                <c:pt idx="3063">
                  <c:v>0.24</c:v>
                </c:pt>
                <c:pt idx="3064">
                  <c:v>0.24</c:v>
                </c:pt>
                <c:pt idx="3065">
                  <c:v>0.24</c:v>
                </c:pt>
                <c:pt idx="3066">
                  <c:v>0.24</c:v>
                </c:pt>
                <c:pt idx="3067">
                  <c:v>0.24</c:v>
                </c:pt>
                <c:pt idx="3068">
                  <c:v>0.24</c:v>
                </c:pt>
                <c:pt idx="3069">
                  <c:v>0.24</c:v>
                </c:pt>
                <c:pt idx="3070">
                  <c:v>0.24</c:v>
                </c:pt>
                <c:pt idx="3071">
                  <c:v>0.24</c:v>
                </c:pt>
                <c:pt idx="3072">
                  <c:v>0.24</c:v>
                </c:pt>
                <c:pt idx="3073">
                  <c:v>0.24</c:v>
                </c:pt>
                <c:pt idx="3074">
                  <c:v>0.24</c:v>
                </c:pt>
                <c:pt idx="3075">
                  <c:v>0.24</c:v>
                </c:pt>
                <c:pt idx="3076">
                  <c:v>0.24</c:v>
                </c:pt>
                <c:pt idx="3077">
                  <c:v>0.24</c:v>
                </c:pt>
                <c:pt idx="3078">
                  <c:v>0.24</c:v>
                </c:pt>
                <c:pt idx="3079">
                  <c:v>0.24</c:v>
                </c:pt>
                <c:pt idx="3080">
                  <c:v>0.24</c:v>
                </c:pt>
                <c:pt idx="3081">
                  <c:v>0.24</c:v>
                </c:pt>
                <c:pt idx="3082">
                  <c:v>0.24</c:v>
                </c:pt>
                <c:pt idx="3083">
                  <c:v>0.24</c:v>
                </c:pt>
                <c:pt idx="3084">
                  <c:v>0.24</c:v>
                </c:pt>
                <c:pt idx="3085">
                  <c:v>0.24</c:v>
                </c:pt>
                <c:pt idx="3086">
                  <c:v>0.24</c:v>
                </c:pt>
                <c:pt idx="3087">
                  <c:v>0.24</c:v>
                </c:pt>
                <c:pt idx="3088">
                  <c:v>0.24</c:v>
                </c:pt>
                <c:pt idx="3089">
                  <c:v>0.24</c:v>
                </c:pt>
                <c:pt idx="3090">
                  <c:v>0.24</c:v>
                </c:pt>
                <c:pt idx="3091">
                  <c:v>0.24</c:v>
                </c:pt>
                <c:pt idx="3092">
                  <c:v>0.24</c:v>
                </c:pt>
                <c:pt idx="3093">
                  <c:v>0.24</c:v>
                </c:pt>
                <c:pt idx="3094">
                  <c:v>0.24</c:v>
                </c:pt>
                <c:pt idx="3095">
                  <c:v>0.24</c:v>
                </c:pt>
                <c:pt idx="3096">
                  <c:v>0.24</c:v>
                </c:pt>
                <c:pt idx="3097">
                  <c:v>0.24</c:v>
                </c:pt>
                <c:pt idx="3098">
                  <c:v>0.24</c:v>
                </c:pt>
                <c:pt idx="3099">
                  <c:v>0.24</c:v>
                </c:pt>
                <c:pt idx="3100">
                  <c:v>0.24</c:v>
                </c:pt>
                <c:pt idx="3101">
                  <c:v>0.24</c:v>
                </c:pt>
                <c:pt idx="3102">
                  <c:v>0.24</c:v>
                </c:pt>
                <c:pt idx="3103">
                  <c:v>0.24</c:v>
                </c:pt>
                <c:pt idx="3104">
                  <c:v>0.24</c:v>
                </c:pt>
                <c:pt idx="3105">
                  <c:v>0.24</c:v>
                </c:pt>
                <c:pt idx="3106">
                  <c:v>0.24</c:v>
                </c:pt>
                <c:pt idx="3107">
                  <c:v>0.24</c:v>
                </c:pt>
                <c:pt idx="3108">
                  <c:v>0.24</c:v>
                </c:pt>
                <c:pt idx="3109">
                  <c:v>0.24</c:v>
                </c:pt>
                <c:pt idx="3110">
                  <c:v>0.24</c:v>
                </c:pt>
                <c:pt idx="3111">
                  <c:v>0.24</c:v>
                </c:pt>
                <c:pt idx="3112">
                  <c:v>0.24</c:v>
                </c:pt>
                <c:pt idx="3113">
                  <c:v>0.24</c:v>
                </c:pt>
                <c:pt idx="3114">
                  <c:v>0.24</c:v>
                </c:pt>
                <c:pt idx="3115">
                  <c:v>0.24</c:v>
                </c:pt>
                <c:pt idx="3116">
                  <c:v>0.24</c:v>
                </c:pt>
                <c:pt idx="3117">
                  <c:v>0.24</c:v>
                </c:pt>
                <c:pt idx="3118">
                  <c:v>0.24</c:v>
                </c:pt>
                <c:pt idx="3119">
                  <c:v>0.24</c:v>
                </c:pt>
                <c:pt idx="3120">
                  <c:v>0.24</c:v>
                </c:pt>
                <c:pt idx="3121">
                  <c:v>0.24</c:v>
                </c:pt>
                <c:pt idx="3122">
                  <c:v>0.24</c:v>
                </c:pt>
                <c:pt idx="3123">
                  <c:v>0.24</c:v>
                </c:pt>
                <c:pt idx="3124">
                  <c:v>0.24</c:v>
                </c:pt>
                <c:pt idx="3125">
                  <c:v>0.24</c:v>
                </c:pt>
                <c:pt idx="3126">
                  <c:v>0.24</c:v>
                </c:pt>
                <c:pt idx="3127">
                  <c:v>0.24</c:v>
                </c:pt>
                <c:pt idx="3128">
                  <c:v>0.24</c:v>
                </c:pt>
                <c:pt idx="3129">
                  <c:v>0.24</c:v>
                </c:pt>
                <c:pt idx="3130">
                  <c:v>0.24</c:v>
                </c:pt>
                <c:pt idx="3131">
                  <c:v>0.24</c:v>
                </c:pt>
                <c:pt idx="3132">
                  <c:v>0.24</c:v>
                </c:pt>
                <c:pt idx="3133">
                  <c:v>0.24</c:v>
                </c:pt>
                <c:pt idx="3134">
                  <c:v>0.24</c:v>
                </c:pt>
                <c:pt idx="3135">
                  <c:v>0.24</c:v>
                </c:pt>
                <c:pt idx="3136">
                  <c:v>0.24</c:v>
                </c:pt>
                <c:pt idx="3137">
                  <c:v>0.24</c:v>
                </c:pt>
                <c:pt idx="3138">
                  <c:v>0.24</c:v>
                </c:pt>
                <c:pt idx="3139">
                  <c:v>0.24</c:v>
                </c:pt>
                <c:pt idx="3140">
                  <c:v>0.24</c:v>
                </c:pt>
                <c:pt idx="3141">
                  <c:v>0.24</c:v>
                </c:pt>
                <c:pt idx="3142">
                  <c:v>0.24</c:v>
                </c:pt>
                <c:pt idx="3143">
                  <c:v>0.24</c:v>
                </c:pt>
                <c:pt idx="3144">
                  <c:v>0.24</c:v>
                </c:pt>
                <c:pt idx="3145">
                  <c:v>0.24</c:v>
                </c:pt>
                <c:pt idx="3146">
                  <c:v>0.24</c:v>
                </c:pt>
                <c:pt idx="3147">
                  <c:v>0.24</c:v>
                </c:pt>
                <c:pt idx="3148">
                  <c:v>0.24</c:v>
                </c:pt>
                <c:pt idx="3149">
                  <c:v>0.24</c:v>
                </c:pt>
                <c:pt idx="3150">
                  <c:v>0.24</c:v>
                </c:pt>
                <c:pt idx="3151">
                  <c:v>0.24</c:v>
                </c:pt>
                <c:pt idx="3152">
                  <c:v>0.24</c:v>
                </c:pt>
                <c:pt idx="3153">
                  <c:v>0.24</c:v>
                </c:pt>
                <c:pt idx="3154">
                  <c:v>0.24</c:v>
                </c:pt>
                <c:pt idx="3155">
                  <c:v>0.24</c:v>
                </c:pt>
                <c:pt idx="3156">
                  <c:v>0.24</c:v>
                </c:pt>
                <c:pt idx="3157">
                  <c:v>0.24</c:v>
                </c:pt>
                <c:pt idx="3158">
                  <c:v>0.24</c:v>
                </c:pt>
                <c:pt idx="3159">
                  <c:v>0.24</c:v>
                </c:pt>
                <c:pt idx="3160">
                  <c:v>0.24</c:v>
                </c:pt>
                <c:pt idx="3161">
                  <c:v>0.24</c:v>
                </c:pt>
                <c:pt idx="3162">
                  <c:v>0.24</c:v>
                </c:pt>
                <c:pt idx="3163">
                  <c:v>0.24</c:v>
                </c:pt>
                <c:pt idx="3164">
                  <c:v>0.24</c:v>
                </c:pt>
                <c:pt idx="3165">
                  <c:v>0.24</c:v>
                </c:pt>
                <c:pt idx="3166">
                  <c:v>0.24</c:v>
                </c:pt>
                <c:pt idx="3167">
                  <c:v>0.24</c:v>
                </c:pt>
                <c:pt idx="3168">
                  <c:v>0.24</c:v>
                </c:pt>
                <c:pt idx="3169">
                  <c:v>0.24</c:v>
                </c:pt>
                <c:pt idx="3170">
                  <c:v>0.24</c:v>
                </c:pt>
                <c:pt idx="3171">
                  <c:v>0.24</c:v>
                </c:pt>
                <c:pt idx="3172">
                  <c:v>0.24</c:v>
                </c:pt>
                <c:pt idx="3173">
                  <c:v>0.24</c:v>
                </c:pt>
                <c:pt idx="3174">
                  <c:v>0.24</c:v>
                </c:pt>
                <c:pt idx="3175">
                  <c:v>0.24</c:v>
                </c:pt>
                <c:pt idx="3176">
                  <c:v>0.24</c:v>
                </c:pt>
                <c:pt idx="3177">
                  <c:v>0.24</c:v>
                </c:pt>
                <c:pt idx="3178">
                  <c:v>0.24</c:v>
                </c:pt>
                <c:pt idx="3179">
                  <c:v>0.24</c:v>
                </c:pt>
                <c:pt idx="3180">
                  <c:v>0.24</c:v>
                </c:pt>
                <c:pt idx="3181">
                  <c:v>0.24</c:v>
                </c:pt>
                <c:pt idx="3182">
                  <c:v>0.24</c:v>
                </c:pt>
                <c:pt idx="3183">
                  <c:v>0.24</c:v>
                </c:pt>
                <c:pt idx="3184">
                  <c:v>0.24</c:v>
                </c:pt>
                <c:pt idx="3185">
                  <c:v>0.24</c:v>
                </c:pt>
                <c:pt idx="3186">
                  <c:v>0.24</c:v>
                </c:pt>
                <c:pt idx="3187">
                  <c:v>0.24</c:v>
                </c:pt>
                <c:pt idx="3188">
                  <c:v>0.24</c:v>
                </c:pt>
                <c:pt idx="3189">
                  <c:v>0.24</c:v>
                </c:pt>
                <c:pt idx="3190">
                  <c:v>0.24</c:v>
                </c:pt>
                <c:pt idx="3191">
                  <c:v>0.24</c:v>
                </c:pt>
                <c:pt idx="3192">
                  <c:v>0.24</c:v>
                </c:pt>
                <c:pt idx="3193">
                  <c:v>0.24</c:v>
                </c:pt>
                <c:pt idx="3194">
                  <c:v>0.24</c:v>
                </c:pt>
                <c:pt idx="3195">
                  <c:v>0.24</c:v>
                </c:pt>
                <c:pt idx="3196">
                  <c:v>0.24</c:v>
                </c:pt>
                <c:pt idx="3197">
                  <c:v>0.24</c:v>
                </c:pt>
                <c:pt idx="3198">
                  <c:v>0.24</c:v>
                </c:pt>
                <c:pt idx="3199">
                  <c:v>0.24</c:v>
                </c:pt>
                <c:pt idx="3200">
                  <c:v>0.24</c:v>
                </c:pt>
                <c:pt idx="3201">
                  <c:v>0.24</c:v>
                </c:pt>
                <c:pt idx="3202">
                  <c:v>0.24</c:v>
                </c:pt>
                <c:pt idx="3203">
                  <c:v>0.24</c:v>
                </c:pt>
                <c:pt idx="3204">
                  <c:v>0.24</c:v>
                </c:pt>
                <c:pt idx="3205">
                  <c:v>0.24</c:v>
                </c:pt>
                <c:pt idx="3206">
                  <c:v>0.24</c:v>
                </c:pt>
                <c:pt idx="3207">
                  <c:v>0.24</c:v>
                </c:pt>
                <c:pt idx="3208">
                  <c:v>0.24</c:v>
                </c:pt>
                <c:pt idx="3209">
                  <c:v>0.24</c:v>
                </c:pt>
                <c:pt idx="3210">
                  <c:v>0.24</c:v>
                </c:pt>
                <c:pt idx="3211">
                  <c:v>0.24</c:v>
                </c:pt>
                <c:pt idx="3212">
                  <c:v>0.24</c:v>
                </c:pt>
                <c:pt idx="3213">
                  <c:v>0.24</c:v>
                </c:pt>
                <c:pt idx="3214">
                  <c:v>0.24</c:v>
                </c:pt>
                <c:pt idx="3215">
                  <c:v>0.24</c:v>
                </c:pt>
                <c:pt idx="3216">
                  <c:v>0.24</c:v>
                </c:pt>
                <c:pt idx="3217">
                  <c:v>0.24</c:v>
                </c:pt>
                <c:pt idx="3218">
                  <c:v>0.24</c:v>
                </c:pt>
                <c:pt idx="3219">
                  <c:v>0.24</c:v>
                </c:pt>
                <c:pt idx="3220">
                  <c:v>0.24</c:v>
                </c:pt>
                <c:pt idx="3221">
                  <c:v>0.24</c:v>
                </c:pt>
                <c:pt idx="3222">
                  <c:v>0.24</c:v>
                </c:pt>
                <c:pt idx="3223">
                  <c:v>0.24</c:v>
                </c:pt>
                <c:pt idx="3224">
                  <c:v>0.24</c:v>
                </c:pt>
                <c:pt idx="3225">
                  <c:v>0.24</c:v>
                </c:pt>
                <c:pt idx="3226">
                  <c:v>0.24</c:v>
                </c:pt>
                <c:pt idx="3227">
                  <c:v>0.24</c:v>
                </c:pt>
                <c:pt idx="3228">
                  <c:v>0.24</c:v>
                </c:pt>
                <c:pt idx="3229">
                  <c:v>0.24</c:v>
                </c:pt>
                <c:pt idx="3230">
                  <c:v>0.24</c:v>
                </c:pt>
                <c:pt idx="3231">
                  <c:v>0.24</c:v>
                </c:pt>
                <c:pt idx="3232">
                  <c:v>0.24</c:v>
                </c:pt>
                <c:pt idx="3233">
                  <c:v>0.24</c:v>
                </c:pt>
                <c:pt idx="3234">
                  <c:v>0.24</c:v>
                </c:pt>
                <c:pt idx="3235">
                  <c:v>0.24</c:v>
                </c:pt>
                <c:pt idx="3236">
                  <c:v>0.24</c:v>
                </c:pt>
                <c:pt idx="3237">
                  <c:v>0.24</c:v>
                </c:pt>
                <c:pt idx="3238">
                  <c:v>0.24</c:v>
                </c:pt>
                <c:pt idx="3239">
                  <c:v>0.24</c:v>
                </c:pt>
                <c:pt idx="3240">
                  <c:v>0.24</c:v>
                </c:pt>
                <c:pt idx="3241">
                  <c:v>0.24</c:v>
                </c:pt>
                <c:pt idx="3242">
                  <c:v>0.24</c:v>
                </c:pt>
                <c:pt idx="3243">
                  <c:v>0.24</c:v>
                </c:pt>
                <c:pt idx="3244">
                  <c:v>0.24</c:v>
                </c:pt>
                <c:pt idx="3245">
                  <c:v>0.24</c:v>
                </c:pt>
                <c:pt idx="3246">
                  <c:v>0.24</c:v>
                </c:pt>
                <c:pt idx="3247">
                  <c:v>0.24</c:v>
                </c:pt>
                <c:pt idx="3248">
                  <c:v>0.24</c:v>
                </c:pt>
                <c:pt idx="3249">
                  <c:v>0.24</c:v>
                </c:pt>
                <c:pt idx="3250">
                  <c:v>0.24</c:v>
                </c:pt>
                <c:pt idx="3251">
                  <c:v>0.24</c:v>
                </c:pt>
                <c:pt idx="3252">
                  <c:v>0.24</c:v>
                </c:pt>
                <c:pt idx="3253">
                  <c:v>0.24</c:v>
                </c:pt>
                <c:pt idx="3254">
                  <c:v>0.24</c:v>
                </c:pt>
                <c:pt idx="3255">
                  <c:v>0.24</c:v>
                </c:pt>
                <c:pt idx="3256">
                  <c:v>0.24</c:v>
                </c:pt>
                <c:pt idx="3257">
                  <c:v>0.24</c:v>
                </c:pt>
                <c:pt idx="3258">
                  <c:v>0.24</c:v>
                </c:pt>
                <c:pt idx="3259">
                  <c:v>0.24</c:v>
                </c:pt>
                <c:pt idx="3260">
                  <c:v>0.24</c:v>
                </c:pt>
                <c:pt idx="3261">
                  <c:v>0.24</c:v>
                </c:pt>
                <c:pt idx="3262">
                  <c:v>0.24</c:v>
                </c:pt>
                <c:pt idx="3263">
                  <c:v>0.24</c:v>
                </c:pt>
                <c:pt idx="3264">
                  <c:v>0.24</c:v>
                </c:pt>
                <c:pt idx="3265">
                  <c:v>0.24</c:v>
                </c:pt>
                <c:pt idx="3266">
                  <c:v>0.24</c:v>
                </c:pt>
                <c:pt idx="3267">
                  <c:v>0.24</c:v>
                </c:pt>
                <c:pt idx="3268">
                  <c:v>0.24</c:v>
                </c:pt>
                <c:pt idx="3269">
                  <c:v>0.24</c:v>
                </c:pt>
                <c:pt idx="3270">
                  <c:v>0.24</c:v>
                </c:pt>
                <c:pt idx="3271">
                  <c:v>0.24</c:v>
                </c:pt>
                <c:pt idx="3272">
                  <c:v>0.24</c:v>
                </c:pt>
                <c:pt idx="3273">
                  <c:v>0.24</c:v>
                </c:pt>
                <c:pt idx="3274">
                  <c:v>0.24</c:v>
                </c:pt>
                <c:pt idx="3275">
                  <c:v>0.24</c:v>
                </c:pt>
                <c:pt idx="3276">
                  <c:v>0.24</c:v>
                </c:pt>
                <c:pt idx="3277">
                  <c:v>0.24</c:v>
                </c:pt>
                <c:pt idx="3278">
                  <c:v>0.24</c:v>
                </c:pt>
                <c:pt idx="3279">
                  <c:v>0.24</c:v>
                </c:pt>
                <c:pt idx="3280">
                  <c:v>0.24</c:v>
                </c:pt>
                <c:pt idx="3281">
                  <c:v>0.24</c:v>
                </c:pt>
                <c:pt idx="3282">
                  <c:v>0.24</c:v>
                </c:pt>
                <c:pt idx="3283">
                  <c:v>0.24</c:v>
                </c:pt>
                <c:pt idx="3284">
                  <c:v>0.24</c:v>
                </c:pt>
                <c:pt idx="3285">
                  <c:v>0.24</c:v>
                </c:pt>
                <c:pt idx="3286">
                  <c:v>0.24</c:v>
                </c:pt>
                <c:pt idx="3287">
                  <c:v>0.24</c:v>
                </c:pt>
                <c:pt idx="3288">
                  <c:v>0.24</c:v>
                </c:pt>
                <c:pt idx="3289">
                  <c:v>0.24</c:v>
                </c:pt>
                <c:pt idx="3290">
                  <c:v>0.24</c:v>
                </c:pt>
                <c:pt idx="3291">
                  <c:v>0.24</c:v>
                </c:pt>
                <c:pt idx="3292">
                  <c:v>0.24</c:v>
                </c:pt>
                <c:pt idx="3293">
                  <c:v>0.24</c:v>
                </c:pt>
                <c:pt idx="3294">
                  <c:v>0.24</c:v>
                </c:pt>
                <c:pt idx="3295">
                  <c:v>0.24</c:v>
                </c:pt>
                <c:pt idx="3296">
                  <c:v>0.24</c:v>
                </c:pt>
                <c:pt idx="3297">
                  <c:v>0.24</c:v>
                </c:pt>
                <c:pt idx="3298">
                  <c:v>0.24</c:v>
                </c:pt>
                <c:pt idx="3299">
                  <c:v>0.24</c:v>
                </c:pt>
                <c:pt idx="3300">
                  <c:v>0.24</c:v>
                </c:pt>
                <c:pt idx="3301">
                  <c:v>0.24</c:v>
                </c:pt>
                <c:pt idx="3302">
                  <c:v>0.24</c:v>
                </c:pt>
                <c:pt idx="3303">
                  <c:v>0.24</c:v>
                </c:pt>
                <c:pt idx="3304">
                  <c:v>0.24</c:v>
                </c:pt>
                <c:pt idx="3305">
                  <c:v>0.24</c:v>
                </c:pt>
                <c:pt idx="3306">
                  <c:v>0.24</c:v>
                </c:pt>
                <c:pt idx="3307">
                  <c:v>0.24</c:v>
                </c:pt>
                <c:pt idx="3308">
                  <c:v>0.24</c:v>
                </c:pt>
                <c:pt idx="3309">
                  <c:v>0.24</c:v>
                </c:pt>
                <c:pt idx="3310">
                  <c:v>0.24</c:v>
                </c:pt>
                <c:pt idx="3311">
                  <c:v>0.24</c:v>
                </c:pt>
                <c:pt idx="3312">
                  <c:v>0.24</c:v>
                </c:pt>
                <c:pt idx="3313">
                  <c:v>0.24</c:v>
                </c:pt>
                <c:pt idx="3314">
                  <c:v>0.24</c:v>
                </c:pt>
                <c:pt idx="3315">
                  <c:v>0.24</c:v>
                </c:pt>
                <c:pt idx="3316">
                  <c:v>0.24</c:v>
                </c:pt>
                <c:pt idx="3317">
                  <c:v>0.24</c:v>
                </c:pt>
                <c:pt idx="3318">
                  <c:v>0.24</c:v>
                </c:pt>
                <c:pt idx="3319">
                  <c:v>0.24</c:v>
                </c:pt>
                <c:pt idx="3320">
                  <c:v>0.24</c:v>
                </c:pt>
                <c:pt idx="3321">
                  <c:v>0.24</c:v>
                </c:pt>
                <c:pt idx="3322">
                  <c:v>0.24</c:v>
                </c:pt>
                <c:pt idx="3323">
                  <c:v>0.24</c:v>
                </c:pt>
                <c:pt idx="3324">
                  <c:v>0.24</c:v>
                </c:pt>
                <c:pt idx="3325">
                  <c:v>0.24</c:v>
                </c:pt>
                <c:pt idx="3326">
                  <c:v>0.24</c:v>
                </c:pt>
                <c:pt idx="3327">
                  <c:v>0.24</c:v>
                </c:pt>
                <c:pt idx="3328">
                  <c:v>0.24</c:v>
                </c:pt>
                <c:pt idx="3329">
                  <c:v>0.24</c:v>
                </c:pt>
                <c:pt idx="3330">
                  <c:v>0.24</c:v>
                </c:pt>
                <c:pt idx="3331">
                  <c:v>0.24</c:v>
                </c:pt>
                <c:pt idx="3332">
                  <c:v>0.24</c:v>
                </c:pt>
                <c:pt idx="3333">
                  <c:v>0.24</c:v>
                </c:pt>
                <c:pt idx="3334">
                  <c:v>0.24</c:v>
                </c:pt>
                <c:pt idx="3335">
                  <c:v>0.24</c:v>
                </c:pt>
                <c:pt idx="3336">
                  <c:v>0.24</c:v>
                </c:pt>
                <c:pt idx="3337">
                  <c:v>0.24</c:v>
                </c:pt>
                <c:pt idx="3338">
                  <c:v>0.24</c:v>
                </c:pt>
                <c:pt idx="3339">
                  <c:v>0.24</c:v>
                </c:pt>
                <c:pt idx="3340">
                  <c:v>0.24</c:v>
                </c:pt>
                <c:pt idx="3341">
                  <c:v>0.24</c:v>
                </c:pt>
                <c:pt idx="3342">
                  <c:v>0.24</c:v>
                </c:pt>
                <c:pt idx="3343">
                  <c:v>0.24</c:v>
                </c:pt>
                <c:pt idx="3344">
                  <c:v>0.24</c:v>
                </c:pt>
                <c:pt idx="3345">
                  <c:v>0.24</c:v>
                </c:pt>
                <c:pt idx="3346">
                  <c:v>0.24</c:v>
                </c:pt>
                <c:pt idx="3347">
                  <c:v>0.24</c:v>
                </c:pt>
                <c:pt idx="3348">
                  <c:v>0.24</c:v>
                </c:pt>
                <c:pt idx="3349">
                  <c:v>0.24</c:v>
                </c:pt>
                <c:pt idx="3350">
                  <c:v>0.24</c:v>
                </c:pt>
                <c:pt idx="3351">
                  <c:v>0.24</c:v>
                </c:pt>
                <c:pt idx="3352">
                  <c:v>0.24</c:v>
                </c:pt>
                <c:pt idx="3353">
                  <c:v>0.24</c:v>
                </c:pt>
                <c:pt idx="3354">
                  <c:v>0.24</c:v>
                </c:pt>
                <c:pt idx="3355">
                  <c:v>0.24</c:v>
                </c:pt>
                <c:pt idx="3356">
                  <c:v>0.24</c:v>
                </c:pt>
                <c:pt idx="3357">
                  <c:v>0.24</c:v>
                </c:pt>
                <c:pt idx="3358">
                  <c:v>0.24</c:v>
                </c:pt>
                <c:pt idx="3359">
                  <c:v>0.24</c:v>
                </c:pt>
                <c:pt idx="3360">
                  <c:v>0.24</c:v>
                </c:pt>
                <c:pt idx="3361">
                  <c:v>0.24</c:v>
                </c:pt>
                <c:pt idx="3362">
                  <c:v>0.24</c:v>
                </c:pt>
                <c:pt idx="3363">
                  <c:v>0.24</c:v>
                </c:pt>
                <c:pt idx="3364">
                  <c:v>0.24</c:v>
                </c:pt>
                <c:pt idx="3365">
                  <c:v>0.24</c:v>
                </c:pt>
                <c:pt idx="3366">
                  <c:v>0.24</c:v>
                </c:pt>
                <c:pt idx="3367">
                  <c:v>0.24</c:v>
                </c:pt>
                <c:pt idx="3368">
                  <c:v>0.24</c:v>
                </c:pt>
                <c:pt idx="3369">
                  <c:v>0.24</c:v>
                </c:pt>
                <c:pt idx="3370">
                  <c:v>0.24</c:v>
                </c:pt>
                <c:pt idx="3371">
                  <c:v>0.24</c:v>
                </c:pt>
                <c:pt idx="3372">
                  <c:v>0.24</c:v>
                </c:pt>
                <c:pt idx="3373">
                  <c:v>0.24</c:v>
                </c:pt>
                <c:pt idx="3374">
                  <c:v>0.24</c:v>
                </c:pt>
                <c:pt idx="3375">
                  <c:v>0.24</c:v>
                </c:pt>
                <c:pt idx="3376">
                  <c:v>0.24</c:v>
                </c:pt>
                <c:pt idx="3377">
                  <c:v>0.24</c:v>
                </c:pt>
                <c:pt idx="3378">
                  <c:v>0.24</c:v>
                </c:pt>
                <c:pt idx="3379">
                  <c:v>0.24</c:v>
                </c:pt>
                <c:pt idx="3380">
                  <c:v>0.24</c:v>
                </c:pt>
                <c:pt idx="3381">
                  <c:v>0.24</c:v>
                </c:pt>
                <c:pt idx="3382">
                  <c:v>0.24</c:v>
                </c:pt>
                <c:pt idx="3383">
                  <c:v>0.24</c:v>
                </c:pt>
                <c:pt idx="3384">
                  <c:v>0.24</c:v>
                </c:pt>
                <c:pt idx="3385">
                  <c:v>0.24</c:v>
                </c:pt>
                <c:pt idx="3386">
                  <c:v>0.24</c:v>
                </c:pt>
                <c:pt idx="3387">
                  <c:v>0.24</c:v>
                </c:pt>
                <c:pt idx="3388">
                  <c:v>0.24</c:v>
                </c:pt>
                <c:pt idx="3389">
                  <c:v>0.24</c:v>
                </c:pt>
                <c:pt idx="3390">
                  <c:v>0.24</c:v>
                </c:pt>
                <c:pt idx="3391">
                  <c:v>0.24</c:v>
                </c:pt>
                <c:pt idx="3392">
                  <c:v>0.24</c:v>
                </c:pt>
                <c:pt idx="3393">
                  <c:v>0.24</c:v>
                </c:pt>
                <c:pt idx="3394">
                  <c:v>0.24</c:v>
                </c:pt>
                <c:pt idx="3395">
                  <c:v>0.24</c:v>
                </c:pt>
                <c:pt idx="3396">
                  <c:v>0.24</c:v>
                </c:pt>
                <c:pt idx="3397">
                  <c:v>0.24</c:v>
                </c:pt>
                <c:pt idx="3398">
                  <c:v>0.24</c:v>
                </c:pt>
                <c:pt idx="3399">
                  <c:v>0.24</c:v>
                </c:pt>
                <c:pt idx="3400">
                  <c:v>0.24</c:v>
                </c:pt>
                <c:pt idx="3401">
                  <c:v>0.24</c:v>
                </c:pt>
                <c:pt idx="3402">
                  <c:v>0.24</c:v>
                </c:pt>
                <c:pt idx="3403">
                  <c:v>0.24</c:v>
                </c:pt>
                <c:pt idx="3404">
                  <c:v>0.24</c:v>
                </c:pt>
                <c:pt idx="3405">
                  <c:v>0.24</c:v>
                </c:pt>
                <c:pt idx="3406">
                  <c:v>0.24</c:v>
                </c:pt>
                <c:pt idx="3407">
                  <c:v>0.24</c:v>
                </c:pt>
                <c:pt idx="3408">
                  <c:v>0.24</c:v>
                </c:pt>
                <c:pt idx="3409">
                  <c:v>0.24</c:v>
                </c:pt>
                <c:pt idx="3410">
                  <c:v>0.24</c:v>
                </c:pt>
                <c:pt idx="3411">
                  <c:v>0.24</c:v>
                </c:pt>
                <c:pt idx="3412">
                  <c:v>0.24</c:v>
                </c:pt>
                <c:pt idx="3413">
                  <c:v>0.24</c:v>
                </c:pt>
                <c:pt idx="3414">
                  <c:v>0.24</c:v>
                </c:pt>
                <c:pt idx="3415">
                  <c:v>0.24</c:v>
                </c:pt>
                <c:pt idx="3416">
                  <c:v>0.24</c:v>
                </c:pt>
                <c:pt idx="3417">
                  <c:v>0.24</c:v>
                </c:pt>
                <c:pt idx="3418">
                  <c:v>0.24</c:v>
                </c:pt>
                <c:pt idx="3419">
                  <c:v>0.24</c:v>
                </c:pt>
                <c:pt idx="3420">
                  <c:v>0.24</c:v>
                </c:pt>
                <c:pt idx="3421">
                  <c:v>0.24</c:v>
                </c:pt>
                <c:pt idx="3422">
                  <c:v>0.24</c:v>
                </c:pt>
                <c:pt idx="3423">
                  <c:v>0.24</c:v>
                </c:pt>
                <c:pt idx="3424">
                  <c:v>0.24</c:v>
                </c:pt>
                <c:pt idx="3425">
                  <c:v>0.24</c:v>
                </c:pt>
                <c:pt idx="3426">
                  <c:v>0.24</c:v>
                </c:pt>
                <c:pt idx="3427">
                  <c:v>0.24</c:v>
                </c:pt>
                <c:pt idx="3428">
                  <c:v>0.24</c:v>
                </c:pt>
                <c:pt idx="3429">
                  <c:v>0.24</c:v>
                </c:pt>
                <c:pt idx="3430">
                  <c:v>0.24</c:v>
                </c:pt>
                <c:pt idx="3431">
                  <c:v>0.24</c:v>
                </c:pt>
                <c:pt idx="3432">
                  <c:v>0.24</c:v>
                </c:pt>
                <c:pt idx="3433">
                  <c:v>0.24</c:v>
                </c:pt>
                <c:pt idx="3434">
                  <c:v>0.24</c:v>
                </c:pt>
                <c:pt idx="3435">
                  <c:v>0.24</c:v>
                </c:pt>
                <c:pt idx="3436">
                  <c:v>0.24</c:v>
                </c:pt>
                <c:pt idx="3437">
                  <c:v>0.24</c:v>
                </c:pt>
                <c:pt idx="3438">
                  <c:v>0.24</c:v>
                </c:pt>
                <c:pt idx="3439">
                  <c:v>0.24</c:v>
                </c:pt>
                <c:pt idx="3440">
                  <c:v>0.24</c:v>
                </c:pt>
                <c:pt idx="3441">
                  <c:v>0.24</c:v>
                </c:pt>
                <c:pt idx="3442">
                  <c:v>0.24</c:v>
                </c:pt>
                <c:pt idx="3443">
                  <c:v>0.24</c:v>
                </c:pt>
                <c:pt idx="3444">
                  <c:v>0.24</c:v>
                </c:pt>
                <c:pt idx="3445">
                  <c:v>0.24</c:v>
                </c:pt>
                <c:pt idx="3446">
                  <c:v>0.24</c:v>
                </c:pt>
                <c:pt idx="3447">
                  <c:v>0.24</c:v>
                </c:pt>
                <c:pt idx="3448">
                  <c:v>0.24</c:v>
                </c:pt>
                <c:pt idx="3449">
                  <c:v>0.24</c:v>
                </c:pt>
                <c:pt idx="3450">
                  <c:v>0.24</c:v>
                </c:pt>
                <c:pt idx="3451">
                  <c:v>0.24</c:v>
                </c:pt>
                <c:pt idx="3452">
                  <c:v>0.24</c:v>
                </c:pt>
                <c:pt idx="3453">
                  <c:v>0.24</c:v>
                </c:pt>
                <c:pt idx="3454">
                  <c:v>0.24</c:v>
                </c:pt>
                <c:pt idx="3455">
                  <c:v>0.24</c:v>
                </c:pt>
                <c:pt idx="3456">
                  <c:v>0.24</c:v>
                </c:pt>
                <c:pt idx="3457">
                  <c:v>0.24</c:v>
                </c:pt>
                <c:pt idx="3458">
                  <c:v>0.24</c:v>
                </c:pt>
                <c:pt idx="3459">
                  <c:v>0.24</c:v>
                </c:pt>
                <c:pt idx="3460">
                  <c:v>0.24</c:v>
                </c:pt>
                <c:pt idx="3461">
                  <c:v>0.24</c:v>
                </c:pt>
                <c:pt idx="3462">
                  <c:v>0.24</c:v>
                </c:pt>
                <c:pt idx="3463">
                  <c:v>0.24</c:v>
                </c:pt>
                <c:pt idx="3464">
                  <c:v>0.24</c:v>
                </c:pt>
                <c:pt idx="3465">
                  <c:v>0.24</c:v>
                </c:pt>
                <c:pt idx="3466">
                  <c:v>0.24</c:v>
                </c:pt>
                <c:pt idx="3467">
                  <c:v>0.24</c:v>
                </c:pt>
                <c:pt idx="3468">
                  <c:v>0.24</c:v>
                </c:pt>
                <c:pt idx="3469">
                  <c:v>0.24</c:v>
                </c:pt>
                <c:pt idx="3470">
                  <c:v>0.24</c:v>
                </c:pt>
                <c:pt idx="3471">
                  <c:v>0.24</c:v>
                </c:pt>
                <c:pt idx="3472">
                  <c:v>0.24</c:v>
                </c:pt>
                <c:pt idx="3473">
                  <c:v>0.24</c:v>
                </c:pt>
                <c:pt idx="3474">
                  <c:v>0.24</c:v>
                </c:pt>
                <c:pt idx="3475">
                  <c:v>0.24</c:v>
                </c:pt>
                <c:pt idx="3476">
                  <c:v>0.24</c:v>
                </c:pt>
                <c:pt idx="3477">
                  <c:v>0.24</c:v>
                </c:pt>
                <c:pt idx="3478">
                  <c:v>0.24</c:v>
                </c:pt>
                <c:pt idx="3479">
                  <c:v>0.24</c:v>
                </c:pt>
                <c:pt idx="3480">
                  <c:v>0.24</c:v>
                </c:pt>
                <c:pt idx="3481">
                  <c:v>0.24</c:v>
                </c:pt>
                <c:pt idx="3482">
                  <c:v>0.24</c:v>
                </c:pt>
                <c:pt idx="3483">
                  <c:v>0.24</c:v>
                </c:pt>
                <c:pt idx="3484">
                  <c:v>0.24</c:v>
                </c:pt>
                <c:pt idx="3485">
                  <c:v>0.24</c:v>
                </c:pt>
                <c:pt idx="3486">
                  <c:v>0.24</c:v>
                </c:pt>
                <c:pt idx="3487">
                  <c:v>0.24</c:v>
                </c:pt>
                <c:pt idx="3488">
                  <c:v>0.24</c:v>
                </c:pt>
                <c:pt idx="3489">
                  <c:v>0.24</c:v>
                </c:pt>
                <c:pt idx="3490">
                  <c:v>0.24</c:v>
                </c:pt>
                <c:pt idx="3491">
                  <c:v>0.24</c:v>
                </c:pt>
                <c:pt idx="3492">
                  <c:v>0.24</c:v>
                </c:pt>
                <c:pt idx="3493">
                  <c:v>0.24</c:v>
                </c:pt>
                <c:pt idx="3494">
                  <c:v>0.24</c:v>
                </c:pt>
                <c:pt idx="3495">
                  <c:v>0.24</c:v>
                </c:pt>
                <c:pt idx="3496">
                  <c:v>0.24</c:v>
                </c:pt>
                <c:pt idx="3497">
                  <c:v>0.24</c:v>
                </c:pt>
                <c:pt idx="3498">
                  <c:v>0.24</c:v>
                </c:pt>
                <c:pt idx="3499">
                  <c:v>0.24</c:v>
                </c:pt>
                <c:pt idx="3500">
                  <c:v>0.24</c:v>
                </c:pt>
                <c:pt idx="3501">
                  <c:v>0.24</c:v>
                </c:pt>
                <c:pt idx="3502">
                  <c:v>0.24</c:v>
                </c:pt>
                <c:pt idx="3503">
                  <c:v>0.24</c:v>
                </c:pt>
                <c:pt idx="3504">
                  <c:v>0.24</c:v>
                </c:pt>
                <c:pt idx="3505">
                  <c:v>0.24</c:v>
                </c:pt>
                <c:pt idx="3506">
                  <c:v>0.24</c:v>
                </c:pt>
                <c:pt idx="3507">
                  <c:v>0.24</c:v>
                </c:pt>
                <c:pt idx="3508">
                  <c:v>0.24</c:v>
                </c:pt>
                <c:pt idx="3509">
                  <c:v>0.24</c:v>
                </c:pt>
                <c:pt idx="3510">
                  <c:v>0.24</c:v>
                </c:pt>
                <c:pt idx="3511">
                  <c:v>0.24</c:v>
                </c:pt>
                <c:pt idx="3512">
                  <c:v>0.24</c:v>
                </c:pt>
                <c:pt idx="3513">
                  <c:v>0.24</c:v>
                </c:pt>
                <c:pt idx="3514">
                  <c:v>0.24</c:v>
                </c:pt>
                <c:pt idx="3515">
                  <c:v>0.24</c:v>
                </c:pt>
                <c:pt idx="3516">
                  <c:v>0.24</c:v>
                </c:pt>
                <c:pt idx="3517">
                  <c:v>0.24</c:v>
                </c:pt>
                <c:pt idx="3518">
                  <c:v>0.24</c:v>
                </c:pt>
                <c:pt idx="3519">
                  <c:v>0.24</c:v>
                </c:pt>
                <c:pt idx="3520">
                  <c:v>0.24</c:v>
                </c:pt>
                <c:pt idx="3521">
                  <c:v>0.24</c:v>
                </c:pt>
                <c:pt idx="3522">
                  <c:v>0.24</c:v>
                </c:pt>
                <c:pt idx="3523">
                  <c:v>0.24</c:v>
                </c:pt>
                <c:pt idx="3524">
                  <c:v>0.24</c:v>
                </c:pt>
                <c:pt idx="3525">
                  <c:v>0.24</c:v>
                </c:pt>
                <c:pt idx="3526">
                  <c:v>0.24</c:v>
                </c:pt>
                <c:pt idx="3527">
                  <c:v>0.24</c:v>
                </c:pt>
                <c:pt idx="3528">
                  <c:v>0.24</c:v>
                </c:pt>
                <c:pt idx="3529">
                  <c:v>0.24</c:v>
                </c:pt>
                <c:pt idx="3530">
                  <c:v>0.24</c:v>
                </c:pt>
                <c:pt idx="3531">
                  <c:v>0.24</c:v>
                </c:pt>
                <c:pt idx="3532">
                  <c:v>0.24</c:v>
                </c:pt>
                <c:pt idx="3533">
                  <c:v>0.24</c:v>
                </c:pt>
                <c:pt idx="3534">
                  <c:v>0.24</c:v>
                </c:pt>
                <c:pt idx="3535">
                  <c:v>0.24</c:v>
                </c:pt>
                <c:pt idx="3536">
                  <c:v>0.24</c:v>
                </c:pt>
                <c:pt idx="3537">
                  <c:v>0.24</c:v>
                </c:pt>
                <c:pt idx="3538">
                  <c:v>0.24</c:v>
                </c:pt>
                <c:pt idx="3539">
                  <c:v>0.24</c:v>
                </c:pt>
                <c:pt idx="3540">
                  <c:v>0.24</c:v>
                </c:pt>
                <c:pt idx="3541">
                  <c:v>0.24</c:v>
                </c:pt>
                <c:pt idx="3542">
                  <c:v>0.24</c:v>
                </c:pt>
                <c:pt idx="3543">
                  <c:v>0.24</c:v>
                </c:pt>
                <c:pt idx="3544">
                  <c:v>0.24</c:v>
                </c:pt>
                <c:pt idx="3545">
                  <c:v>0.24</c:v>
                </c:pt>
                <c:pt idx="3546">
                  <c:v>0.24</c:v>
                </c:pt>
                <c:pt idx="3547">
                  <c:v>0.24</c:v>
                </c:pt>
                <c:pt idx="3548">
                  <c:v>0.24</c:v>
                </c:pt>
                <c:pt idx="3549">
                  <c:v>0.24</c:v>
                </c:pt>
                <c:pt idx="3550">
                  <c:v>0.24</c:v>
                </c:pt>
                <c:pt idx="3551">
                  <c:v>0.24</c:v>
                </c:pt>
                <c:pt idx="3552">
                  <c:v>0.24</c:v>
                </c:pt>
                <c:pt idx="3553">
                  <c:v>0.24</c:v>
                </c:pt>
                <c:pt idx="3554">
                  <c:v>0.24</c:v>
                </c:pt>
                <c:pt idx="3555">
                  <c:v>0.24</c:v>
                </c:pt>
                <c:pt idx="3556">
                  <c:v>0.24</c:v>
                </c:pt>
                <c:pt idx="3557">
                  <c:v>0.24</c:v>
                </c:pt>
                <c:pt idx="3558">
                  <c:v>0.24</c:v>
                </c:pt>
                <c:pt idx="3559">
                  <c:v>0.24</c:v>
                </c:pt>
                <c:pt idx="3560">
                  <c:v>0.24</c:v>
                </c:pt>
                <c:pt idx="3561">
                  <c:v>0.24</c:v>
                </c:pt>
                <c:pt idx="3562">
                  <c:v>0.24</c:v>
                </c:pt>
                <c:pt idx="3563">
                  <c:v>0.24</c:v>
                </c:pt>
                <c:pt idx="3564">
                  <c:v>0.24</c:v>
                </c:pt>
                <c:pt idx="3565">
                  <c:v>0.24</c:v>
                </c:pt>
                <c:pt idx="3566">
                  <c:v>0.24</c:v>
                </c:pt>
                <c:pt idx="3567">
                  <c:v>0.24</c:v>
                </c:pt>
                <c:pt idx="3568">
                  <c:v>0.24</c:v>
                </c:pt>
                <c:pt idx="3569">
                  <c:v>0.24</c:v>
                </c:pt>
                <c:pt idx="3570">
                  <c:v>0.24</c:v>
                </c:pt>
                <c:pt idx="3571">
                  <c:v>0.24</c:v>
                </c:pt>
                <c:pt idx="3572">
                  <c:v>0.24</c:v>
                </c:pt>
                <c:pt idx="3573">
                  <c:v>0.24</c:v>
                </c:pt>
                <c:pt idx="3574">
                  <c:v>0.24</c:v>
                </c:pt>
                <c:pt idx="3575">
                  <c:v>0.24</c:v>
                </c:pt>
                <c:pt idx="3576">
                  <c:v>0.24</c:v>
                </c:pt>
                <c:pt idx="3577">
                  <c:v>0.24</c:v>
                </c:pt>
                <c:pt idx="3578">
                  <c:v>0.24</c:v>
                </c:pt>
                <c:pt idx="3579">
                  <c:v>0.24</c:v>
                </c:pt>
                <c:pt idx="3580">
                  <c:v>0.24</c:v>
                </c:pt>
                <c:pt idx="3581">
                  <c:v>0.24</c:v>
                </c:pt>
                <c:pt idx="3582">
                  <c:v>0.24</c:v>
                </c:pt>
                <c:pt idx="3583">
                  <c:v>0.24</c:v>
                </c:pt>
                <c:pt idx="3584">
                  <c:v>0.24</c:v>
                </c:pt>
                <c:pt idx="3585">
                  <c:v>0.24</c:v>
                </c:pt>
                <c:pt idx="3586">
                  <c:v>0.24</c:v>
                </c:pt>
                <c:pt idx="3587">
                  <c:v>0.24</c:v>
                </c:pt>
                <c:pt idx="3588">
                  <c:v>0.24</c:v>
                </c:pt>
                <c:pt idx="3589">
                  <c:v>0.24</c:v>
                </c:pt>
                <c:pt idx="3590">
                  <c:v>0.24</c:v>
                </c:pt>
                <c:pt idx="3591">
                  <c:v>0.24</c:v>
                </c:pt>
                <c:pt idx="3592">
                  <c:v>0.24</c:v>
                </c:pt>
                <c:pt idx="3593">
                  <c:v>0.24</c:v>
                </c:pt>
                <c:pt idx="3594">
                  <c:v>0.24</c:v>
                </c:pt>
                <c:pt idx="3595">
                  <c:v>0.24</c:v>
                </c:pt>
                <c:pt idx="3596">
                  <c:v>0.24</c:v>
                </c:pt>
                <c:pt idx="3597">
                  <c:v>0.24</c:v>
                </c:pt>
                <c:pt idx="3598">
                  <c:v>0.24</c:v>
                </c:pt>
                <c:pt idx="3599">
                  <c:v>0.24</c:v>
                </c:pt>
                <c:pt idx="3600">
                  <c:v>0.24</c:v>
                </c:pt>
                <c:pt idx="3601">
                  <c:v>0.24</c:v>
                </c:pt>
                <c:pt idx="3602">
                  <c:v>0.24</c:v>
                </c:pt>
                <c:pt idx="3603">
                  <c:v>0.24</c:v>
                </c:pt>
                <c:pt idx="3604">
                  <c:v>0.24</c:v>
                </c:pt>
                <c:pt idx="3605">
                  <c:v>0.24</c:v>
                </c:pt>
                <c:pt idx="3606">
                  <c:v>0.24</c:v>
                </c:pt>
                <c:pt idx="3607">
                  <c:v>0.24</c:v>
                </c:pt>
                <c:pt idx="3608">
                  <c:v>0.24</c:v>
                </c:pt>
                <c:pt idx="3609">
                  <c:v>0.24</c:v>
                </c:pt>
                <c:pt idx="3610">
                  <c:v>0.24</c:v>
                </c:pt>
                <c:pt idx="3611">
                  <c:v>0.24</c:v>
                </c:pt>
                <c:pt idx="3612">
                  <c:v>0.24</c:v>
                </c:pt>
                <c:pt idx="3613">
                  <c:v>0.24</c:v>
                </c:pt>
                <c:pt idx="3614">
                  <c:v>0.24</c:v>
                </c:pt>
                <c:pt idx="3615">
                  <c:v>0.24</c:v>
                </c:pt>
                <c:pt idx="3616">
                  <c:v>0.24</c:v>
                </c:pt>
                <c:pt idx="3617">
                  <c:v>0.24</c:v>
                </c:pt>
                <c:pt idx="3618">
                  <c:v>0.24</c:v>
                </c:pt>
                <c:pt idx="3619">
                  <c:v>0.24</c:v>
                </c:pt>
                <c:pt idx="3620">
                  <c:v>0.24</c:v>
                </c:pt>
                <c:pt idx="3621">
                  <c:v>0.24</c:v>
                </c:pt>
                <c:pt idx="3622">
                  <c:v>0.24</c:v>
                </c:pt>
                <c:pt idx="3623">
                  <c:v>0.24</c:v>
                </c:pt>
                <c:pt idx="3624">
                  <c:v>0.24</c:v>
                </c:pt>
                <c:pt idx="3625">
                  <c:v>0.24</c:v>
                </c:pt>
                <c:pt idx="3626">
                  <c:v>0.24</c:v>
                </c:pt>
                <c:pt idx="3627">
                  <c:v>0.24</c:v>
                </c:pt>
                <c:pt idx="3628">
                  <c:v>0.24</c:v>
                </c:pt>
                <c:pt idx="3629">
                  <c:v>0.24</c:v>
                </c:pt>
                <c:pt idx="3630">
                  <c:v>0.24</c:v>
                </c:pt>
                <c:pt idx="3631">
                  <c:v>0.24</c:v>
                </c:pt>
                <c:pt idx="3632">
                  <c:v>0.24</c:v>
                </c:pt>
                <c:pt idx="3633">
                  <c:v>0.24</c:v>
                </c:pt>
                <c:pt idx="3634">
                  <c:v>0.24</c:v>
                </c:pt>
                <c:pt idx="3635">
                  <c:v>0.24</c:v>
                </c:pt>
                <c:pt idx="3636">
                  <c:v>0.24</c:v>
                </c:pt>
                <c:pt idx="3637">
                  <c:v>0.24</c:v>
                </c:pt>
                <c:pt idx="3638">
                  <c:v>0.24</c:v>
                </c:pt>
                <c:pt idx="3639">
                  <c:v>0.24</c:v>
                </c:pt>
                <c:pt idx="3640">
                  <c:v>0.24</c:v>
                </c:pt>
                <c:pt idx="3641">
                  <c:v>0.24</c:v>
                </c:pt>
                <c:pt idx="3642">
                  <c:v>0.32</c:v>
                </c:pt>
                <c:pt idx="3643">
                  <c:v>0.32</c:v>
                </c:pt>
                <c:pt idx="3644">
                  <c:v>0.32</c:v>
                </c:pt>
                <c:pt idx="3645">
                  <c:v>0.32</c:v>
                </c:pt>
                <c:pt idx="3646">
                  <c:v>0.32</c:v>
                </c:pt>
                <c:pt idx="3647">
                  <c:v>0.32</c:v>
                </c:pt>
                <c:pt idx="3648">
                  <c:v>0.32</c:v>
                </c:pt>
                <c:pt idx="3649">
                  <c:v>0.32</c:v>
                </c:pt>
                <c:pt idx="3650">
                  <c:v>0.32</c:v>
                </c:pt>
                <c:pt idx="3651">
                  <c:v>0.32</c:v>
                </c:pt>
                <c:pt idx="3652">
                  <c:v>0.32</c:v>
                </c:pt>
                <c:pt idx="3653">
                  <c:v>0.32</c:v>
                </c:pt>
                <c:pt idx="3654">
                  <c:v>0.32</c:v>
                </c:pt>
                <c:pt idx="3655">
                  <c:v>0.32</c:v>
                </c:pt>
                <c:pt idx="3656">
                  <c:v>0.32</c:v>
                </c:pt>
                <c:pt idx="3657">
                  <c:v>0.32</c:v>
                </c:pt>
                <c:pt idx="3658">
                  <c:v>0.32</c:v>
                </c:pt>
                <c:pt idx="3659">
                  <c:v>0.32</c:v>
                </c:pt>
                <c:pt idx="3660">
                  <c:v>0.32</c:v>
                </c:pt>
                <c:pt idx="3661">
                  <c:v>0.32</c:v>
                </c:pt>
                <c:pt idx="3662">
                  <c:v>0.32</c:v>
                </c:pt>
                <c:pt idx="3663">
                  <c:v>0.32</c:v>
                </c:pt>
                <c:pt idx="3664">
                  <c:v>0.32</c:v>
                </c:pt>
                <c:pt idx="3665">
                  <c:v>0.32</c:v>
                </c:pt>
                <c:pt idx="3666">
                  <c:v>0.32</c:v>
                </c:pt>
                <c:pt idx="3667">
                  <c:v>0.32</c:v>
                </c:pt>
                <c:pt idx="3668">
                  <c:v>0.32</c:v>
                </c:pt>
                <c:pt idx="3669">
                  <c:v>0.32</c:v>
                </c:pt>
                <c:pt idx="3670">
                  <c:v>0.32</c:v>
                </c:pt>
                <c:pt idx="3671">
                  <c:v>0.32</c:v>
                </c:pt>
                <c:pt idx="3672">
                  <c:v>0.32</c:v>
                </c:pt>
                <c:pt idx="3673">
                  <c:v>0.32</c:v>
                </c:pt>
                <c:pt idx="3674">
                  <c:v>0.32</c:v>
                </c:pt>
                <c:pt idx="3675">
                  <c:v>0.32</c:v>
                </c:pt>
                <c:pt idx="3676">
                  <c:v>0.32</c:v>
                </c:pt>
                <c:pt idx="3677">
                  <c:v>0.32</c:v>
                </c:pt>
                <c:pt idx="3678">
                  <c:v>0.32</c:v>
                </c:pt>
                <c:pt idx="3679">
                  <c:v>0.32</c:v>
                </c:pt>
                <c:pt idx="3680">
                  <c:v>0.32</c:v>
                </c:pt>
                <c:pt idx="3681">
                  <c:v>0.32</c:v>
                </c:pt>
                <c:pt idx="3682">
                  <c:v>0.32</c:v>
                </c:pt>
                <c:pt idx="3683">
                  <c:v>0.32</c:v>
                </c:pt>
                <c:pt idx="3684">
                  <c:v>0.32</c:v>
                </c:pt>
                <c:pt idx="3685">
                  <c:v>0.32</c:v>
                </c:pt>
                <c:pt idx="3686">
                  <c:v>0.32</c:v>
                </c:pt>
                <c:pt idx="3687">
                  <c:v>0.32</c:v>
                </c:pt>
                <c:pt idx="3688">
                  <c:v>0.32</c:v>
                </c:pt>
                <c:pt idx="3689">
                  <c:v>0.32</c:v>
                </c:pt>
                <c:pt idx="3690">
                  <c:v>0.32</c:v>
                </c:pt>
                <c:pt idx="3691">
                  <c:v>0.32</c:v>
                </c:pt>
                <c:pt idx="3692">
                  <c:v>0.32</c:v>
                </c:pt>
                <c:pt idx="3693">
                  <c:v>0.32</c:v>
                </c:pt>
                <c:pt idx="3694">
                  <c:v>0.32</c:v>
                </c:pt>
                <c:pt idx="3695">
                  <c:v>0.32</c:v>
                </c:pt>
                <c:pt idx="3696">
                  <c:v>0.32</c:v>
                </c:pt>
                <c:pt idx="3697">
                  <c:v>0.32</c:v>
                </c:pt>
                <c:pt idx="3698">
                  <c:v>0.32</c:v>
                </c:pt>
                <c:pt idx="3699">
                  <c:v>0.32</c:v>
                </c:pt>
                <c:pt idx="3700">
                  <c:v>0.32</c:v>
                </c:pt>
                <c:pt idx="3701">
                  <c:v>0.32</c:v>
                </c:pt>
                <c:pt idx="3702">
                  <c:v>0.32</c:v>
                </c:pt>
                <c:pt idx="3703">
                  <c:v>0.32</c:v>
                </c:pt>
                <c:pt idx="3704">
                  <c:v>0.32</c:v>
                </c:pt>
                <c:pt idx="3705">
                  <c:v>0.32</c:v>
                </c:pt>
                <c:pt idx="3706">
                  <c:v>0.32</c:v>
                </c:pt>
                <c:pt idx="3707">
                  <c:v>0.32</c:v>
                </c:pt>
                <c:pt idx="3708">
                  <c:v>0.32</c:v>
                </c:pt>
                <c:pt idx="3709">
                  <c:v>0.32</c:v>
                </c:pt>
                <c:pt idx="3710">
                  <c:v>0.32</c:v>
                </c:pt>
                <c:pt idx="3711">
                  <c:v>0.32</c:v>
                </c:pt>
                <c:pt idx="3712">
                  <c:v>0.32</c:v>
                </c:pt>
                <c:pt idx="3713">
                  <c:v>0.32</c:v>
                </c:pt>
                <c:pt idx="3714">
                  <c:v>0.32</c:v>
                </c:pt>
                <c:pt idx="3715">
                  <c:v>0.32</c:v>
                </c:pt>
                <c:pt idx="3716">
                  <c:v>0.32</c:v>
                </c:pt>
                <c:pt idx="3717">
                  <c:v>0.32</c:v>
                </c:pt>
                <c:pt idx="3718">
                  <c:v>0.32</c:v>
                </c:pt>
                <c:pt idx="3719">
                  <c:v>0.32</c:v>
                </c:pt>
                <c:pt idx="3720">
                  <c:v>0.32</c:v>
                </c:pt>
                <c:pt idx="3721">
                  <c:v>0.32</c:v>
                </c:pt>
                <c:pt idx="3722">
                  <c:v>0.32</c:v>
                </c:pt>
                <c:pt idx="3723">
                  <c:v>0.32</c:v>
                </c:pt>
                <c:pt idx="3724">
                  <c:v>0.32</c:v>
                </c:pt>
                <c:pt idx="3725">
                  <c:v>0.32</c:v>
                </c:pt>
                <c:pt idx="3726">
                  <c:v>0.32</c:v>
                </c:pt>
                <c:pt idx="3727">
                  <c:v>0.32</c:v>
                </c:pt>
                <c:pt idx="3728">
                  <c:v>0.32</c:v>
                </c:pt>
                <c:pt idx="3729">
                  <c:v>0.32</c:v>
                </c:pt>
                <c:pt idx="3730">
                  <c:v>0.32</c:v>
                </c:pt>
                <c:pt idx="3731">
                  <c:v>0.32</c:v>
                </c:pt>
                <c:pt idx="3732">
                  <c:v>0.32</c:v>
                </c:pt>
                <c:pt idx="3733">
                  <c:v>0.32</c:v>
                </c:pt>
                <c:pt idx="3734">
                  <c:v>0.32</c:v>
                </c:pt>
                <c:pt idx="3735">
                  <c:v>0.32</c:v>
                </c:pt>
                <c:pt idx="3736">
                  <c:v>0.32</c:v>
                </c:pt>
                <c:pt idx="3737">
                  <c:v>0.32</c:v>
                </c:pt>
                <c:pt idx="3738">
                  <c:v>0.32</c:v>
                </c:pt>
                <c:pt idx="3739">
                  <c:v>0.32</c:v>
                </c:pt>
                <c:pt idx="3740">
                  <c:v>0.32</c:v>
                </c:pt>
                <c:pt idx="3741">
                  <c:v>0.32</c:v>
                </c:pt>
                <c:pt idx="3742">
                  <c:v>0.32</c:v>
                </c:pt>
                <c:pt idx="3743">
                  <c:v>0.32</c:v>
                </c:pt>
                <c:pt idx="3744">
                  <c:v>0.32</c:v>
                </c:pt>
                <c:pt idx="3745">
                  <c:v>0.32</c:v>
                </c:pt>
                <c:pt idx="3746">
                  <c:v>0.32</c:v>
                </c:pt>
                <c:pt idx="3747">
                  <c:v>0.32</c:v>
                </c:pt>
                <c:pt idx="3748">
                  <c:v>0.32</c:v>
                </c:pt>
                <c:pt idx="3749">
                  <c:v>0.32</c:v>
                </c:pt>
                <c:pt idx="3750">
                  <c:v>0.32</c:v>
                </c:pt>
                <c:pt idx="3751">
                  <c:v>0.32</c:v>
                </c:pt>
                <c:pt idx="3752">
                  <c:v>0.32</c:v>
                </c:pt>
                <c:pt idx="3753">
                  <c:v>0.32</c:v>
                </c:pt>
                <c:pt idx="3754">
                  <c:v>0.32</c:v>
                </c:pt>
                <c:pt idx="3755">
                  <c:v>0.32</c:v>
                </c:pt>
                <c:pt idx="3756">
                  <c:v>0.32</c:v>
                </c:pt>
                <c:pt idx="3757">
                  <c:v>0.32</c:v>
                </c:pt>
                <c:pt idx="3758">
                  <c:v>0.32</c:v>
                </c:pt>
                <c:pt idx="3759">
                  <c:v>0.32</c:v>
                </c:pt>
                <c:pt idx="3760">
                  <c:v>0.32</c:v>
                </c:pt>
                <c:pt idx="3761">
                  <c:v>0.32</c:v>
                </c:pt>
                <c:pt idx="3762">
                  <c:v>0.32</c:v>
                </c:pt>
                <c:pt idx="3763">
                  <c:v>0.32</c:v>
                </c:pt>
                <c:pt idx="3764">
                  <c:v>0.32</c:v>
                </c:pt>
                <c:pt idx="3765">
                  <c:v>0.32</c:v>
                </c:pt>
                <c:pt idx="3766">
                  <c:v>0.32</c:v>
                </c:pt>
                <c:pt idx="3767">
                  <c:v>0.32</c:v>
                </c:pt>
                <c:pt idx="3768">
                  <c:v>0.32</c:v>
                </c:pt>
                <c:pt idx="3769">
                  <c:v>0.32</c:v>
                </c:pt>
                <c:pt idx="3770">
                  <c:v>0.32</c:v>
                </c:pt>
                <c:pt idx="3771">
                  <c:v>0.32</c:v>
                </c:pt>
                <c:pt idx="3772">
                  <c:v>0.32</c:v>
                </c:pt>
                <c:pt idx="3773">
                  <c:v>0.32</c:v>
                </c:pt>
                <c:pt idx="3774">
                  <c:v>0.32</c:v>
                </c:pt>
                <c:pt idx="3775">
                  <c:v>0.32</c:v>
                </c:pt>
                <c:pt idx="3776">
                  <c:v>0.32</c:v>
                </c:pt>
                <c:pt idx="3777">
                  <c:v>0.32</c:v>
                </c:pt>
                <c:pt idx="3778">
                  <c:v>0.32</c:v>
                </c:pt>
                <c:pt idx="3779">
                  <c:v>0.32</c:v>
                </c:pt>
                <c:pt idx="3780">
                  <c:v>0.32</c:v>
                </c:pt>
                <c:pt idx="3781">
                  <c:v>0.32</c:v>
                </c:pt>
                <c:pt idx="3782">
                  <c:v>0.32</c:v>
                </c:pt>
                <c:pt idx="3783">
                  <c:v>0.32</c:v>
                </c:pt>
                <c:pt idx="3784">
                  <c:v>0.32</c:v>
                </c:pt>
                <c:pt idx="3785">
                  <c:v>0.32</c:v>
                </c:pt>
                <c:pt idx="3786">
                  <c:v>0.32</c:v>
                </c:pt>
                <c:pt idx="3787">
                  <c:v>0.32</c:v>
                </c:pt>
                <c:pt idx="3788">
                  <c:v>0.32</c:v>
                </c:pt>
                <c:pt idx="3789">
                  <c:v>0.32</c:v>
                </c:pt>
                <c:pt idx="3790">
                  <c:v>0.32</c:v>
                </c:pt>
                <c:pt idx="3791">
                  <c:v>0.32</c:v>
                </c:pt>
                <c:pt idx="3792">
                  <c:v>0.32</c:v>
                </c:pt>
                <c:pt idx="3793">
                  <c:v>0.32</c:v>
                </c:pt>
                <c:pt idx="3794">
                  <c:v>0.32</c:v>
                </c:pt>
                <c:pt idx="3795">
                  <c:v>0.32</c:v>
                </c:pt>
                <c:pt idx="3796">
                  <c:v>0.32</c:v>
                </c:pt>
                <c:pt idx="3797">
                  <c:v>0.32</c:v>
                </c:pt>
                <c:pt idx="3798">
                  <c:v>0.32</c:v>
                </c:pt>
                <c:pt idx="3799">
                  <c:v>0.32</c:v>
                </c:pt>
                <c:pt idx="3800">
                  <c:v>0.32</c:v>
                </c:pt>
                <c:pt idx="3801">
                  <c:v>0.32</c:v>
                </c:pt>
                <c:pt idx="3802">
                  <c:v>0.32</c:v>
                </c:pt>
                <c:pt idx="3803">
                  <c:v>0.32</c:v>
                </c:pt>
                <c:pt idx="3804">
                  <c:v>0.32</c:v>
                </c:pt>
                <c:pt idx="3805">
                  <c:v>0.32</c:v>
                </c:pt>
                <c:pt idx="3806">
                  <c:v>0.32</c:v>
                </c:pt>
                <c:pt idx="3807">
                  <c:v>0.32</c:v>
                </c:pt>
                <c:pt idx="3808">
                  <c:v>0.32</c:v>
                </c:pt>
                <c:pt idx="3809">
                  <c:v>0.32</c:v>
                </c:pt>
                <c:pt idx="3810">
                  <c:v>0.32</c:v>
                </c:pt>
                <c:pt idx="3811">
                  <c:v>0.32</c:v>
                </c:pt>
                <c:pt idx="3812">
                  <c:v>0.32</c:v>
                </c:pt>
                <c:pt idx="3813">
                  <c:v>0.32</c:v>
                </c:pt>
                <c:pt idx="3814">
                  <c:v>0.32</c:v>
                </c:pt>
                <c:pt idx="3815">
                  <c:v>0.32</c:v>
                </c:pt>
                <c:pt idx="3816">
                  <c:v>0.32</c:v>
                </c:pt>
                <c:pt idx="3817">
                  <c:v>0.32</c:v>
                </c:pt>
                <c:pt idx="3818">
                  <c:v>0.32</c:v>
                </c:pt>
                <c:pt idx="3819">
                  <c:v>0.32</c:v>
                </c:pt>
                <c:pt idx="3820">
                  <c:v>0.32</c:v>
                </c:pt>
                <c:pt idx="3821">
                  <c:v>0.32</c:v>
                </c:pt>
                <c:pt idx="3822">
                  <c:v>0.32</c:v>
                </c:pt>
                <c:pt idx="3823">
                  <c:v>0.32</c:v>
                </c:pt>
                <c:pt idx="3824">
                  <c:v>0.32</c:v>
                </c:pt>
                <c:pt idx="3825">
                  <c:v>0.32</c:v>
                </c:pt>
                <c:pt idx="3826">
                  <c:v>0.32</c:v>
                </c:pt>
                <c:pt idx="3827">
                  <c:v>0.32</c:v>
                </c:pt>
                <c:pt idx="3828">
                  <c:v>0.32</c:v>
                </c:pt>
                <c:pt idx="3829">
                  <c:v>0.32</c:v>
                </c:pt>
                <c:pt idx="3830">
                  <c:v>0.32</c:v>
                </c:pt>
                <c:pt idx="3831">
                  <c:v>0.32</c:v>
                </c:pt>
                <c:pt idx="3832">
                  <c:v>0.32</c:v>
                </c:pt>
                <c:pt idx="3833">
                  <c:v>0.32</c:v>
                </c:pt>
                <c:pt idx="3834">
                  <c:v>0.32</c:v>
                </c:pt>
                <c:pt idx="3835">
                  <c:v>0.32</c:v>
                </c:pt>
                <c:pt idx="3836">
                  <c:v>0.32</c:v>
                </c:pt>
                <c:pt idx="3837">
                  <c:v>0.32</c:v>
                </c:pt>
                <c:pt idx="3838">
                  <c:v>0.32</c:v>
                </c:pt>
                <c:pt idx="3839">
                  <c:v>0.32</c:v>
                </c:pt>
                <c:pt idx="3840">
                  <c:v>0.32</c:v>
                </c:pt>
                <c:pt idx="3841">
                  <c:v>0.32</c:v>
                </c:pt>
                <c:pt idx="3842">
                  <c:v>0.32</c:v>
                </c:pt>
                <c:pt idx="3843">
                  <c:v>0.32</c:v>
                </c:pt>
                <c:pt idx="3844">
                  <c:v>0.32</c:v>
                </c:pt>
                <c:pt idx="3845">
                  <c:v>0.32</c:v>
                </c:pt>
                <c:pt idx="3846">
                  <c:v>0.32</c:v>
                </c:pt>
                <c:pt idx="3847">
                  <c:v>0.32</c:v>
                </c:pt>
                <c:pt idx="3848">
                  <c:v>0.32</c:v>
                </c:pt>
                <c:pt idx="3849">
                  <c:v>0.32</c:v>
                </c:pt>
                <c:pt idx="3850">
                  <c:v>0.32</c:v>
                </c:pt>
                <c:pt idx="3851">
                  <c:v>0.32</c:v>
                </c:pt>
                <c:pt idx="3852">
                  <c:v>0.32</c:v>
                </c:pt>
                <c:pt idx="3853">
                  <c:v>0.32</c:v>
                </c:pt>
                <c:pt idx="3854">
                  <c:v>0.32</c:v>
                </c:pt>
                <c:pt idx="3855">
                  <c:v>0.32</c:v>
                </c:pt>
                <c:pt idx="3856">
                  <c:v>0.32</c:v>
                </c:pt>
                <c:pt idx="3857">
                  <c:v>0.32</c:v>
                </c:pt>
                <c:pt idx="3858">
                  <c:v>0.32</c:v>
                </c:pt>
                <c:pt idx="3859">
                  <c:v>0.32</c:v>
                </c:pt>
                <c:pt idx="3860">
                  <c:v>0.32</c:v>
                </c:pt>
                <c:pt idx="3861">
                  <c:v>0.32</c:v>
                </c:pt>
                <c:pt idx="3862">
                  <c:v>0.32</c:v>
                </c:pt>
                <c:pt idx="3863">
                  <c:v>0.32</c:v>
                </c:pt>
                <c:pt idx="3864">
                  <c:v>0.32</c:v>
                </c:pt>
                <c:pt idx="3865">
                  <c:v>0.32</c:v>
                </c:pt>
                <c:pt idx="3866">
                  <c:v>0.32</c:v>
                </c:pt>
                <c:pt idx="3867">
                  <c:v>0.32</c:v>
                </c:pt>
                <c:pt idx="3868">
                  <c:v>0.32</c:v>
                </c:pt>
                <c:pt idx="3869">
                  <c:v>0.32</c:v>
                </c:pt>
                <c:pt idx="3870">
                  <c:v>0.32</c:v>
                </c:pt>
                <c:pt idx="3871">
                  <c:v>0.32</c:v>
                </c:pt>
                <c:pt idx="3872">
                  <c:v>0.32</c:v>
                </c:pt>
                <c:pt idx="3873">
                  <c:v>0.32</c:v>
                </c:pt>
                <c:pt idx="3874">
                  <c:v>0.32</c:v>
                </c:pt>
                <c:pt idx="3875">
                  <c:v>0.32</c:v>
                </c:pt>
                <c:pt idx="3876">
                  <c:v>0.32</c:v>
                </c:pt>
                <c:pt idx="3877">
                  <c:v>0.32</c:v>
                </c:pt>
                <c:pt idx="3878">
                  <c:v>0.32</c:v>
                </c:pt>
                <c:pt idx="3879">
                  <c:v>0.32</c:v>
                </c:pt>
                <c:pt idx="3880">
                  <c:v>0.32</c:v>
                </c:pt>
                <c:pt idx="3881">
                  <c:v>0.32</c:v>
                </c:pt>
                <c:pt idx="3882">
                  <c:v>0.32</c:v>
                </c:pt>
                <c:pt idx="3883">
                  <c:v>0.32</c:v>
                </c:pt>
                <c:pt idx="3884">
                  <c:v>0.32</c:v>
                </c:pt>
                <c:pt idx="3885">
                  <c:v>0.32</c:v>
                </c:pt>
                <c:pt idx="3886">
                  <c:v>0.32</c:v>
                </c:pt>
                <c:pt idx="3887">
                  <c:v>0.32</c:v>
                </c:pt>
                <c:pt idx="3888">
                  <c:v>0.32</c:v>
                </c:pt>
                <c:pt idx="3889">
                  <c:v>0.32</c:v>
                </c:pt>
                <c:pt idx="3890">
                  <c:v>0.32</c:v>
                </c:pt>
                <c:pt idx="3891">
                  <c:v>0.32</c:v>
                </c:pt>
                <c:pt idx="3892">
                  <c:v>0.32</c:v>
                </c:pt>
                <c:pt idx="3893">
                  <c:v>0.32</c:v>
                </c:pt>
                <c:pt idx="3894">
                  <c:v>0.32</c:v>
                </c:pt>
                <c:pt idx="3895">
                  <c:v>0.32</c:v>
                </c:pt>
                <c:pt idx="3896">
                  <c:v>0.32</c:v>
                </c:pt>
                <c:pt idx="3897">
                  <c:v>0.32</c:v>
                </c:pt>
                <c:pt idx="3898">
                  <c:v>0.32</c:v>
                </c:pt>
                <c:pt idx="3899">
                  <c:v>0.32</c:v>
                </c:pt>
                <c:pt idx="3900">
                  <c:v>0.32</c:v>
                </c:pt>
                <c:pt idx="3901">
                  <c:v>0.32</c:v>
                </c:pt>
                <c:pt idx="3902">
                  <c:v>0.32</c:v>
                </c:pt>
                <c:pt idx="3903">
                  <c:v>0.32</c:v>
                </c:pt>
                <c:pt idx="3904">
                  <c:v>0.32</c:v>
                </c:pt>
                <c:pt idx="3905">
                  <c:v>0.32</c:v>
                </c:pt>
                <c:pt idx="3906">
                  <c:v>0.32</c:v>
                </c:pt>
                <c:pt idx="3907">
                  <c:v>0.32</c:v>
                </c:pt>
                <c:pt idx="3908">
                  <c:v>0.32</c:v>
                </c:pt>
                <c:pt idx="3909">
                  <c:v>0.32</c:v>
                </c:pt>
                <c:pt idx="3910">
                  <c:v>0.32</c:v>
                </c:pt>
                <c:pt idx="3911">
                  <c:v>0.32</c:v>
                </c:pt>
                <c:pt idx="3912">
                  <c:v>0.32</c:v>
                </c:pt>
                <c:pt idx="3913">
                  <c:v>0.32</c:v>
                </c:pt>
                <c:pt idx="3914">
                  <c:v>0.32</c:v>
                </c:pt>
                <c:pt idx="3915">
                  <c:v>0.32</c:v>
                </c:pt>
                <c:pt idx="3916">
                  <c:v>0.32</c:v>
                </c:pt>
                <c:pt idx="3917">
                  <c:v>0.32</c:v>
                </c:pt>
                <c:pt idx="3918">
                  <c:v>0.32</c:v>
                </c:pt>
                <c:pt idx="3919">
                  <c:v>0.32</c:v>
                </c:pt>
                <c:pt idx="3920">
                  <c:v>0.32</c:v>
                </c:pt>
                <c:pt idx="3921">
                  <c:v>0.32</c:v>
                </c:pt>
                <c:pt idx="3922">
                  <c:v>0.32</c:v>
                </c:pt>
                <c:pt idx="3923">
                  <c:v>0.32</c:v>
                </c:pt>
                <c:pt idx="3924">
                  <c:v>0.32</c:v>
                </c:pt>
                <c:pt idx="3925">
                  <c:v>0.32</c:v>
                </c:pt>
                <c:pt idx="3926">
                  <c:v>0.32</c:v>
                </c:pt>
                <c:pt idx="3927">
                  <c:v>0.32</c:v>
                </c:pt>
                <c:pt idx="3928">
                  <c:v>0.32</c:v>
                </c:pt>
                <c:pt idx="3929">
                  <c:v>0.32</c:v>
                </c:pt>
                <c:pt idx="3930">
                  <c:v>0.32</c:v>
                </c:pt>
                <c:pt idx="3931">
                  <c:v>0.32</c:v>
                </c:pt>
                <c:pt idx="3932">
                  <c:v>0.32</c:v>
                </c:pt>
                <c:pt idx="3933">
                  <c:v>0.32</c:v>
                </c:pt>
                <c:pt idx="3934">
                  <c:v>0.32</c:v>
                </c:pt>
                <c:pt idx="3935">
                  <c:v>0.32</c:v>
                </c:pt>
                <c:pt idx="3936">
                  <c:v>0.32</c:v>
                </c:pt>
                <c:pt idx="3937">
                  <c:v>0.32</c:v>
                </c:pt>
                <c:pt idx="3938">
                  <c:v>0.32</c:v>
                </c:pt>
                <c:pt idx="3939">
                  <c:v>0.32</c:v>
                </c:pt>
                <c:pt idx="3940">
                  <c:v>0.32</c:v>
                </c:pt>
                <c:pt idx="3941">
                  <c:v>0.32</c:v>
                </c:pt>
                <c:pt idx="3942">
                  <c:v>0.32</c:v>
                </c:pt>
                <c:pt idx="3943">
                  <c:v>0.32</c:v>
                </c:pt>
                <c:pt idx="3944">
                  <c:v>0.32</c:v>
                </c:pt>
                <c:pt idx="3945">
                  <c:v>0.32</c:v>
                </c:pt>
                <c:pt idx="3946">
                  <c:v>0.32</c:v>
                </c:pt>
                <c:pt idx="3947">
                  <c:v>0.32</c:v>
                </c:pt>
                <c:pt idx="3948">
                  <c:v>0.32</c:v>
                </c:pt>
                <c:pt idx="3949">
                  <c:v>0.32</c:v>
                </c:pt>
                <c:pt idx="3950">
                  <c:v>0.32</c:v>
                </c:pt>
                <c:pt idx="3951">
                  <c:v>0.32</c:v>
                </c:pt>
                <c:pt idx="3952">
                  <c:v>0.32</c:v>
                </c:pt>
                <c:pt idx="3953">
                  <c:v>0.32</c:v>
                </c:pt>
                <c:pt idx="3954">
                  <c:v>0.32</c:v>
                </c:pt>
                <c:pt idx="3955">
                  <c:v>0.32</c:v>
                </c:pt>
                <c:pt idx="3956">
                  <c:v>0.32</c:v>
                </c:pt>
                <c:pt idx="3957">
                  <c:v>0.32</c:v>
                </c:pt>
                <c:pt idx="3958">
                  <c:v>0.32</c:v>
                </c:pt>
                <c:pt idx="3959">
                  <c:v>0.32</c:v>
                </c:pt>
                <c:pt idx="3960">
                  <c:v>0.32</c:v>
                </c:pt>
                <c:pt idx="3961">
                  <c:v>0.32</c:v>
                </c:pt>
                <c:pt idx="3962">
                  <c:v>0.32</c:v>
                </c:pt>
                <c:pt idx="3963">
                  <c:v>0.32</c:v>
                </c:pt>
                <c:pt idx="3964">
                  <c:v>0.32</c:v>
                </c:pt>
                <c:pt idx="3965">
                  <c:v>0.32</c:v>
                </c:pt>
                <c:pt idx="3966">
                  <c:v>0.32</c:v>
                </c:pt>
                <c:pt idx="3967">
                  <c:v>0.32</c:v>
                </c:pt>
                <c:pt idx="3968">
                  <c:v>0.32</c:v>
                </c:pt>
                <c:pt idx="3969">
                  <c:v>0.32</c:v>
                </c:pt>
                <c:pt idx="3970">
                  <c:v>0.32</c:v>
                </c:pt>
                <c:pt idx="3971">
                  <c:v>0.32</c:v>
                </c:pt>
                <c:pt idx="3972">
                  <c:v>0.32</c:v>
                </c:pt>
                <c:pt idx="3973">
                  <c:v>0.32</c:v>
                </c:pt>
                <c:pt idx="3974">
                  <c:v>0.32</c:v>
                </c:pt>
                <c:pt idx="3975">
                  <c:v>0.32</c:v>
                </c:pt>
                <c:pt idx="3976">
                  <c:v>0.32</c:v>
                </c:pt>
                <c:pt idx="3977">
                  <c:v>0.32</c:v>
                </c:pt>
                <c:pt idx="3978">
                  <c:v>0.32</c:v>
                </c:pt>
                <c:pt idx="3979">
                  <c:v>0.32</c:v>
                </c:pt>
                <c:pt idx="3980">
                  <c:v>0.32</c:v>
                </c:pt>
                <c:pt idx="3981">
                  <c:v>0.32</c:v>
                </c:pt>
                <c:pt idx="3982">
                  <c:v>0.32</c:v>
                </c:pt>
                <c:pt idx="3983">
                  <c:v>0.32</c:v>
                </c:pt>
                <c:pt idx="3984">
                  <c:v>0.32</c:v>
                </c:pt>
                <c:pt idx="3985">
                  <c:v>0.32</c:v>
                </c:pt>
                <c:pt idx="3986">
                  <c:v>0.32</c:v>
                </c:pt>
                <c:pt idx="3987">
                  <c:v>0.32</c:v>
                </c:pt>
                <c:pt idx="3988">
                  <c:v>0.32</c:v>
                </c:pt>
                <c:pt idx="3989">
                  <c:v>0.32</c:v>
                </c:pt>
                <c:pt idx="3990">
                  <c:v>0.32</c:v>
                </c:pt>
                <c:pt idx="3991">
                  <c:v>0.32</c:v>
                </c:pt>
                <c:pt idx="3992">
                  <c:v>0.32</c:v>
                </c:pt>
                <c:pt idx="3993">
                  <c:v>0.32</c:v>
                </c:pt>
                <c:pt idx="3994">
                  <c:v>0.32</c:v>
                </c:pt>
                <c:pt idx="3995">
                  <c:v>0.32</c:v>
                </c:pt>
                <c:pt idx="3996">
                  <c:v>0.32</c:v>
                </c:pt>
                <c:pt idx="3997">
                  <c:v>0.32</c:v>
                </c:pt>
                <c:pt idx="3998">
                  <c:v>0.32</c:v>
                </c:pt>
                <c:pt idx="3999">
                  <c:v>0.32</c:v>
                </c:pt>
                <c:pt idx="4000">
                  <c:v>0.32</c:v>
                </c:pt>
                <c:pt idx="4001">
                  <c:v>0.32</c:v>
                </c:pt>
                <c:pt idx="4002">
                  <c:v>0.32</c:v>
                </c:pt>
                <c:pt idx="4003">
                  <c:v>0.32</c:v>
                </c:pt>
                <c:pt idx="4004">
                  <c:v>0.32</c:v>
                </c:pt>
                <c:pt idx="4005">
                  <c:v>0.32</c:v>
                </c:pt>
                <c:pt idx="4006">
                  <c:v>0.32</c:v>
                </c:pt>
                <c:pt idx="4007">
                  <c:v>0.32</c:v>
                </c:pt>
                <c:pt idx="4008">
                  <c:v>0.32</c:v>
                </c:pt>
                <c:pt idx="4009">
                  <c:v>0.32</c:v>
                </c:pt>
                <c:pt idx="4010">
                  <c:v>0.32</c:v>
                </c:pt>
                <c:pt idx="4011">
                  <c:v>0.32</c:v>
                </c:pt>
                <c:pt idx="4012">
                  <c:v>0.32</c:v>
                </c:pt>
                <c:pt idx="4013">
                  <c:v>0.32</c:v>
                </c:pt>
                <c:pt idx="4014">
                  <c:v>0.32</c:v>
                </c:pt>
                <c:pt idx="4015">
                  <c:v>0.32</c:v>
                </c:pt>
                <c:pt idx="4016">
                  <c:v>0.32</c:v>
                </c:pt>
                <c:pt idx="4017">
                  <c:v>0.32</c:v>
                </c:pt>
                <c:pt idx="4018">
                  <c:v>0.32</c:v>
                </c:pt>
                <c:pt idx="4019">
                  <c:v>0.32</c:v>
                </c:pt>
                <c:pt idx="4020">
                  <c:v>0.32</c:v>
                </c:pt>
                <c:pt idx="4021">
                  <c:v>0.32</c:v>
                </c:pt>
                <c:pt idx="4022">
                  <c:v>0.32</c:v>
                </c:pt>
                <c:pt idx="4023">
                  <c:v>0.32</c:v>
                </c:pt>
                <c:pt idx="4024">
                  <c:v>0.32</c:v>
                </c:pt>
                <c:pt idx="4025">
                  <c:v>0.32</c:v>
                </c:pt>
                <c:pt idx="4026">
                  <c:v>0.32</c:v>
                </c:pt>
                <c:pt idx="4027">
                  <c:v>0.32</c:v>
                </c:pt>
                <c:pt idx="4028">
                  <c:v>0.32</c:v>
                </c:pt>
                <c:pt idx="4029">
                  <c:v>0.32</c:v>
                </c:pt>
                <c:pt idx="4030">
                  <c:v>0.32</c:v>
                </c:pt>
                <c:pt idx="4031">
                  <c:v>0.32</c:v>
                </c:pt>
                <c:pt idx="4032">
                  <c:v>0.32</c:v>
                </c:pt>
                <c:pt idx="4033">
                  <c:v>0.32</c:v>
                </c:pt>
                <c:pt idx="4034">
                  <c:v>0.32</c:v>
                </c:pt>
                <c:pt idx="4035">
                  <c:v>0.32</c:v>
                </c:pt>
                <c:pt idx="4036">
                  <c:v>0.32</c:v>
                </c:pt>
                <c:pt idx="4037">
                  <c:v>0.32</c:v>
                </c:pt>
                <c:pt idx="4038">
                  <c:v>0.32</c:v>
                </c:pt>
                <c:pt idx="4039">
                  <c:v>0.32</c:v>
                </c:pt>
                <c:pt idx="4040">
                  <c:v>0.32</c:v>
                </c:pt>
                <c:pt idx="4041">
                  <c:v>0.32</c:v>
                </c:pt>
                <c:pt idx="4042">
                  <c:v>0.32</c:v>
                </c:pt>
                <c:pt idx="4043">
                  <c:v>0.32</c:v>
                </c:pt>
                <c:pt idx="4044">
                  <c:v>0.32</c:v>
                </c:pt>
                <c:pt idx="4045">
                  <c:v>0.32</c:v>
                </c:pt>
                <c:pt idx="4046">
                  <c:v>0.32</c:v>
                </c:pt>
                <c:pt idx="4047">
                  <c:v>0.32</c:v>
                </c:pt>
                <c:pt idx="4048">
                  <c:v>0.32</c:v>
                </c:pt>
                <c:pt idx="4049">
                  <c:v>0.32</c:v>
                </c:pt>
                <c:pt idx="4050">
                  <c:v>0.32</c:v>
                </c:pt>
                <c:pt idx="4051">
                  <c:v>0.32</c:v>
                </c:pt>
                <c:pt idx="4052">
                  <c:v>0.32</c:v>
                </c:pt>
                <c:pt idx="4053">
                  <c:v>0.32</c:v>
                </c:pt>
                <c:pt idx="4054">
                  <c:v>0.32</c:v>
                </c:pt>
                <c:pt idx="4055">
                  <c:v>0.32</c:v>
                </c:pt>
                <c:pt idx="4056">
                  <c:v>0.32</c:v>
                </c:pt>
                <c:pt idx="4057">
                  <c:v>0.32</c:v>
                </c:pt>
                <c:pt idx="4058">
                  <c:v>0.32</c:v>
                </c:pt>
                <c:pt idx="4059">
                  <c:v>0.32</c:v>
                </c:pt>
                <c:pt idx="4060">
                  <c:v>0.32</c:v>
                </c:pt>
                <c:pt idx="4061">
                  <c:v>0.32</c:v>
                </c:pt>
                <c:pt idx="4062">
                  <c:v>0.32</c:v>
                </c:pt>
                <c:pt idx="4063">
                  <c:v>0.32</c:v>
                </c:pt>
                <c:pt idx="4064">
                  <c:v>0.32</c:v>
                </c:pt>
                <c:pt idx="4065">
                  <c:v>0.32</c:v>
                </c:pt>
                <c:pt idx="4066">
                  <c:v>0.32</c:v>
                </c:pt>
                <c:pt idx="4067">
                  <c:v>0.32</c:v>
                </c:pt>
                <c:pt idx="4068">
                  <c:v>0.32</c:v>
                </c:pt>
                <c:pt idx="4069">
                  <c:v>0.32</c:v>
                </c:pt>
                <c:pt idx="4070">
                  <c:v>0.32</c:v>
                </c:pt>
                <c:pt idx="4071">
                  <c:v>0.32</c:v>
                </c:pt>
                <c:pt idx="4072">
                  <c:v>0.32</c:v>
                </c:pt>
                <c:pt idx="4073">
                  <c:v>0.32</c:v>
                </c:pt>
                <c:pt idx="4074">
                  <c:v>0.32</c:v>
                </c:pt>
                <c:pt idx="4075">
                  <c:v>0.32</c:v>
                </c:pt>
                <c:pt idx="4076">
                  <c:v>0.32</c:v>
                </c:pt>
                <c:pt idx="4077">
                  <c:v>0.32</c:v>
                </c:pt>
                <c:pt idx="4078">
                  <c:v>0.32</c:v>
                </c:pt>
                <c:pt idx="4079">
                  <c:v>0.32</c:v>
                </c:pt>
                <c:pt idx="4080">
                  <c:v>0.32</c:v>
                </c:pt>
                <c:pt idx="4081">
                  <c:v>0.32</c:v>
                </c:pt>
                <c:pt idx="4082">
                  <c:v>0.32</c:v>
                </c:pt>
                <c:pt idx="4083">
                  <c:v>0.32</c:v>
                </c:pt>
                <c:pt idx="4084">
                  <c:v>0.32</c:v>
                </c:pt>
                <c:pt idx="4085">
                  <c:v>0.32</c:v>
                </c:pt>
                <c:pt idx="4086">
                  <c:v>0.32</c:v>
                </c:pt>
                <c:pt idx="4087">
                  <c:v>0.32</c:v>
                </c:pt>
                <c:pt idx="4088">
                  <c:v>0.32</c:v>
                </c:pt>
                <c:pt idx="4089">
                  <c:v>0.32</c:v>
                </c:pt>
                <c:pt idx="4090">
                  <c:v>0.32</c:v>
                </c:pt>
                <c:pt idx="4091">
                  <c:v>0.32</c:v>
                </c:pt>
                <c:pt idx="4092">
                  <c:v>0.32</c:v>
                </c:pt>
                <c:pt idx="4093">
                  <c:v>0.32</c:v>
                </c:pt>
                <c:pt idx="4094">
                  <c:v>0.32</c:v>
                </c:pt>
                <c:pt idx="4095">
                  <c:v>0.32</c:v>
                </c:pt>
                <c:pt idx="4096">
                  <c:v>0.32</c:v>
                </c:pt>
                <c:pt idx="4097">
                  <c:v>0.32</c:v>
                </c:pt>
                <c:pt idx="4098">
                  <c:v>0.32</c:v>
                </c:pt>
                <c:pt idx="4099">
                  <c:v>0.32</c:v>
                </c:pt>
                <c:pt idx="4100">
                  <c:v>0.32</c:v>
                </c:pt>
                <c:pt idx="4101">
                  <c:v>0.32</c:v>
                </c:pt>
                <c:pt idx="4102">
                  <c:v>0.32</c:v>
                </c:pt>
                <c:pt idx="4103">
                  <c:v>0.32</c:v>
                </c:pt>
                <c:pt idx="4104">
                  <c:v>0.32</c:v>
                </c:pt>
                <c:pt idx="4105">
                  <c:v>0.32</c:v>
                </c:pt>
                <c:pt idx="4106">
                  <c:v>0.32</c:v>
                </c:pt>
                <c:pt idx="4107">
                  <c:v>0.32</c:v>
                </c:pt>
                <c:pt idx="4108">
                  <c:v>0.32</c:v>
                </c:pt>
                <c:pt idx="4109">
                  <c:v>0.32</c:v>
                </c:pt>
                <c:pt idx="4110">
                  <c:v>0.32</c:v>
                </c:pt>
                <c:pt idx="4111">
                  <c:v>0.32</c:v>
                </c:pt>
                <c:pt idx="4112">
                  <c:v>0.32</c:v>
                </c:pt>
                <c:pt idx="4113">
                  <c:v>0.32</c:v>
                </c:pt>
                <c:pt idx="4114">
                  <c:v>0.32</c:v>
                </c:pt>
                <c:pt idx="4115">
                  <c:v>0.32</c:v>
                </c:pt>
                <c:pt idx="4116">
                  <c:v>0.32</c:v>
                </c:pt>
                <c:pt idx="4117">
                  <c:v>0.32</c:v>
                </c:pt>
                <c:pt idx="4118">
                  <c:v>0.32</c:v>
                </c:pt>
                <c:pt idx="4119">
                  <c:v>0.32</c:v>
                </c:pt>
                <c:pt idx="4120">
                  <c:v>0.32</c:v>
                </c:pt>
                <c:pt idx="4121">
                  <c:v>0.32</c:v>
                </c:pt>
                <c:pt idx="4122">
                  <c:v>0.32</c:v>
                </c:pt>
                <c:pt idx="4123">
                  <c:v>0.32</c:v>
                </c:pt>
                <c:pt idx="4124">
                  <c:v>0.32</c:v>
                </c:pt>
                <c:pt idx="4125">
                  <c:v>0.32</c:v>
                </c:pt>
                <c:pt idx="4126">
                  <c:v>0.32</c:v>
                </c:pt>
                <c:pt idx="4127">
                  <c:v>0.32</c:v>
                </c:pt>
                <c:pt idx="4128">
                  <c:v>0.32</c:v>
                </c:pt>
                <c:pt idx="4129">
                  <c:v>0.32</c:v>
                </c:pt>
                <c:pt idx="4130">
                  <c:v>0.32</c:v>
                </c:pt>
                <c:pt idx="4131">
                  <c:v>0.32</c:v>
                </c:pt>
                <c:pt idx="4132">
                  <c:v>0.32</c:v>
                </c:pt>
                <c:pt idx="4133">
                  <c:v>0.32</c:v>
                </c:pt>
                <c:pt idx="4134">
                  <c:v>0.32</c:v>
                </c:pt>
                <c:pt idx="4135">
                  <c:v>0.32</c:v>
                </c:pt>
                <c:pt idx="4136">
                  <c:v>0.32</c:v>
                </c:pt>
                <c:pt idx="4137">
                  <c:v>0.32</c:v>
                </c:pt>
                <c:pt idx="4138">
                  <c:v>0.32</c:v>
                </c:pt>
                <c:pt idx="4139">
                  <c:v>0.32</c:v>
                </c:pt>
                <c:pt idx="4140">
                  <c:v>0.32</c:v>
                </c:pt>
                <c:pt idx="4141">
                  <c:v>0.32</c:v>
                </c:pt>
                <c:pt idx="4142">
                  <c:v>0.32</c:v>
                </c:pt>
                <c:pt idx="4143">
                  <c:v>0.32</c:v>
                </c:pt>
                <c:pt idx="4144">
                  <c:v>0.32</c:v>
                </c:pt>
                <c:pt idx="4145">
                  <c:v>0.32</c:v>
                </c:pt>
                <c:pt idx="4146">
                  <c:v>0.32</c:v>
                </c:pt>
                <c:pt idx="4147">
                  <c:v>0.32</c:v>
                </c:pt>
                <c:pt idx="4148">
                  <c:v>0.32</c:v>
                </c:pt>
                <c:pt idx="4149">
                  <c:v>0.32</c:v>
                </c:pt>
                <c:pt idx="4150">
                  <c:v>0.32</c:v>
                </c:pt>
                <c:pt idx="4151">
                  <c:v>0.32</c:v>
                </c:pt>
                <c:pt idx="4152">
                  <c:v>0.32</c:v>
                </c:pt>
                <c:pt idx="4153">
                  <c:v>0.32</c:v>
                </c:pt>
                <c:pt idx="4154">
                  <c:v>0.32</c:v>
                </c:pt>
                <c:pt idx="4155">
                  <c:v>0.32</c:v>
                </c:pt>
                <c:pt idx="4156">
                  <c:v>0.32</c:v>
                </c:pt>
                <c:pt idx="4157">
                  <c:v>0.32</c:v>
                </c:pt>
                <c:pt idx="4158">
                  <c:v>0.32</c:v>
                </c:pt>
                <c:pt idx="4159">
                  <c:v>0.32</c:v>
                </c:pt>
                <c:pt idx="4160">
                  <c:v>0.32</c:v>
                </c:pt>
                <c:pt idx="4161">
                  <c:v>0.32</c:v>
                </c:pt>
                <c:pt idx="4162">
                  <c:v>0.32</c:v>
                </c:pt>
                <c:pt idx="4163">
                  <c:v>0.32</c:v>
                </c:pt>
                <c:pt idx="4164">
                  <c:v>0.32</c:v>
                </c:pt>
                <c:pt idx="4165">
                  <c:v>0.32</c:v>
                </c:pt>
                <c:pt idx="4166">
                  <c:v>0.32</c:v>
                </c:pt>
                <c:pt idx="4167">
                  <c:v>0.32</c:v>
                </c:pt>
                <c:pt idx="4168">
                  <c:v>0.32</c:v>
                </c:pt>
                <c:pt idx="4169">
                  <c:v>0.32</c:v>
                </c:pt>
                <c:pt idx="4170">
                  <c:v>0.32</c:v>
                </c:pt>
                <c:pt idx="4171">
                  <c:v>0.32</c:v>
                </c:pt>
                <c:pt idx="4172">
                  <c:v>0.32</c:v>
                </c:pt>
                <c:pt idx="4173">
                  <c:v>0.32</c:v>
                </c:pt>
                <c:pt idx="4174">
                  <c:v>0.32</c:v>
                </c:pt>
                <c:pt idx="4175">
                  <c:v>0.32</c:v>
                </c:pt>
                <c:pt idx="4176">
                  <c:v>0.32</c:v>
                </c:pt>
                <c:pt idx="4177">
                  <c:v>0.32</c:v>
                </c:pt>
                <c:pt idx="4178">
                  <c:v>0.32</c:v>
                </c:pt>
                <c:pt idx="4179">
                  <c:v>0.32</c:v>
                </c:pt>
                <c:pt idx="4180">
                  <c:v>0.32</c:v>
                </c:pt>
                <c:pt idx="4181">
                  <c:v>0.32</c:v>
                </c:pt>
                <c:pt idx="4182">
                  <c:v>0.32</c:v>
                </c:pt>
                <c:pt idx="4183">
                  <c:v>0.32</c:v>
                </c:pt>
                <c:pt idx="4184">
                  <c:v>0.32</c:v>
                </c:pt>
                <c:pt idx="4185">
                  <c:v>0.32</c:v>
                </c:pt>
                <c:pt idx="4186">
                  <c:v>0.32</c:v>
                </c:pt>
                <c:pt idx="4187">
                  <c:v>0.32</c:v>
                </c:pt>
                <c:pt idx="4188">
                  <c:v>0.32</c:v>
                </c:pt>
                <c:pt idx="4189">
                  <c:v>0.32</c:v>
                </c:pt>
                <c:pt idx="4190">
                  <c:v>0.32</c:v>
                </c:pt>
                <c:pt idx="4191">
                  <c:v>0.32</c:v>
                </c:pt>
                <c:pt idx="4192">
                  <c:v>0.32</c:v>
                </c:pt>
                <c:pt idx="4193">
                  <c:v>0.32</c:v>
                </c:pt>
                <c:pt idx="4194">
                  <c:v>0.32</c:v>
                </c:pt>
                <c:pt idx="4195">
                  <c:v>0.32</c:v>
                </c:pt>
                <c:pt idx="4196">
                  <c:v>0.32</c:v>
                </c:pt>
                <c:pt idx="4197">
                  <c:v>0.32</c:v>
                </c:pt>
                <c:pt idx="4198">
                  <c:v>0.32</c:v>
                </c:pt>
                <c:pt idx="4199">
                  <c:v>0.32</c:v>
                </c:pt>
                <c:pt idx="4200">
                  <c:v>0.32</c:v>
                </c:pt>
                <c:pt idx="4201">
                  <c:v>0.32</c:v>
                </c:pt>
                <c:pt idx="4202">
                  <c:v>0.32</c:v>
                </c:pt>
                <c:pt idx="4203">
                  <c:v>0.32</c:v>
                </c:pt>
                <c:pt idx="4204">
                  <c:v>0.32</c:v>
                </c:pt>
                <c:pt idx="4205">
                  <c:v>0.32</c:v>
                </c:pt>
                <c:pt idx="4206">
                  <c:v>0.32</c:v>
                </c:pt>
                <c:pt idx="4207">
                  <c:v>0.32</c:v>
                </c:pt>
                <c:pt idx="4208">
                  <c:v>0.32</c:v>
                </c:pt>
                <c:pt idx="4209">
                  <c:v>0.32</c:v>
                </c:pt>
                <c:pt idx="4210">
                  <c:v>0.32</c:v>
                </c:pt>
                <c:pt idx="4211">
                  <c:v>0.32</c:v>
                </c:pt>
                <c:pt idx="4212">
                  <c:v>0.32</c:v>
                </c:pt>
                <c:pt idx="4213">
                  <c:v>0.32</c:v>
                </c:pt>
                <c:pt idx="4214">
                  <c:v>0.32</c:v>
                </c:pt>
                <c:pt idx="4215">
                  <c:v>0.32</c:v>
                </c:pt>
                <c:pt idx="4216">
                  <c:v>0.32</c:v>
                </c:pt>
                <c:pt idx="4217">
                  <c:v>0.32</c:v>
                </c:pt>
                <c:pt idx="4218">
                  <c:v>0.32</c:v>
                </c:pt>
                <c:pt idx="4219">
                  <c:v>0.32</c:v>
                </c:pt>
                <c:pt idx="4220">
                  <c:v>0.32</c:v>
                </c:pt>
                <c:pt idx="4221">
                  <c:v>0.32</c:v>
                </c:pt>
                <c:pt idx="4222">
                  <c:v>0.32</c:v>
                </c:pt>
                <c:pt idx="4223">
                  <c:v>0.32</c:v>
                </c:pt>
                <c:pt idx="4224">
                  <c:v>0.32</c:v>
                </c:pt>
                <c:pt idx="4225">
                  <c:v>0.32</c:v>
                </c:pt>
                <c:pt idx="4226">
                  <c:v>0.32</c:v>
                </c:pt>
                <c:pt idx="4227">
                  <c:v>0.32</c:v>
                </c:pt>
                <c:pt idx="4228">
                  <c:v>0.32</c:v>
                </c:pt>
                <c:pt idx="4229">
                  <c:v>0.32</c:v>
                </c:pt>
                <c:pt idx="4230">
                  <c:v>0.32</c:v>
                </c:pt>
                <c:pt idx="4231">
                  <c:v>0.32</c:v>
                </c:pt>
                <c:pt idx="4232">
                  <c:v>0.32</c:v>
                </c:pt>
                <c:pt idx="4233">
                  <c:v>0.32</c:v>
                </c:pt>
                <c:pt idx="4234">
                  <c:v>0.32</c:v>
                </c:pt>
                <c:pt idx="4235">
                  <c:v>0.32</c:v>
                </c:pt>
                <c:pt idx="4236">
                  <c:v>0.32</c:v>
                </c:pt>
                <c:pt idx="4237">
                  <c:v>0.32</c:v>
                </c:pt>
                <c:pt idx="4238">
                  <c:v>0.32</c:v>
                </c:pt>
                <c:pt idx="4239">
                  <c:v>0.32</c:v>
                </c:pt>
                <c:pt idx="4240">
                  <c:v>0.32</c:v>
                </c:pt>
                <c:pt idx="4241">
                  <c:v>0.32</c:v>
                </c:pt>
                <c:pt idx="4242">
                  <c:v>0.32</c:v>
                </c:pt>
                <c:pt idx="4243">
                  <c:v>0.32</c:v>
                </c:pt>
                <c:pt idx="4244">
                  <c:v>0.32</c:v>
                </c:pt>
                <c:pt idx="4245">
                  <c:v>0.32</c:v>
                </c:pt>
                <c:pt idx="4246">
                  <c:v>0.32</c:v>
                </c:pt>
                <c:pt idx="4247">
                  <c:v>0.32</c:v>
                </c:pt>
                <c:pt idx="4248">
                  <c:v>0.32</c:v>
                </c:pt>
                <c:pt idx="4249">
                  <c:v>0.32</c:v>
                </c:pt>
                <c:pt idx="4250">
                  <c:v>0.32</c:v>
                </c:pt>
                <c:pt idx="4251">
                  <c:v>0.32</c:v>
                </c:pt>
                <c:pt idx="4252">
                  <c:v>0.32</c:v>
                </c:pt>
                <c:pt idx="4253">
                  <c:v>0.32</c:v>
                </c:pt>
                <c:pt idx="4254">
                  <c:v>0.32</c:v>
                </c:pt>
                <c:pt idx="4255">
                  <c:v>0.32</c:v>
                </c:pt>
                <c:pt idx="4256">
                  <c:v>0.32</c:v>
                </c:pt>
                <c:pt idx="4257">
                  <c:v>0.32</c:v>
                </c:pt>
                <c:pt idx="4258">
                  <c:v>0.32</c:v>
                </c:pt>
                <c:pt idx="4259">
                  <c:v>0.32</c:v>
                </c:pt>
                <c:pt idx="4260">
                  <c:v>0.32</c:v>
                </c:pt>
                <c:pt idx="4261">
                  <c:v>0.32</c:v>
                </c:pt>
                <c:pt idx="4262">
                  <c:v>0.32</c:v>
                </c:pt>
                <c:pt idx="4263">
                  <c:v>0.32</c:v>
                </c:pt>
                <c:pt idx="4264">
                  <c:v>0.32</c:v>
                </c:pt>
                <c:pt idx="4265">
                  <c:v>0.32</c:v>
                </c:pt>
                <c:pt idx="4266">
                  <c:v>0.32</c:v>
                </c:pt>
                <c:pt idx="4267">
                  <c:v>0.32</c:v>
                </c:pt>
                <c:pt idx="4268">
                  <c:v>0.32</c:v>
                </c:pt>
                <c:pt idx="4269">
                  <c:v>0.32</c:v>
                </c:pt>
                <c:pt idx="4270">
                  <c:v>0.32</c:v>
                </c:pt>
                <c:pt idx="4271">
                  <c:v>0.32</c:v>
                </c:pt>
                <c:pt idx="4272">
                  <c:v>0.32</c:v>
                </c:pt>
                <c:pt idx="4273">
                  <c:v>0.32</c:v>
                </c:pt>
                <c:pt idx="4274">
                  <c:v>0.32</c:v>
                </c:pt>
                <c:pt idx="4275">
                  <c:v>0.32</c:v>
                </c:pt>
                <c:pt idx="4276">
                  <c:v>0.32</c:v>
                </c:pt>
                <c:pt idx="4277">
                  <c:v>0.32</c:v>
                </c:pt>
                <c:pt idx="4278">
                  <c:v>0.32</c:v>
                </c:pt>
                <c:pt idx="4279">
                  <c:v>0.32</c:v>
                </c:pt>
                <c:pt idx="4280">
                  <c:v>0.32</c:v>
                </c:pt>
                <c:pt idx="4281">
                  <c:v>0.32</c:v>
                </c:pt>
                <c:pt idx="4282">
                  <c:v>0.32</c:v>
                </c:pt>
                <c:pt idx="4283">
                  <c:v>0.32</c:v>
                </c:pt>
                <c:pt idx="4284">
                  <c:v>0.32</c:v>
                </c:pt>
                <c:pt idx="4285">
                  <c:v>0.32</c:v>
                </c:pt>
                <c:pt idx="4286">
                  <c:v>0.32</c:v>
                </c:pt>
                <c:pt idx="4287">
                  <c:v>0.32</c:v>
                </c:pt>
                <c:pt idx="4288">
                  <c:v>0.32</c:v>
                </c:pt>
                <c:pt idx="4289">
                  <c:v>0.32</c:v>
                </c:pt>
                <c:pt idx="4290">
                  <c:v>0.32</c:v>
                </c:pt>
                <c:pt idx="4291">
                  <c:v>0.32</c:v>
                </c:pt>
                <c:pt idx="4292">
                  <c:v>0.32</c:v>
                </c:pt>
                <c:pt idx="4293">
                  <c:v>0.32</c:v>
                </c:pt>
                <c:pt idx="4294">
                  <c:v>0.32</c:v>
                </c:pt>
                <c:pt idx="4295">
                  <c:v>0.32</c:v>
                </c:pt>
                <c:pt idx="4296">
                  <c:v>0.32</c:v>
                </c:pt>
                <c:pt idx="4297">
                  <c:v>0.32</c:v>
                </c:pt>
                <c:pt idx="4298">
                  <c:v>0.32</c:v>
                </c:pt>
                <c:pt idx="4299">
                  <c:v>0.32</c:v>
                </c:pt>
                <c:pt idx="4300">
                  <c:v>0.32</c:v>
                </c:pt>
                <c:pt idx="4301">
                  <c:v>0.32</c:v>
                </c:pt>
                <c:pt idx="4302">
                  <c:v>0.32</c:v>
                </c:pt>
                <c:pt idx="4303">
                  <c:v>0.32</c:v>
                </c:pt>
                <c:pt idx="4304">
                  <c:v>0.32</c:v>
                </c:pt>
                <c:pt idx="4305">
                  <c:v>0.32</c:v>
                </c:pt>
                <c:pt idx="4306">
                  <c:v>0.32</c:v>
                </c:pt>
                <c:pt idx="4307">
                  <c:v>0.32</c:v>
                </c:pt>
                <c:pt idx="4308">
                  <c:v>0.32</c:v>
                </c:pt>
                <c:pt idx="4309">
                  <c:v>0.32</c:v>
                </c:pt>
                <c:pt idx="4310">
                  <c:v>0.32</c:v>
                </c:pt>
                <c:pt idx="4311">
                  <c:v>0.32</c:v>
                </c:pt>
                <c:pt idx="4312">
                  <c:v>0.32</c:v>
                </c:pt>
                <c:pt idx="4313">
                  <c:v>0.32</c:v>
                </c:pt>
                <c:pt idx="4314">
                  <c:v>0.32</c:v>
                </c:pt>
                <c:pt idx="4315">
                  <c:v>0.32</c:v>
                </c:pt>
                <c:pt idx="4316">
                  <c:v>0.32</c:v>
                </c:pt>
                <c:pt idx="4317">
                  <c:v>0.32</c:v>
                </c:pt>
                <c:pt idx="4318">
                  <c:v>0.32</c:v>
                </c:pt>
                <c:pt idx="4319">
                  <c:v>0.32</c:v>
                </c:pt>
                <c:pt idx="4320">
                  <c:v>0.32</c:v>
                </c:pt>
                <c:pt idx="4321">
                  <c:v>0.32</c:v>
                </c:pt>
                <c:pt idx="4322">
                  <c:v>0.32</c:v>
                </c:pt>
                <c:pt idx="4323">
                  <c:v>0.32</c:v>
                </c:pt>
                <c:pt idx="4324">
                  <c:v>0.32</c:v>
                </c:pt>
                <c:pt idx="4325">
                  <c:v>0.32</c:v>
                </c:pt>
                <c:pt idx="4326">
                  <c:v>0.32</c:v>
                </c:pt>
                <c:pt idx="4327">
                  <c:v>0.32</c:v>
                </c:pt>
                <c:pt idx="4328">
                  <c:v>0.32</c:v>
                </c:pt>
                <c:pt idx="4329">
                  <c:v>0.32</c:v>
                </c:pt>
                <c:pt idx="4330">
                  <c:v>0.32</c:v>
                </c:pt>
                <c:pt idx="4331">
                  <c:v>0.32</c:v>
                </c:pt>
                <c:pt idx="4332">
                  <c:v>0.32</c:v>
                </c:pt>
                <c:pt idx="4333">
                  <c:v>0.32</c:v>
                </c:pt>
                <c:pt idx="4334">
                  <c:v>0.32</c:v>
                </c:pt>
                <c:pt idx="4335">
                  <c:v>0.32</c:v>
                </c:pt>
                <c:pt idx="4336">
                  <c:v>0.32</c:v>
                </c:pt>
                <c:pt idx="4337">
                  <c:v>0.32</c:v>
                </c:pt>
                <c:pt idx="4338">
                  <c:v>0.32</c:v>
                </c:pt>
                <c:pt idx="4339">
                  <c:v>0.32</c:v>
                </c:pt>
                <c:pt idx="4340">
                  <c:v>0.32</c:v>
                </c:pt>
                <c:pt idx="4341">
                  <c:v>0.32</c:v>
                </c:pt>
                <c:pt idx="4342">
                  <c:v>0.32</c:v>
                </c:pt>
                <c:pt idx="4343">
                  <c:v>0.32</c:v>
                </c:pt>
                <c:pt idx="4344">
                  <c:v>0.32</c:v>
                </c:pt>
                <c:pt idx="4345">
                  <c:v>0.32</c:v>
                </c:pt>
                <c:pt idx="4346">
                  <c:v>0.32</c:v>
                </c:pt>
                <c:pt idx="4347">
                  <c:v>0.32</c:v>
                </c:pt>
                <c:pt idx="4348">
                  <c:v>0.32</c:v>
                </c:pt>
                <c:pt idx="4349">
                  <c:v>0.32</c:v>
                </c:pt>
                <c:pt idx="4350">
                  <c:v>0.32</c:v>
                </c:pt>
                <c:pt idx="4351">
                  <c:v>0.32</c:v>
                </c:pt>
                <c:pt idx="4352">
                  <c:v>0.32</c:v>
                </c:pt>
                <c:pt idx="4353">
                  <c:v>0.32</c:v>
                </c:pt>
                <c:pt idx="4354">
                  <c:v>0.32</c:v>
                </c:pt>
                <c:pt idx="4355">
                  <c:v>0.32</c:v>
                </c:pt>
                <c:pt idx="4356">
                  <c:v>0.32</c:v>
                </c:pt>
                <c:pt idx="4357">
                  <c:v>0.32</c:v>
                </c:pt>
                <c:pt idx="4358">
                  <c:v>0.32</c:v>
                </c:pt>
                <c:pt idx="4359">
                  <c:v>0.32</c:v>
                </c:pt>
                <c:pt idx="4360">
                  <c:v>0.32</c:v>
                </c:pt>
                <c:pt idx="4361">
                  <c:v>0.32</c:v>
                </c:pt>
                <c:pt idx="4362">
                  <c:v>0.32</c:v>
                </c:pt>
                <c:pt idx="4363">
                  <c:v>0.32</c:v>
                </c:pt>
                <c:pt idx="4364">
                  <c:v>0.32</c:v>
                </c:pt>
                <c:pt idx="4365">
                  <c:v>0.32</c:v>
                </c:pt>
                <c:pt idx="4366">
                  <c:v>0.32</c:v>
                </c:pt>
                <c:pt idx="4367">
                  <c:v>0.32</c:v>
                </c:pt>
                <c:pt idx="4368">
                  <c:v>0.32</c:v>
                </c:pt>
                <c:pt idx="4369">
                  <c:v>0.32</c:v>
                </c:pt>
                <c:pt idx="4370">
                  <c:v>0.32</c:v>
                </c:pt>
                <c:pt idx="4371">
                  <c:v>0.32</c:v>
                </c:pt>
                <c:pt idx="4372">
                  <c:v>0.32</c:v>
                </c:pt>
                <c:pt idx="4373">
                  <c:v>0.32</c:v>
                </c:pt>
                <c:pt idx="4374">
                  <c:v>0.32</c:v>
                </c:pt>
                <c:pt idx="4375">
                  <c:v>0.32</c:v>
                </c:pt>
                <c:pt idx="4376">
                  <c:v>0.32</c:v>
                </c:pt>
                <c:pt idx="4377">
                  <c:v>0.32</c:v>
                </c:pt>
                <c:pt idx="4378">
                  <c:v>0.32</c:v>
                </c:pt>
                <c:pt idx="4379">
                  <c:v>0.32</c:v>
                </c:pt>
                <c:pt idx="4380">
                  <c:v>0.32</c:v>
                </c:pt>
                <c:pt idx="4381">
                  <c:v>0.32</c:v>
                </c:pt>
                <c:pt idx="4382">
                  <c:v>0.32</c:v>
                </c:pt>
                <c:pt idx="4383">
                  <c:v>0.32</c:v>
                </c:pt>
                <c:pt idx="4384">
                  <c:v>0.32</c:v>
                </c:pt>
                <c:pt idx="4385">
                  <c:v>0.32</c:v>
                </c:pt>
                <c:pt idx="4386">
                  <c:v>0.32</c:v>
                </c:pt>
                <c:pt idx="4387">
                  <c:v>0.32</c:v>
                </c:pt>
                <c:pt idx="4388">
                  <c:v>0.32</c:v>
                </c:pt>
                <c:pt idx="4389">
                  <c:v>0.32</c:v>
                </c:pt>
                <c:pt idx="4390">
                  <c:v>0.32</c:v>
                </c:pt>
                <c:pt idx="4391">
                  <c:v>0.32</c:v>
                </c:pt>
                <c:pt idx="4392">
                  <c:v>0.32</c:v>
                </c:pt>
                <c:pt idx="4393">
                  <c:v>0.32</c:v>
                </c:pt>
                <c:pt idx="4394">
                  <c:v>0.32</c:v>
                </c:pt>
                <c:pt idx="4395">
                  <c:v>0.32</c:v>
                </c:pt>
                <c:pt idx="4396">
                  <c:v>0.32</c:v>
                </c:pt>
                <c:pt idx="4397">
                  <c:v>0.32</c:v>
                </c:pt>
                <c:pt idx="4398">
                  <c:v>0.32</c:v>
                </c:pt>
                <c:pt idx="4399">
                  <c:v>0.32</c:v>
                </c:pt>
                <c:pt idx="4400">
                  <c:v>0.32</c:v>
                </c:pt>
                <c:pt idx="4401">
                  <c:v>0.32</c:v>
                </c:pt>
                <c:pt idx="4402">
                  <c:v>0.32</c:v>
                </c:pt>
                <c:pt idx="4403">
                  <c:v>0.32</c:v>
                </c:pt>
                <c:pt idx="4404">
                  <c:v>0.32</c:v>
                </c:pt>
                <c:pt idx="4405">
                  <c:v>0.32</c:v>
                </c:pt>
                <c:pt idx="4406">
                  <c:v>0.32</c:v>
                </c:pt>
                <c:pt idx="4407">
                  <c:v>0.32</c:v>
                </c:pt>
                <c:pt idx="4408">
                  <c:v>0.32</c:v>
                </c:pt>
                <c:pt idx="4409">
                  <c:v>0.32</c:v>
                </c:pt>
                <c:pt idx="4410">
                  <c:v>0.32</c:v>
                </c:pt>
                <c:pt idx="4411">
                  <c:v>0.32</c:v>
                </c:pt>
                <c:pt idx="4412">
                  <c:v>0.32</c:v>
                </c:pt>
                <c:pt idx="4413">
                  <c:v>0.32</c:v>
                </c:pt>
                <c:pt idx="4414">
                  <c:v>0.32</c:v>
                </c:pt>
                <c:pt idx="4415">
                  <c:v>0.32</c:v>
                </c:pt>
                <c:pt idx="4416">
                  <c:v>0.32</c:v>
                </c:pt>
                <c:pt idx="4417">
                  <c:v>0.32</c:v>
                </c:pt>
                <c:pt idx="4418">
                  <c:v>0.32</c:v>
                </c:pt>
                <c:pt idx="4419">
                  <c:v>0.32</c:v>
                </c:pt>
                <c:pt idx="4420">
                  <c:v>0.32</c:v>
                </c:pt>
                <c:pt idx="4421">
                  <c:v>0.32</c:v>
                </c:pt>
                <c:pt idx="4422">
                  <c:v>0.32</c:v>
                </c:pt>
                <c:pt idx="4423">
                  <c:v>0.32</c:v>
                </c:pt>
                <c:pt idx="4424">
                  <c:v>0.32</c:v>
                </c:pt>
                <c:pt idx="4425">
                  <c:v>0.32</c:v>
                </c:pt>
                <c:pt idx="4426">
                  <c:v>0.32</c:v>
                </c:pt>
                <c:pt idx="4427">
                  <c:v>0.32</c:v>
                </c:pt>
                <c:pt idx="4428">
                  <c:v>0.32</c:v>
                </c:pt>
                <c:pt idx="4429">
                  <c:v>0.32</c:v>
                </c:pt>
                <c:pt idx="4430">
                  <c:v>0.32</c:v>
                </c:pt>
                <c:pt idx="4431">
                  <c:v>0.32</c:v>
                </c:pt>
                <c:pt idx="4432">
                  <c:v>0.32</c:v>
                </c:pt>
                <c:pt idx="4433">
                  <c:v>0.32</c:v>
                </c:pt>
                <c:pt idx="4434">
                  <c:v>0.32</c:v>
                </c:pt>
                <c:pt idx="4435">
                  <c:v>0.32</c:v>
                </c:pt>
                <c:pt idx="4436">
                  <c:v>0.32</c:v>
                </c:pt>
                <c:pt idx="4437">
                  <c:v>0.32</c:v>
                </c:pt>
                <c:pt idx="4438">
                  <c:v>0.32</c:v>
                </c:pt>
                <c:pt idx="4439">
                  <c:v>0.32</c:v>
                </c:pt>
                <c:pt idx="4440">
                  <c:v>0.32</c:v>
                </c:pt>
                <c:pt idx="4441">
                  <c:v>0.32</c:v>
                </c:pt>
                <c:pt idx="4442">
                  <c:v>0.32</c:v>
                </c:pt>
                <c:pt idx="4443">
                  <c:v>0.32</c:v>
                </c:pt>
                <c:pt idx="4444">
                  <c:v>0.32</c:v>
                </c:pt>
                <c:pt idx="4445">
                  <c:v>0.32</c:v>
                </c:pt>
                <c:pt idx="4446">
                  <c:v>0.32</c:v>
                </c:pt>
                <c:pt idx="4447">
                  <c:v>0.32</c:v>
                </c:pt>
                <c:pt idx="4448">
                  <c:v>0.32</c:v>
                </c:pt>
                <c:pt idx="4449">
                  <c:v>0.32</c:v>
                </c:pt>
                <c:pt idx="4450">
                  <c:v>0.32</c:v>
                </c:pt>
                <c:pt idx="4451">
                  <c:v>0.32</c:v>
                </c:pt>
                <c:pt idx="4452">
                  <c:v>0.32</c:v>
                </c:pt>
                <c:pt idx="4453">
                  <c:v>0.32</c:v>
                </c:pt>
                <c:pt idx="4454">
                  <c:v>0.32</c:v>
                </c:pt>
                <c:pt idx="4455">
                  <c:v>0.32</c:v>
                </c:pt>
                <c:pt idx="4456">
                  <c:v>0.32</c:v>
                </c:pt>
                <c:pt idx="4457">
                  <c:v>0.32</c:v>
                </c:pt>
                <c:pt idx="4458">
                  <c:v>0.32</c:v>
                </c:pt>
                <c:pt idx="4459">
                  <c:v>0.32</c:v>
                </c:pt>
                <c:pt idx="4460">
                  <c:v>0.32</c:v>
                </c:pt>
                <c:pt idx="4461">
                  <c:v>0.32</c:v>
                </c:pt>
                <c:pt idx="4462">
                  <c:v>0.32</c:v>
                </c:pt>
                <c:pt idx="4463">
                  <c:v>0.32</c:v>
                </c:pt>
                <c:pt idx="4464">
                  <c:v>0.32</c:v>
                </c:pt>
                <c:pt idx="4465">
                  <c:v>0.32</c:v>
                </c:pt>
                <c:pt idx="4466">
                  <c:v>0.32</c:v>
                </c:pt>
                <c:pt idx="4467">
                  <c:v>0.32</c:v>
                </c:pt>
                <c:pt idx="4468">
                  <c:v>0.32</c:v>
                </c:pt>
                <c:pt idx="4469">
                  <c:v>0.32</c:v>
                </c:pt>
                <c:pt idx="4470">
                  <c:v>0.32</c:v>
                </c:pt>
                <c:pt idx="4471">
                  <c:v>0.32</c:v>
                </c:pt>
                <c:pt idx="4472">
                  <c:v>0.32</c:v>
                </c:pt>
                <c:pt idx="4473">
                  <c:v>0.32</c:v>
                </c:pt>
                <c:pt idx="4474">
                  <c:v>0.32</c:v>
                </c:pt>
                <c:pt idx="4475">
                  <c:v>0.32</c:v>
                </c:pt>
                <c:pt idx="4476">
                  <c:v>0.32</c:v>
                </c:pt>
                <c:pt idx="4477">
                  <c:v>0.32</c:v>
                </c:pt>
                <c:pt idx="4478">
                  <c:v>0.32</c:v>
                </c:pt>
                <c:pt idx="4479">
                  <c:v>0.32</c:v>
                </c:pt>
                <c:pt idx="4480">
                  <c:v>0.32</c:v>
                </c:pt>
                <c:pt idx="4481">
                  <c:v>0.32</c:v>
                </c:pt>
                <c:pt idx="4482">
                  <c:v>0.32</c:v>
                </c:pt>
                <c:pt idx="4483">
                  <c:v>0.32</c:v>
                </c:pt>
                <c:pt idx="4484">
                  <c:v>0.32</c:v>
                </c:pt>
                <c:pt idx="4485">
                  <c:v>0.32</c:v>
                </c:pt>
                <c:pt idx="4486">
                  <c:v>0.32</c:v>
                </c:pt>
                <c:pt idx="4487">
                  <c:v>0.32</c:v>
                </c:pt>
                <c:pt idx="4488">
                  <c:v>0.32</c:v>
                </c:pt>
                <c:pt idx="4489">
                  <c:v>0.32</c:v>
                </c:pt>
                <c:pt idx="4490">
                  <c:v>0.32</c:v>
                </c:pt>
                <c:pt idx="4491">
                  <c:v>0.32</c:v>
                </c:pt>
                <c:pt idx="4492">
                  <c:v>0.32</c:v>
                </c:pt>
                <c:pt idx="4493">
                  <c:v>0.32</c:v>
                </c:pt>
                <c:pt idx="4494">
                  <c:v>0.32</c:v>
                </c:pt>
                <c:pt idx="4495">
                  <c:v>0.32</c:v>
                </c:pt>
                <c:pt idx="4496">
                  <c:v>0.32</c:v>
                </c:pt>
                <c:pt idx="4497">
                  <c:v>0.32</c:v>
                </c:pt>
                <c:pt idx="4498">
                  <c:v>0.32</c:v>
                </c:pt>
                <c:pt idx="4499">
                  <c:v>0.32</c:v>
                </c:pt>
                <c:pt idx="4500">
                  <c:v>0.32</c:v>
                </c:pt>
                <c:pt idx="4501">
                  <c:v>0.32</c:v>
                </c:pt>
                <c:pt idx="4502">
                  <c:v>0.32</c:v>
                </c:pt>
                <c:pt idx="4503">
                  <c:v>0.32</c:v>
                </c:pt>
                <c:pt idx="4504">
                  <c:v>0.32</c:v>
                </c:pt>
                <c:pt idx="4505">
                  <c:v>0.32</c:v>
                </c:pt>
                <c:pt idx="4506">
                  <c:v>0.32</c:v>
                </c:pt>
                <c:pt idx="4507">
                  <c:v>0.32</c:v>
                </c:pt>
                <c:pt idx="4508">
                  <c:v>0.32</c:v>
                </c:pt>
                <c:pt idx="4509">
                  <c:v>0.32</c:v>
                </c:pt>
                <c:pt idx="4510">
                  <c:v>0.32</c:v>
                </c:pt>
                <c:pt idx="4511">
                  <c:v>0.32</c:v>
                </c:pt>
                <c:pt idx="4512">
                  <c:v>0.32</c:v>
                </c:pt>
                <c:pt idx="4513">
                  <c:v>0.32</c:v>
                </c:pt>
                <c:pt idx="4514">
                  <c:v>0.32</c:v>
                </c:pt>
                <c:pt idx="4515">
                  <c:v>0.32</c:v>
                </c:pt>
                <c:pt idx="4516">
                  <c:v>0.32</c:v>
                </c:pt>
                <c:pt idx="4517">
                  <c:v>0.32</c:v>
                </c:pt>
                <c:pt idx="4518">
                  <c:v>0.32</c:v>
                </c:pt>
                <c:pt idx="4519">
                  <c:v>0.32</c:v>
                </c:pt>
                <c:pt idx="4520">
                  <c:v>0.32</c:v>
                </c:pt>
                <c:pt idx="4521">
                  <c:v>0.32</c:v>
                </c:pt>
                <c:pt idx="4522">
                  <c:v>0.32</c:v>
                </c:pt>
                <c:pt idx="4523">
                  <c:v>0.32</c:v>
                </c:pt>
                <c:pt idx="4524">
                  <c:v>0.32</c:v>
                </c:pt>
                <c:pt idx="4525">
                  <c:v>0.32</c:v>
                </c:pt>
                <c:pt idx="4526">
                  <c:v>0.32</c:v>
                </c:pt>
                <c:pt idx="4527">
                  <c:v>0.32</c:v>
                </c:pt>
                <c:pt idx="4528">
                  <c:v>0.32</c:v>
                </c:pt>
                <c:pt idx="4529">
                  <c:v>0.32</c:v>
                </c:pt>
                <c:pt idx="4530">
                  <c:v>0.32</c:v>
                </c:pt>
                <c:pt idx="4531">
                  <c:v>0.32</c:v>
                </c:pt>
                <c:pt idx="4532">
                  <c:v>0.32</c:v>
                </c:pt>
                <c:pt idx="4533">
                  <c:v>0.32</c:v>
                </c:pt>
                <c:pt idx="4534">
                  <c:v>0.32</c:v>
                </c:pt>
                <c:pt idx="4535">
                  <c:v>0.32</c:v>
                </c:pt>
                <c:pt idx="4536">
                  <c:v>0.32</c:v>
                </c:pt>
                <c:pt idx="4537">
                  <c:v>0.32</c:v>
                </c:pt>
                <c:pt idx="4538">
                  <c:v>0.32</c:v>
                </c:pt>
                <c:pt idx="4539">
                  <c:v>0.32</c:v>
                </c:pt>
                <c:pt idx="4540">
                  <c:v>0.32</c:v>
                </c:pt>
                <c:pt idx="4541">
                  <c:v>0.32</c:v>
                </c:pt>
                <c:pt idx="4542">
                  <c:v>0.32</c:v>
                </c:pt>
                <c:pt idx="4543">
                  <c:v>0.32</c:v>
                </c:pt>
                <c:pt idx="4544">
                  <c:v>0.32</c:v>
                </c:pt>
                <c:pt idx="4545">
                  <c:v>0.32</c:v>
                </c:pt>
                <c:pt idx="4546">
                  <c:v>0.32</c:v>
                </c:pt>
                <c:pt idx="4547">
                  <c:v>0.32</c:v>
                </c:pt>
                <c:pt idx="4548">
                  <c:v>0.32</c:v>
                </c:pt>
                <c:pt idx="4549">
                  <c:v>0.32</c:v>
                </c:pt>
                <c:pt idx="4550">
                  <c:v>0.32</c:v>
                </c:pt>
                <c:pt idx="4551">
                  <c:v>0.32</c:v>
                </c:pt>
                <c:pt idx="4552">
                  <c:v>0.32</c:v>
                </c:pt>
                <c:pt idx="4553">
                  <c:v>0.32</c:v>
                </c:pt>
                <c:pt idx="4554">
                  <c:v>0.32</c:v>
                </c:pt>
                <c:pt idx="4555">
                  <c:v>0.32</c:v>
                </c:pt>
                <c:pt idx="4556">
                  <c:v>0.32</c:v>
                </c:pt>
                <c:pt idx="4557">
                  <c:v>0.32</c:v>
                </c:pt>
                <c:pt idx="4558">
                  <c:v>0.32</c:v>
                </c:pt>
                <c:pt idx="4559">
                  <c:v>0.32</c:v>
                </c:pt>
                <c:pt idx="4560">
                  <c:v>0.32</c:v>
                </c:pt>
                <c:pt idx="4561">
                  <c:v>0.32</c:v>
                </c:pt>
                <c:pt idx="4562">
                  <c:v>0.32</c:v>
                </c:pt>
                <c:pt idx="4563">
                  <c:v>0.32</c:v>
                </c:pt>
                <c:pt idx="4564">
                  <c:v>0.32</c:v>
                </c:pt>
                <c:pt idx="4565">
                  <c:v>0.32</c:v>
                </c:pt>
                <c:pt idx="4566">
                  <c:v>0.32</c:v>
                </c:pt>
                <c:pt idx="4567">
                  <c:v>0.32</c:v>
                </c:pt>
                <c:pt idx="4568">
                  <c:v>0.32</c:v>
                </c:pt>
                <c:pt idx="4569">
                  <c:v>0.32</c:v>
                </c:pt>
                <c:pt idx="4570">
                  <c:v>0.32</c:v>
                </c:pt>
                <c:pt idx="4571">
                  <c:v>0.32</c:v>
                </c:pt>
                <c:pt idx="4572">
                  <c:v>0.32</c:v>
                </c:pt>
                <c:pt idx="4573">
                  <c:v>0.32</c:v>
                </c:pt>
                <c:pt idx="4574">
                  <c:v>0.32</c:v>
                </c:pt>
                <c:pt idx="4575">
                  <c:v>0.32</c:v>
                </c:pt>
                <c:pt idx="4576">
                  <c:v>0.32</c:v>
                </c:pt>
                <c:pt idx="4577">
                  <c:v>0.32</c:v>
                </c:pt>
                <c:pt idx="4578">
                  <c:v>0.32</c:v>
                </c:pt>
                <c:pt idx="4579">
                  <c:v>0.32</c:v>
                </c:pt>
                <c:pt idx="4580">
                  <c:v>0.32</c:v>
                </c:pt>
                <c:pt idx="4581">
                  <c:v>0.32</c:v>
                </c:pt>
                <c:pt idx="4582">
                  <c:v>0.32</c:v>
                </c:pt>
                <c:pt idx="4583">
                  <c:v>0.32</c:v>
                </c:pt>
                <c:pt idx="4584">
                  <c:v>0.32</c:v>
                </c:pt>
                <c:pt idx="4585">
                  <c:v>0.32</c:v>
                </c:pt>
                <c:pt idx="4586">
                  <c:v>0.32</c:v>
                </c:pt>
                <c:pt idx="4587">
                  <c:v>0.32</c:v>
                </c:pt>
                <c:pt idx="4588">
                  <c:v>0.32</c:v>
                </c:pt>
                <c:pt idx="4589">
                  <c:v>0.32</c:v>
                </c:pt>
                <c:pt idx="4590">
                  <c:v>0.32</c:v>
                </c:pt>
                <c:pt idx="4591">
                  <c:v>0.32</c:v>
                </c:pt>
                <c:pt idx="4592">
                  <c:v>0.32</c:v>
                </c:pt>
                <c:pt idx="4593">
                  <c:v>0.32</c:v>
                </c:pt>
                <c:pt idx="4594">
                  <c:v>0.32</c:v>
                </c:pt>
                <c:pt idx="4595">
                  <c:v>0.32</c:v>
                </c:pt>
                <c:pt idx="4596">
                  <c:v>0.32</c:v>
                </c:pt>
                <c:pt idx="4597">
                  <c:v>0.32</c:v>
                </c:pt>
                <c:pt idx="4598">
                  <c:v>0.32</c:v>
                </c:pt>
                <c:pt idx="4599">
                  <c:v>0.32</c:v>
                </c:pt>
                <c:pt idx="4600">
                  <c:v>0.32</c:v>
                </c:pt>
                <c:pt idx="4601">
                  <c:v>0.32</c:v>
                </c:pt>
                <c:pt idx="4602">
                  <c:v>0.32</c:v>
                </c:pt>
                <c:pt idx="4603">
                  <c:v>0.32</c:v>
                </c:pt>
                <c:pt idx="4604">
                  <c:v>0.32</c:v>
                </c:pt>
                <c:pt idx="4605">
                  <c:v>0.32</c:v>
                </c:pt>
                <c:pt idx="4606">
                  <c:v>0.32</c:v>
                </c:pt>
                <c:pt idx="4607">
                  <c:v>0.32</c:v>
                </c:pt>
                <c:pt idx="4608">
                  <c:v>0.32</c:v>
                </c:pt>
                <c:pt idx="4609">
                  <c:v>0.32</c:v>
                </c:pt>
                <c:pt idx="4610">
                  <c:v>0.32</c:v>
                </c:pt>
                <c:pt idx="4611">
                  <c:v>0.32</c:v>
                </c:pt>
                <c:pt idx="4612">
                  <c:v>0.32</c:v>
                </c:pt>
                <c:pt idx="4613">
                  <c:v>0.32</c:v>
                </c:pt>
                <c:pt idx="4614">
                  <c:v>0.32</c:v>
                </c:pt>
                <c:pt idx="4615">
                  <c:v>0.32</c:v>
                </c:pt>
                <c:pt idx="4616">
                  <c:v>0.32</c:v>
                </c:pt>
                <c:pt idx="4617">
                  <c:v>0.32</c:v>
                </c:pt>
                <c:pt idx="4618">
                  <c:v>0.32</c:v>
                </c:pt>
                <c:pt idx="4619">
                  <c:v>0.32</c:v>
                </c:pt>
                <c:pt idx="4620">
                  <c:v>0.32</c:v>
                </c:pt>
                <c:pt idx="4621">
                  <c:v>0.32</c:v>
                </c:pt>
                <c:pt idx="4622">
                  <c:v>0.32</c:v>
                </c:pt>
                <c:pt idx="4623">
                  <c:v>0.32</c:v>
                </c:pt>
                <c:pt idx="4624">
                  <c:v>0.32</c:v>
                </c:pt>
                <c:pt idx="4625">
                  <c:v>0.35</c:v>
                </c:pt>
                <c:pt idx="4626">
                  <c:v>0.35</c:v>
                </c:pt>
                <c:pt idx="4627">
                  <c:v>0.35</c:v>
                </c:pt>
                <c:pt idx="4628">
                  <c:v>0.35</c:v>
                </c:pt>
                <c:pt idx="4629">
                  <c:v>0.35</c:v>
                </c:pt>
                <c:pt idx="4630">
                  <c:v>0.35</c:v>
                </c:pt>
                <c:pt idx="4631">
                  <c:v>0.35</c:v>
                </c:pt>
                <c:pt idx="4632">
                  <c:v>0.35</c:v>
                </c:pt>
                <c:pt idx="4633">
                  <c:v>0.35</c:v>
                </c:pt>
                <c:pt idx="4634">
                  <c:v>0.35</c:v>
                </c:pt>
                <c:pt idx="4635">
                  <c:v>0.35</c:v>
                </c:pt>
                <c:pt idx="4636">
                  <c:v>0.35</c:v>
                </c:pt>
                <c:pt idx="4637">
                  <c:v>0.35</c:v>
                </c:pt>
                <c:pt idx="4638">
                  <c:v>0.35</c:v>
                </c:pt>
                <c:pt idx="4639">
                  <c:v>0.35</c:v>
                </c:pt>
                <c:pt idx="4640">
                  <c:v>0.35</c:v>
                </c:pt>
                <c:pt idx="4641">
                  <c:v>0.35</c:v>
                </c:pt>
                <c:pt idx="4642">
                  <c:v>0.35</c:v>
                </c:pt>
                <c:pt idx="4643">
                  <c:v>0.35</c:v>
                </c:pt>
                <c:pt idx="4644">
                  <c:v>0.35</c:v>
                </c:pt>
                <c:pt idx="4645">
                  <c:v>0.35</c:v>
                </c:pt>
                <c:pt idx="4646">
                  <c:v>0.35</c:v>
                </c:pt>
                <c:pt idx="4647">
                  <c:v>0.35</c:v>
                </c:pt>
                <c:pt idx="4648">
                  <c:v>0.35</c:v>
                </c:pt>
                <c:pt idx="4649">
                  <c:v>0.35</c:v>
                </c:pt>
                <c:pt idx="4650">
                  <c:v>0.35</c:v>
                </c:pt>
                <c:pt idx="4651">
                  <c:v>0.35</c:v>
                </c:pt>
                <c:pt idx="4652">
                  <c:v>0.35</c:v>
                </c:pt>
                <c:pt idx="4653">
                  <c:v>0.35</c:v>
                </c:pt>
                <c:pt idx="4654">
                  <c:v>0.35</c:v>
                </c:pt>
                <c:pt idx="4655">
                  <c:v>0.35</c:v>
                </c:pt>
                <c:pt idx="4656">
                  <c:v>0.35</c:v>
                </c:pt>
                <c:pt idx="4657">
                  <c:v>0.35</c:v>
                </c:pt>
                <c:pt idx="4658">
                  <c:v>0.35</c:v>
                </c:pt>
                <c:pt idx="4659">
                  <c:v>0.35</c:v>
                </c:pt>
                <c:pt idx="4660">
                  <c:v>0.35</c:v>
                </c:pt>
                <c:pt idx="4661">
                  <c:v>0.35</c:v>
                </c:pt>
                <c:pt idx="4662">
                  <c:v>0.35</c:v>
                </c:pt>
                <c:pt idx="4663">
                  <c:v>0.35</c:v>
                </c:pt>
                <c:pt idx="4664">
                  <c:v>0.35</c:v>
                </c:pt>
                <c:pt idx="4665">
                  <c:v>0.35</c:v>
                </c:pt>
                <c:pt idx="4666">
                  <c:v>0.35</c:v>
                </c:pt>
                <c:pt idx="4667">
                  <c:v>0.35</c:v>
                </c:pt>
                <c:pt idx="4668">
                  <c:v>0.35</c:v>
                </c:pt>
                <c:pt idx="4669">
                  <c:v>0.35</c:v>
                </c:pt>
                <c:pt idx="4670">
                  <c:v>0.35</c:v>
                </c:pt>
                <c:pt idx="4671">
                  <c:v>0.35</c:v>
                </c:pt>
                <c:pt idx="4672">
                  <c:v>0.35</c:v>
                </c:pt>
                <c:pt idx="4673">
                  <c:v>0.35</c:v>
                </c:pt>
                <c:pt idx="4674">
                  <c:v>0.35</c:v>
                </c:pt>
                <c:pt idx="4675">
                  <c:v>0.35</c:v>
                </c:pt>
                <c:pt idx="4676">
                  <c:v>0.35</c:v>
                </c:pt>
                <c:pt idx="4677">
                  <c:v>0.35</c:v>
                </c:pt>
                <c:pt idx="4678">
                  <c:v>0.35</c:v>
                </c:pt>
                <c:pt idx="4679">
                  <c:v>0.35</c:v>
                </c:pt>
                <c:pt idx="4680">
                  <c:v>0.35</c:v>
                </c:pt>
                <c:pt idx="4681">
                  <c:v>0.35</c:v>
                </c:pt>
                <c:pt idx="4682">
                  <c:v>0.35</c:v>
                </c:pt>
                <c:pt idx="4683">
                  <c:v>0.35</c:v>
                </c:pt>
                <c:pt idx="4684">
                  <c:v>0.35</c:v>
                </c:pt>
                <c:pt idx="4685">
                  <c:v>0.35</c:v>
                </c:pt>
                <c:pt idx="4686">
                  <c:v>0.35</c:v>
                </c:pt>
                <c:pt idx="4687">
                  <c:v>0.35</c:v>
                </c:pt>
                <c:pt idx="4688">
                  <c:v>0.35</c:v>
                </c:pt>
                <c:pt idx="4689">
                  <c:v>0.35</c:v>
                </c:pt>
                <c:pt idx="4690">
                  <c:v>0.35</c:v>
                </c:pt>
                <c:pt idx="4691">
                  <c:v>0.35</c:v>
                </c:pt>
                <c:pt idx="4692">
                  <c:v>0.35</c:v>
                </c:pt>
                <c:pt idx="4693">
                  <c:v>0.35</c:v>
                </c:pt>
                <c:pt idx="4694">
                  <c:v>0.35</c:v>
                </c:pt>
                <c:pt idx="4695">
                  <c:v>0.35</c:v>
                </c:pt>
                <c:pt idx="4696">
                  <c:v>0.35</c:v>
                </c:pt>
                <c:pt idx="4697">
                  <c:v>0.35</c:v>
                </c:pt>
                <c:pt idx="4698">
                  <c:v>0.35</c:v>
                </c:pt>
                <c:pt idx="4699">
                  <c:v>0.35</c:v>
                </c:pt>
                <c:pt idx="4700">
                  <c:v>0.35</c:v>
                </c:pt>
                <c:pt idx="4701">
                  <c:v>0.35</c:v>
                </c:pt>
                <c:pt idx="4702">
                  <c:v>0.35</c:v>
                </c:pt>
                <c:pt idx="4703">
                  <c:v>0.35</c:v>
                </c:pt>
                <c:pt idx="4704">
                  <c:v>0.35</c:v>
                </c:pt>
                <c:pt idx="4705">
                  <c:v>0.35</c:v>
                </c:pt>
                <c:pt idx="4706">
                  <c:v>0.35</c:v>
                </c:pt>
                <c:pt idx="4707">
                  <c:v>0.35</c:v>
                </c:pt>
                <c:pt idx="4708">
                  <c:v>0.35</c:v>
                </c:pt>
                <c:pt idx="4709">
                  <c:v>0.35</c:v>
                </c:pt>
                <c:pt idx="4710">
                  <c:v>0.35</c:v>
                </c:pt>
                <c:pt idx="4711">
                  <c:v>0.35</c:v>
                </c:pt>
                <c:pt idx="4712">
                  <c:v>0.35</c:v>
                </c:pt>
                <c:pt idx="4713">
                  <c:v>0.35</c:v>
                </c:pt>
                <c:pt idx="4714">
                  <c:v>0.35</c:v>
                </c:pt>
                <c:pt idx="4715">
                  <c:v>0.35</c:v>
                </c:pt>
                <c:pt idx="4716">
                  <c:v>0.35</c:v>
                </c:pt>
                <c:pt idx="4717">
                  <c:v>0.35</c:v>
                </c:pt>
                <c:pt idx="4718">
                  <c:v>0.35</c:v>
                </c:pt>
                <c:pt idx="4719">
                  <c:v>0.35</c:v>
                </c:pt>
                <c:pt idx="4720">
                  <c:v>0.35</c:v>
                </c:pt>
                <c:pt idx="4721">
                  <c:v>0.35</c:v>
                </c:pt>
                <c:pt idx="4722">
                  <c:v>0.35</c:v>
                </c:pt>
                <c:pt idx="4723">
                  <c:v>0.35</c:v>
                </c:pt>
                <c:pt idx="4724">
                  <c:v>0.35</c:v>
                </c:pt>
                <c:pt idx="4725">
                  <c:v>0.35</c:v>
                </c:pt>
                <c:pt idx="4726">
                  <c:v>0.35</c:v>
                </c:pt>
                <c:pt idx="4727">
                  <c:v>0.35</c:v>
                </c:pt>
                <c:pt idx="4728">
                  <c:v>0.35</c:v>
                </c:pt>
                <c:pt idx="4729">
                  <c:v>0.35</c:v>
                </c:pt>
                <c:pt idx="4730">
                  <c:v>0.35</c:v>
                </c:pt>
                <c:pt idx="4731">
                  <c:v>0.35</c:v>
                </c:pt>
                <c:pt idx="4732">
                  <c:v>0.35</c:v>
                </c:pt>
                <c:pt idx="4733">
                  <c:v>0.35</c:v>
                </c:pt>
                <c:pt idx="4734">
                  <c:v>0.35</c:v>
                </c:pt>
                <c:pt idx="4735">
                  <c:v>0.35</c:v>
                </c:pt>
                <c:pt idx="4736">
                  <c:v>0.35</c:v>
                </c:pt>
                <c:pt idx="4737">
                  <c:v>0.35</c:v>
                </c:pt>
                <c:pt idx="4738">
                  <c:v>0.35</c:v>
                </c:pt>
                <c:pt idx="4739">
                  <c:v>0.35</c:v>
                </c:pt>
                <c:pt idx="4740">
                  <c:v>0.35</c:v>
                </c:pt>
                <c:pt idx="4741">
                  <c:v>0.35</c:v>
                </c:pt>
                <c:pt idx="4742">
                  <c:v>0.35</c:v>
                </c:pt>
                <c:pt idx="4743">
                  <c:v>0.35</c:v>
                </c:pt>
                <c:pt idx="4744">
                  <c:v>0.35</c:v>
                </c:pt>
                <c:pt idx="4745">
                  <c:v>0.35</c:v>
                </c:pt>
                <c:pt idx="4746">
                  <c:v>0.35</c:v>
                </c:pt>
                <c:pt idx="4747">
                  <c:v>0.35</c:v>
                </c:pt>
                <c:pt idx="4748">
                  <c:v>0.35</c:v>
                </c:pt>
                <c:pt idx="4749">
                  <c:v>0.35</c:v>
                </c:pt>
                <c:pt idx="4750">
                  <c:v>0.35</c:v>
                </c:pt>
                <c:pt idx="4751">
                  <c:v>0.35</c:v>
                </c:pt>
                <c:pt idx="4752">
                  <c:v>0.35</c:v>
                </c:pt>
                <c:pt idx="4753">
                  <c:v>0.35</c:v>
                </c:pt>
                <c:pt idx="4754">
                  <c:v>0.35</c:v>
                </c:pt>
                <c:pt idx="4755">
                  <c:v>0.35</c:v>
                </c:pt>
                <c:pt idx="4756">
                  <c:v>0.35</c:v>
                </c:pt>
                <c:pt idx="4757">
                  <c:v>0.35</c:v>
                </c:pt>
                <c:pt idx="4758">
                  <c:v>0.35</c:v>
                </c:pt>
                <c:pt idx="4759">
                  <c:v>0.35</c:v>
                </c:pt>
                <c:pt idx="4760">
                  <c:v>0.35</c:v>
                </c:pt>
                <c:pt idx="4761">
                  <c:v>0.35</c:v>
                </c:pt>
                <c:pt idx="4762">
                  <c:v>0.35</c:v>
                </c:pt>
                <c:pt idx="4763">
                  <c:v>0.35</c:v>
                </c:pt>
                <c:pt idx="4764">
                  <c:v>0.35</c:v>
                </c:pt>
                <c:pt idx="4765">
                  <c:v>0.35</c:v>
                </c:pt>
                <c:pt idx="4766">
                  <c:v>0.35</c:v>
                </c:pt>
                <c:pt idx="4767">
                  <c:v>0.35</c:v>
                </c:pt>
                <c:pt idx="4768">
                  <c:v>0.35</c:v>
                </c:pt>
                <c:pt idx="4769">
                  <c:v>0.35</c:v>
                </c:pt>
                <c:pt idx="4770">
                  <c:v>0.35</c:v>
                </c:pt>
                <c:pt idx="4771">
                  <c:v>0.35</c:v>
                </c:pt>
                <c:pt idx="4772">
                  <c:v>0.35</c:v>
                </c:pt>
                <c:pt idx="4773">
                  <c:v>0.35</c:v>
                </c:pt>
                <c:pt idx="4774">
                  <c:v>0.35</c:v>
                </c:pt>
                <c:pt idx="4775">
                  <c:v>0.35</c:v>
                </c:pt>
                <c:pt idx="4776">
                  <c:v>0.35</c:v>
                </c:pt>
                <c:pt idx="4777">
                  <c:v>0.35</c:v>
                </c:pt>
                <c:pt idx="4778">
                  <c:v>0.35</c:v>
                </c:pt>
                <c:pt idx="4779">
                  <c:v>0.35</c:v>
                </c:pt>
                <c:pt idx="4780">
                  <c:v>0.35</c:v>
                </c:pt>
                <c:pt idx="4781">
                  <c:v>0.35</c:v>
                </c:pt>
                <c:pt idx="4782">
                  <c:v>0.35</c:v>
                </c:pt>
                <c:pt idx="4783">
                  <c:v>0.35</c:v>
                </c:pt>
                <c:pt idx="4784">
                  <c:v>0.35</c:v>
                </c:pt>
                <c:pt idx="4785">
                  <c:v>0.35</c:v>
                </c:pt>
                <c:pt idx="4786">
                  <c:v>0.35</c:v>
                </c:pt>
                <c:pt idx="4787">
                  <c:v>0.35</c:v>
                </c:pt>
                <c:pt idx="4788">
                  <c:v>0.35</c:v>
                </c:pt>
                <c:pt idx="4789">
                  <c:v>0.35</c:v>
                </c:pt>
                <c:pt idx="4790">
                  <c:v>0.35</c:v>
                </c:pt>
                <c:pt idx="4791">
                  <c:v>0.35</c:v>
                </c:pt>
                <c:pt idx="4792">
                  <c:v>0.35</c:v>
                </c:pt>
                <c:pt idx="4793">
                  <c:v>0.35</c:v>
                </c:pt>
                <c:pt idx="4794">
                  <c:v>0.35</c:v>
                </c:pt>
                <c:pt idx="4795">
                  <c:v>0.35</c:v>
                </c:pt>
                <c:pt idx="4796">
                  <c:v>0.35</c:v>
                </c:pt>
                <c:pt idx="4797">
                  <c:v>0.35</c:v>
                </c:pt>
                <c:pt idx="4798">
                  <c:v>0.35</c:v>
                </c:pt>
                <c:pt idx="4799">
                  <c:v>0.35</c:v>
                </c:pt>
                <c:pt idx="4800">
                  <c:v>0.35</c:v>
                </c:pt>
                <c:pt idx="4801">
                  <c:v>0.35</c:v>
                </c:pt>
                <c:pt idx="4802">
                  <c:v>0.35</c:v>
                </c:pt>
                <c:pt idx="4803">
                  <c:v>0.35</c:v>
                </c:pt>
                <c:pt idx="4804">
                  <c:v>0.35</c:v>
                </c:pt>
                <c:pt idx="4805">
                  <c:v>0.35</c:v>
                </c:pt>
                <c:pt idx="4806">
                  <c:v>0.35</c:v>
                </c:pt>
                <c:pt idx="4807">
                  <c:v>0.35</c:v>
                </c:pt>
                <c:pt idx="4808">
                  <c:v>0.35</c:v>
                </c:pt>
                <c:pt idx="4809">
                  <c:v>0.35</c:v>
                </c:pt>
                <c:pt idx="4810">
                  <c:v>0.35</c:v>
                </c:pt>
                <c:pt idx="4811">
                  <c:v>0.35</c:v>
                </c:pt>
                <c:pt idx="4812">
                  <c:v>0.35</c:v>
                </c:pt>
                <c:pt idx="4813">
                  <c:v>0.35</c:v>
                </c:pt>
                <c:pt idx="4814">
                  <c:v>0.35</c:v>
                </c:pt>
                <c:pt idx="4815">
                  <c:v>0.35</c:v>
                </c:pt>
                <c:pt idx="4816">
                  <c:v>0.35</c:v>
                </c:pt>
                <c:pt idx="4817">
                  <c:v>0.35</c:v>
                </c:pt>
                <c:pt idx="4818">
                  <c:v>0.35</c:v>
                </c:pt>
                <c:pt idx="4819">
                  <c:v>0.35</c:v>
                </c:pt>
                <c:pt idx="4820">
                  <c:v>0.35</c:v>
                </c:pt>
                <c:pt idx="4821">
                  <c:v>0.35</c:v>
                </c:pt>
                <c:pt idx="4822">
                  <c:v>0.35</c:v>
                </c:pt>
                <c:pt idx="4823">
                  <c:v>0.35</c:v>
                </c:pt>
                <c:pt idx="4824">
                  <c:v>0.35</c:v>
                </c:pt>
                <c:pt idx="4825">
                  <c:v>0.35</c:v>
                </c:pt>
                <c:pt idx="4826">
                  <c:v>0.35</c:v>
                </c:pt>
                <c:pt idx="4827">
                  <c:v>0.35</c:v>
                </c:pt>
                <c:pt idx="4828">
                  <c:v>0.35</c:v>
                </c:pt>
                <c:pt idx="4829">
                  <c:v>0.35</c:v>
                </c:pt>
                <c:pt idx="4830">
                  <c:v>0.35</c:v>
                </c:pt>
                <c:pt idx="4831">
                  <c:v>0.35</c:v>
                </c:pt>
                <c:pt idx="4832">
                  <c:v>0.35</c:v>
                </c:pt>
                <c:pt idx="4833">
                  <c:v>0.35</c:v>
                </c:pt>
                <c:pt idx="4834">
                  <c:v>0.35</c:v>
                </c:pt>
                <c:pt idx="4835">
                  <c:v>0.35</c:v>
                </c:pt>
                <c:pt idx="4836">
                  <c:v>0.35</c:v>
                </c:pt>
                <c:pt idx="4837">
                  <c:v>0.35</c:v>
                </c:pt>
                <c:pt idx="4838">
                  <c:v>0.35</c:v>
                </c:pt>
                <c:pt idx="4839">
                  <c:v>0.35</c:v>
                </c:pt>
                <c:pt idx="4840">
                  <c:v>0.35</c:v>
                </c:pt>
                <c:pt idx="4841">
                  <c:v>0.35</c:v>
                </c:pt>
                <c:pt idx="4842">
                  <c:v>0.35</c:v>
                </c:pt>
                <c:pt idx="4843">
                  <c:v>0.35</c:v>
                </c:pt>
                <c:pt idx="4844">
                  <c:v>0.35</c:v>
                </c:pt>
                <c:pt idx="4845">
                  <c:v>0.35</c:v>
                </c:pt>
                <c:pt idx="4846">
                  <c:v>0.35</c:v>
                </c:pt>
                <c:pt idx="4847">
                  <c:v>0.35</c:v>
                </c:pt>
                <c:pt idx="4848">
                  <c:v>0.35</c:v>
                </c:pt>
                <c:pt idx="4849">
                  <c:v>0.35</c:v>
                </c:pt>
                <c:pt idx="4850">
                  <c:v>0.35</c:v>
                </c:pt>
                <c:pt idx="4851">
                  <c:v>0.35</c:v>
                </c:pt>
                <c:pt idx="4852">
                  <c:v>0.35</c:v>
                </c:pt>
                <c:pt idx="4853">
                  <c:v>0.35</c:v>
                </c:pt>
                <c:pt idx="4854">
                  <c:v>0.35</c:v>
                </c:pt>
                <c:pt idx="4855">
                  <c:v>0.35</c:v>
                </c:pt>
                <c:pt idx="4856">
                  <c:v>0.35</c:v>
                </c:pt>
                <c:pt idx="4857">
                  <c:v>0.35</c:v>
                </c:pt>
                <c:pt idx="4858">
                  <c:v>0.35</c:v>
                </c:pt>
                <c:pt idx="4859">
                  <c:v>0.35</c:v>
                </c:pt>
                <c:pt idx="4860">
                  <c:v>0.35</c:v>
                </c:pt>
                <c:pt idx="4861">
                  <c:v>0.35</c:v>
                </c:pt>
                <c:pt idx="4862">
                  <c:v>0.35</c:v>
                </c:pt>
                <c:pt idx="4863">
                  <c:v>0.35</c:v>
                </c:pt>
                <c:pt idx="4864">
                  <c:v>0.35</c:v>
                </c:pt>
                <c:pt idx="4865">
                  <c:v>0.35</c:v>
                </c:pt>
                <c:pt idx="4866">
                  <c:v>0.35</c:v>
                </c:pt>
                <c:pt idx="4867">
                  <c:v>0.35</c:v>
                </c:pt>
                <c:pt idx="4868">
                  <c:v>0.35</c:v>
                </c:pt>
                <c:pt idx="4869">
                  <c:v>0.35</c:v>
                </c:pt>
                <c:pt idx="4870">
                  <c:v>0.35</c:v>
                </c:pt>
                <c:pt idx="4871">
                  <c:v>0.35</c:v>
                </c:pt>
                <c:pt idx="4872">
                  <c:v>0.35</c:v>
                </c:pt>
                <c:pt idx="4873">
                  <c:v>0.35</c:v>
                </c:pt>
                <c:pt idx="4874">
                  <c:v>0.35</c:v>
                </c:pt>
                <c:pt idx="4875">
                  <c:v>0.35</c:v>
                </c:pt>
                <c:pt idx="4876">
                  <c:v>0.35</c:v>
                </c:pt>
                <c:pt idx="4877">
                  <c:v>0.35</c:v>
                </c:pt>
                <c:pt idx="4878">
                  <c:v>0.35</c:v>
                </c:pt>
                <c:pt idx="4879">
                  <c:v>0.35</c:v>
                </c:pt>
                <c:pt idx="4880">
                  <c:v>0.35</c:v>
                </c:pt>
                <c:pt idx="4881">
                  <c:v>0.35</c:v>
                </c:pt>
                <c:pt idx="4882">
                  <c:v>0.35</c:v>
                </c:pt>
                <c:pt idx="4883">
                  <c:v>0.35</c:v>
                </c:pt>
                <c:pt idx="4884">
                  <c:v>0.35</c:v>
                </c:pt>
                <c:pt idx="4885">
                  <c:v>0.35</c:v>
                </c:pt>
                <c:pt idx="4886">
                  <c:v>0.35</c:v>
                </c:pt>
                <c:pt idx="4887">
                  <c:v>0.35</c:v>
                </c:pt>
                <c:pt idx="4888">
                  <c:v>0.35</c:v>
                </c:pt>
                <c:pt idx="4889">
                  <c:v>0.35</c:v>
                </c:pt>
                <c:pt idx="4890">
                  <c:v>0.35</c:v>
                </c:pt>
                <c:pt idx="4891">
                  <c:v>0.35</c:v>
                </c:pt>
                <c:pt idx="4892">
                  <c:v>0.35</c:v>
                </c:pt>
                <c:pt idx="4893">
                  <c:v>0.35</c:v>
                </c:pt>
                <c:pt idx="4894">
                  <c:v>0.35</c:v>
                </c:pt>
                <c:pt idx="4895">
                  <c:v>0.35</c:v>
                </c:pt>
                <c:pt idx="4896">
                  <c:v>0.35</c:v>
                </c:pt>
                <c:pt idx="4897">
                  <c:v>0.35</c:v>
                </c:pt>
                <c:pt idx="4898">
                  <c:v>0.35</c:v>
                </c:pt>
                <c:pt idx="4899">
                  <c:v>0.35</c:v>
                </c:pt>
                <c:pt idx="4900">
                  <c:v>0.35</c:v>
                </c:pt>
                <c:pt idx="4901">
                  <c:v>0.35</c:v>
                </c:pt>
                <c:pt idx="4902">
                  <c:v>0.35</c:v>
                </c:pt>
                <c:pt idx="4903">
                  <c:v>0.35</c:v>
                </c:pt>
                <c:pt idx="4904">
                  <c:v>0.35</c:v>
                </c:pt>
                <c:pt idx="4905">
                  <c:v>0.35</c:v>
                </c:pt>
                <c:pt idx="4906">
                  <c:v>0.35</c:v>
                </c:pt>
                <c:pt idx="4907">
                  <c:v>0.35</c:v>
                </c:pt>
                <c:pt idx="4908">
                  <c:v>0.35</c:v>
                </c:pt>
                <c:pt idx="4909">
                  <c:v>0.35</c:v>
                </c:pt>
                <c:pt idx="4910">
                  <c:v>0.35</c:v>
                </c:pt>
                <c:pt idx="4911">
                  <c:v>0.35</c:v>
                </c:pt>
                <c:pt idx="4912">
                  <c:v>0.35</c:v>
                </c:pt>
                <c:pt idx="4913">
                  <c:v>0.35</c:v>
                </c:pt>
                <c:pt idx="4914">
                  <c:v>0.35</c:v>
                </c:pt>
                <c:pt idx="4915">
                  <c:v>0.35</c:v>
                </c:pt>
                <c:pt idx="4916">
                  <c:v>0.35</c:v>
                </c:pt>
                <c:pt idx="4917">
                  <c:v>0.35</c:v>
                </c:pt>
                <c:pt idx="4918">
                  <c:v>0.35</c:v>
                </c:pt>
                <c:pt idx="4919">
                  <c:v>0.35</c:v>
                </c:pt>
                <c:pt idx="4920">
                  <c:v>0.35</c:v>
                </c:pt>
                <c:pt idx="4921">
                  <c:v>0.35</c:v>
                </c:pt>
                <c:pt idx="4922">
                  <c:v>0.35</c:v>
                </c:pt>
                <c:pt idx="4923">
                  <c:v>0.35</c:v>
                </c:pt>
                <c:pt idx="4924">
                  <c:v>0.35</c:v>
                </c:pt>
                <c:pt idx="4925">
                  <c:v>0.35</c:v>
                </c:pt>
                <c:pt idx="4926">
                  <c:v>0.35</c:v>
                </c:pt>
                <c:pt idx="4927">
                  <c:v>0.35</c:v>
                </c:pt>
                <c:pt idx="4928">
                  <c:v>0.35</c:v>
                </c:pt>
                <c:pt idx="4929">
                  <c:v>0.35</c:v>
                </c:pt>
                <c:pt idx="4930">
                  <c:v>0.35</c:v>
                </c:pt>
                <c:pt idx="4931">
                  <c:v>0.35</c:v>
                </c:pt>
                <c:pt idx="4932">
                  <c:v>0.35</c:v>
                </c:pt>
                <c:pt idx="4933">
                  <c:v>0.35</c:v>
                </c:pt>
                <c:pt idx="4934">
                  <c:v>0.35</c:v>
                </c:pt>
                <c:pt idx="4935">
                  <c:v>0.35</c:v>
                </c:pt>
                <c:pt idx="4936">
                  <c:v>0.35</c:v>
                </c:pt>
                <c:pt idx="4937">
                  <c:v>0.35</c:v>
                </c:pt>
                <c:pt idx="4938">
                  <c:v>0.35</c:v>
                </c:pt>
                <c:pt idx="4939">
                  <c:v>0.35</c:v>
                </c:pt>
                <c:pt idx="4940">
                  <c:v>0.35</c:v>
                </c:pt>
                <c:pt idx="4941">
                  <c:v>0.35</c:v>
                </c:pt>
                <c:pt idx="4942">
                  <c:v>0.35</c:v>
                </c:pt>
                <c:pt idx="4943">
                  <c:v>0.35</c:v>
                </c:pt>
                <c:pt idx="4944">
                  <c:v>0.35</c:v>
                </c:pt>
                <c:pt idx="4945">
                  <c:v>0.35</c:v>
                </c:pt>
                <c:pt idx="4946">
                  <c:v>0.35</c:v>
                </c:pt>
                <c:pt idx="4947">
                  <c:v>0.35</c:v>
                </c:pt>
                <c:pt idx="4948">
                  <c:v>0.35</c:v>
                </c:pt>
                <c:pt idx="4949">
                  <c:v>0.35</c:v>
                </c:pt>
                <c:pt idx="4950">
                  <c:v>0.35</c:v>
                </c:pt>
                <c:pt idx="4951">
                  <c:v>0.35</c:v>
                </c:pt>
                <c:pt idx="4952">
                  <c:v>0.35</c:v>
                </c:pt>
                <c:pt idx="4953">
                  <c:v>0.35</c:v>
                </c:pt>
                <c:pt idx="4954">
                  <c:v>0.35</c:v>
                </c:pt>
                <c:pt idx="4955">
                  <c:v>0.35</c:v>
                </c:pt>
                <c:pt idx="4956">
                  <c:v>0.35</c:v>
                </c:pt>
                <c:pt idx="4957">
                  <c:v>0.35</c:v>
                </c:pt>
                <c:pt idx="4958">
                  <c:v>0.35</c:v>
                </c:pt>
                <c:pt idx="4959">
                  <c:v>0.35</c:v>
                </c:pt>
                <c:pt idx="4960">
                  <c:v>0.35</c:v>
                </c:pt>
                <c:pt idx="4961">
                  <c:v>0.35</c:v>
                </c:pt>
                <c:pt idx="4962">
                  <c:v>0.35</c:v>
                </c:pt>
                <c:pt idx="4963">
                  <c:v>0.35</c:v>
                </c:pt>
                <c:pt idx="4964">
                  <c:v>0.35</c:v>
                </c:pt>
                <c:pt idx="4965">
                  <c:v>0.35</c:v>
                </c:pt>
                <c:pt idx="4966">
                  <c:v>0.35</c:v>
                </c:pt>
                <c:pt idx="4967">
                  <c:v>0.35</c:v>
                </c:pt>
                <c:pt idx="4968">
                  <c:v>0.35</c:v>
                </c:pt>
                <c:pt idx="4969">
                  <c:v>0.35</c:v>
                </c:pt>
                <c:pt idx="4970">
                  <c:v>0.35</c:v>
                </c:pt>
                <c:pt idx="4971">
                  <c:v>0.35</c:v>
                </c:pt>
                <c:pt idx="4972">
                  <c:v>0.35</c:v>
                </c:pt>
                <c:pt idx="4973">
                  <c:v>0.35</c:v>
                </c:pt>
                <c:pt idx="4974">
                  <c:v>0.35</c:v>
                </c:pt>
                <c:pt idx="4975">
                  <c:v>0.35</c:v>
                </c:pt>
                <c:pt idx="4976">
                  <c:v>0.35</c:v>
                </c:pt>
                <c:pt idx="4977">
                  <c:v>0.35</c:v>
                </c:pt>
                <c:pt idx="4978">
                  <c:v>0.35</c:v>
                </c:pt>
                <c:pt idx="4979">
                  <c:v>0.35</c:v>
                </c:pt>
                <c:pt idx="4980">
                  <c:v>0.35</c:v>
                </c:pt>
                <c:pt idx="4981">
                  <c:v>0.35</c:v>
                </c:pt>
                <c:pt idx="4982">
                  <c:v>0.35</c:v>
                </c:pt>
                <c:pt idx="4983">
                  <c:v>0.35</c:v>
                </c:pt>
                <c:pt idx="4984">
                  <c:v>0.35</c:v>
                </c:pt>
                <c:pt idx="4985">
                  <c:v>0.35</c:v>
                </c:pt>
                <c:pt idx="4986">
                  <c:v>0.35</c:v>
                </c:pt>
                <c:pt idx="4987">
                  <c:v>0.35</c:v>
                </c:pt>
                <c:pt idx="4988">
                  <c:v>0.35</c:v>
                </c:pt>
                <c:pt idx="4989">
                  <c:v>0.35</c:v>
                </c:pt>
                <c:pt idx="4990">
                  <c:v>0.35</c:v>
                </c:pt>
                <c:pt idx="4991">
                  <c:v>0.35</c:v>
                </c:pt>
                <c:pt idx="4992">
                  <c:v>0.35</c:v>
                </c:pt>
                <c:pt idx="4993">
                  <c:v>0.35</c:v>
                </c:pt>
                <c:pt idx="4994">
                  <c:v>0.35</c:v>
                </c:pt>
                <c:pt idx="4995">
                  <c:v>0.35</c:v>
                </c:pt>
                <c:pt idx="4996">
                  <c:v>0.35</c:v>
                </c:pt>
                <c:pt idx="4997">
                  <c:v>0.35</c:v>
                </c:pt>
                <c:pt idx="4998">
                  <c:v>0.35</c:v>
                </c:pt>
                <c:pt idx="4999">
                  <c:v>0.35</c:v>
                </c:pt>
                <c:pt idx="5000">
                  <c:v>0.35</c:v>
                </c:pt>
                <c:pt idx="5001">
                  <c:v>0.35</c:v>
                </c:pt>
                <c:pt idx="5002">
                  <c:v>0.35</c:v>
                </c:pt>
                <c:pt idx="5003">
                  <c:v>0.35</c:v>
                </c:pt>
                <c:pt idx="5004">
                  <c:v>0.35</c:v>
                </c:pt>
                <c:pt idx="5005">
                  <c:v>0.35</c:v>
                </c:pt>
                <c:pt idx="5006">
                  <c:v>0.35</c:v>
                </c:pt>
                <c:pt idx="5007">
                  <c:v>0.35</c:v>
                </c:pt>
                <c:pt idx="5008">
                  <c:v>0.35</c:v>
                </c:pt>
                <c:pt idx="5009">
                  <c:v>0.35</c:v>
                </c:pt>
                <c:pt idx="5010">
                  <c:v>0.35</c:v>
                </c:pt>
                <c:pt idx="5011">
                  <c:v>0.35</c:v>
                </c:pt>
                <c:pt idx="5012">
                  <c:v>0.35</c:v>
                </c:pt>
                <c:pt idx="5013">
                  <c:v>0.35</c:v>
                </c:pt>
                <c:pt idx="5014">
                  <c:v>0.35</c:v>
                </c:pt>
                <c:pt idx="5015">
                  <c:v>0.35</c:v>
                </c:pt>
                <c:pt idx="5016">
                  <c:v>0.35</c:v>
                </c:pt>
                <c:pt idx="5017">
                  <c:v>0.35</c:v>
                </c:pt>
                <c:pt idx="5018">
                  <c:v>0.35</c:v>
                </c:pt>
                <c:pt idx="5019">
                  <c:v>0.35</c:v>
                </c:pt>
                <c:pt idx="5020">
                  <c:v>0.35</c:v>
                </c:pt>
                <c:pt idx="5021">
                  <c:v>0.35</c:v>
                </c:pt>
                <c:pt idx="5022">
                  <c:v>0.35</c:v>
                </c:pt>
                <c:pt idx="5023">
                  <c:v>0.35</c:v>
                </c:pt>
                <c:pt idx="5024">
                  <c:v>0.35</c:v>
                </c:pt>
                <c:pt idx="5025">
                  <c:v>0.35</c:v>
                </c:pt>
                <c:pt idx="5026">
                  <c:v>0.35</c:v>
                </c:pt>
                <c:pt idx="5027">
                  <c:v>0.35</c:v>
                </c:pt>
                <c:pt idx="5028">
                  <c:v>0.35</c:v>
                </c:pt>
                <c:pt idx="5029">
                  <c:v>0.35</c:v>
                </c:pt>
                <c:pt idx="5030">
                  <c:v>0.35</c:v>
                </c:pt>
                <c:pt idx="5031">
                  <c:v>0.35</c:v>
                </c:pt>
                <c:pt idx="5032">
                  <c:v>0.35</c:v>
                </c:pt>
                <c:pt idx="5033">
                  <c:v>0.35</c:v>
                </c:pt>
                <c:pt idx="5034">
                  <c:v>0.35</c:v>
                </c:pt>
                <c:pt idx="5035">
                  <c:v>0.35</c:v>
                </c:pt>
                <c:pt idx="5036">
                  <c:v>0.35</c:v>
                </c:pt>
                <c:pt idx="5037">
                  <c:v>0.35</c:v>
                </c:pt>
                <c:pt idx="5038">
                  <c:v>0.35</c:v>
                </c:pt>
                <c:pt idx="5039">
                  <c:v>0.35</c:v>
                </c:pt>
                <c:pt idx="5040">
                  <c:v>0.35</c:v>
                </c:pt>
                <c:pt idx="5041">
                  <c:v>0.35</c:v>
                </c:pt>
                <c:pt idx="5042">
                  <c:v>0.35</c:v>
                </c:pt>
                <c:pt idx="5043">
                  <c:v>0.35</c:v>
                </c:pt>
                <c:pt idx="5044">
                  <c:v>0.35</c:v>
                </c:pt>
                <c:pt idx="5045">
                  <c:v>0.35</c:v>
                </c:pt>
                <c:pt idx="5046">
                  <c:v>0.35</c:v>
                </c:pt>
                <c:pt idx="5047">
                  <c:v>0.35</c:v>
                </c:pt>
                <c:pt idx="5048">
                  <c:v>0.35</c:v>
                </c:pt>
                <c:pt idx="5049">
                  <c:v>0.35</c:v>
                </c:pt>
                <c:pt idx="5050">
                  <c:v>0.35</c:v>
                </c:pt>
                <c:pt idx="5051">
                  <c:v>0.35</c:v>
                </c:pt>
                <c:pt idx="5052">
                  <c:v>0.35</c:v>
                </c:pt>
                <c:pt idx="5053">
                  <c:v>0.35</c:v>
                </c:pt>
                <c:pt idx="5054">
                  <c:v>0.35</c:v>
                </c:pt>
                <c:pt idx="5055">
                  <c:v>0.35</c:v>
                </c:pt>
                <c:pt idx="5056">
                  <c:v>0.35</c:v>
                </c:pt>
                <c:pt idx="5057">
                  <c:v>0.35</c:v>
                </c:pt>
                <c:pt idx="5058">
                  <c:v>0.35</c:v>
                </c:pt>
                <c:pt idx="5059">
                  <c:v>0.35</c:v>
                </c:pt>
                <c:pt idx="5060">
                  <c:v>0.35</c:v>
                </c:pt>
                <c:pt idx="5061">
                  <c:v>0.35</c:v>
                </c:pt>
                <c:pt idx="5062">
                  <c:v>0.35</c:v>
                </c:pt>
                <c:pt idx="5063">
                  <c:v>0.35</c:v>
                </c:pt>
                <c:pt idx="5064">
                  <c:v>0.35</c:v>
                </c:pt>
                <c:pt idx="5065">
                  <c:v>0.35</c:v>
                </c:pt>
                <c:pt idx="5066">
                  <c:v>0.35</c:v>
                </c:pt>
                <c:pt idx="5067">
                  <c:v>0.35</c:v>
                </c:pt>
                <c:pt idx="5068">
                  <c:v>0.35</c:v>
                </c:pt>
                <c:pt idx="5069">
                  <c:v>0.35</c:v>
                </c:pt>
                <c:pt idx="5070">
                  <c:v>0.35</c:v>
                </c:pt>
                <c:pt idx="5071">
                  <c:v>0.35</c:v>
                </c:pt>
                <c:pt idx="5072">
                  <c:v>0.35</c:v>
                </c:pt>
                <c:pt idx="5073">
                  <c:v>0.35</c:v>
                </c:pt>
                <c:pt idx="5074">
                  <c:v>0.35</c:v>
                </c:pt>
                <c:pt idx="5075">
                  <c:v>0.35</c:v>
                </c:pt>
                <c:pt idx="5076">
                  <c:v>0.35</c:v>
                </c:pt>
                <c:pt idx="5077">
                  <c:v>0.35</c:v>
                </c:pt>
                <c:pt idx="5078">
                  <c:v>0.35</c:v>
                </c:pt>
                <c:pt idx="5079">
                  <c:v>0.35</c:v>
                </c:pt>
                <c:pt idx="5080">
                  <c:v>0.35</c:v>
                </c:pt>
                <c:pt idx="5081">
                  <c:v>0.35</c:v>
                </c:pt>
                <c:pt idx="5082">
                  <c:v>0.35</c:v>
                </c:pt>
                <c:pt idx="5083">
                  <c:v>0.35</c:v>
                </c:pt>
                <c:pt idx="5084">
                  <c:v>0.35</c:v>
                </c:pt>
                <c:pt idx="5085">
                  <c:v>0.35</c:v>
                </c:pt>
                <c:pt idx="5086">
                  <c:v>0.35</c:v>
                </c:pt>
                <c:pt idx="5087">
                  <c:v>0.35</c:v>
                </c:pt>
                <c:pt idx="5088">
                  <c:v>0.35</c:v>
                </c:pt>
                <c:pt idx="5089">
                  <c:v>0.35</c:v>
                </c:pt>
                <c:pt idx="5090">
                  <c:v>0.35</c:v>
                </c:pt>
                <c:pt idx="5091">
                  <c:v>0.35</c:v>
                </c:pt>
                <c:pt idx="5092">
                  <c:v>0.35</c:v>
                </c:pt>
                <c:pt idx="5093">
                  <c:v>0.35</c:v>
                </c:pt>
                <c:pt idx="5094">
                  <c:v>0.35</c:v>
                </c:pt>
                <c:pt idx="5095">
                  <c:v>0.35</c:v>
                </c:pt>
                <c:pt idx="5096">
                  <c:v>0.35</c:v>
                </c:pt>
                <c:pt idx="5097">
                  <c:v>0.35</c:v>
                </c:pt>
                <c:pt idx="5098">
                  <c:v>0.35</c:v>
                </c:pt>
                <c:pt idx="5099">
                  <c:v>0.35</c:v>
                </c:pt>
                <c:pt idx="5100">
                  <c:v>0.35</c:v>
                </c:pt>
                <c:pt idx="5101">
                  <c:v>0.35</c:v>
                </c:pt>
                <c:pt idx="5102">
                  <c:v>0.35</c:v>
                </c:pt>
                <c:pt idx="5103">
                  <c:v>0.35</c:v>
                </c:pt>
                <c:pt idx="5104">
                  <c:v>0.35</c:v>
                </c:pt>
                <c:pt idx="5105">
                  <c:v>0.35</c:v>
                </c:pt>
                <c:pt idx="5106">
                  <c:v>0.35</c:v>
                </c:pt>
                <c:pt idx="5107">
                  <c:v>0.35</c:v>
                </c:pt>
                <c:pt idx="5108">
                  <c:v>0.35</c:v>
                </c:pt>
                <c:pt idx="5109">
                  <c:v>0.35</c:v>
                </c:pt>
                <c:pt idx="5110">
                  <c:v>0.35</c:v>
                </c:pt>
                <c:pt idx="5111">
                  <c:v>0.35</c:v>
                </c:pt>
                <c:pt idx="5112">
                  <c:v>0.35</c:v>
                </c:pt>
                <c:pt idx="5113">
                  <c:v>0.35</c:v>
                </c:pt>
                <c:pt idx="5114">
                  <c:v>0.35</c:v>
                </c:pt>
                <c:pt idx="5115">
                  <c:v>0.35</c:v>
                </c:pt>
                <c:pt idx="5116">
                  <c:v>0.35</c:v>
                </c:pt>
                <c:pt idx="5117">
                  <c:v>0.35</c:v>
                </c:pt>
                <c:pt idx="5118">
                  <c:v>0.35</c:v>
                </c:pt>
                <c:pt idx="5119">
                  <c:v>0.35</c:v>
                </c:pt>
                <c:pt idx="5120">
                  <c:v>0.35</c:v>
                </c:pt>
                <c:pt idx="5121">
                  <c:v>0.35</c:v>
                </c:pt>
                <c:pt idx="5122">
                  <c:v>0.35</c:v>
                </c:pt>
                <c:pt idx="5123">
                  <c:v>0.35</c:v>
                </c:pt>
                <c:pt idx="5124">
                  <c:v>0.35</c:v>
                </c:pt>
                <c:pt idx="5125">
                  <c:v>0.35</c:v>
                </c:pt>
                <c:pt idx="5126">
                  <c:v>0.35</c:v>
                </c:pt>
                <c:pt idx="5127">
                  <c:v>0.35</c:v>
                </c:pt>
                <c:pt idx="5128">
                  <c:v>0.35</c:v>
                </c:pt>
                <c:pt idx="5129">
                  <c:v>0.35</c:v>
                </c:pt>
                <c:pt idx="5130">
                  <c:v>0.35</c:v>
                </c:pt>
                <c:pt idx="5131">
                  <c:v>0.35</c:v>
                </c:pt>
                <c:pt idx="5132">
                  <c:v>0.35</c:v>
                </c:pt>
                <c:pt idx="5133">
                  <c:v>0.35</c:v>
                </c:pt>
                <c:pt idx="5134">
                  <c:v>0.35</c:v>
                </c:pt>
                <c:pt idx="5135">
                  <c:v>0.35</c:v>
                </c:pt>
                <c:pt idx="5136">
                  <c:v>0.35</c:v>
                </c:pt>
                <c:pt idx="5137">
                  <c:v>0.35</c:v>
                </c:pt>
                <c:pt idx="5138">
                  <c:v>0.35</c:v>
                </c:pt>
                <c:pt idx="5139">
                  <c:v>0.35</c:v>
                </c:pt>
                <c:pt idx="5140">
                  <c:v>0.35</c:v>
                </c:pt>
                <c:pt idx="5141">
                  <c:v>0.35</c:v>
                </c:pt>
                <c:pt idx="5142">
                  <c:v>0.35</c:v>
                </c:pt>
                <c:pt idx="5143">
                  <c:v>0.35</c:v>
                </c:pt>
                <c:pt idx="5144">
                  <c:v>0.35</c:v>
                </c:pt>
                <c:pt idx="5145">
                  <c:v>0.35</c:v>
                </c:pt>
                <c:pt idx="5146">
                  <c:v>0.35</c:v>
                </c:pt>
                <c:pt idx="5147">
                  <c:v>0.35</c:v>
                </c:pt>
                <c:pt idx="5148">
                  <c:v>0.35</c:v>
                </c:pt>
                <c:pt idx="5149">
                  <c:v>0.35</c:v>
                </c:pt>
                <c:pt idx="5150">
                  <c:v>0.35</c:v>
                </c:pt>
                <c:pt idx="5151">
                  <c:v>0.35</c:v>
                </c:pt>
                <c:pt idx="5152">
                  <c:v>0.35</c:v>
                </c:pt>
                <c:pt idx="5153">
                  <c:v>0.35</c:v>
                </c:pt>
                <c:pt idx="5154">
                  <c:v>0.35</c:v>
                </c:pt>
                <c:pt idx="5155">
                  <c:v>0.35</c:v>
                </c:pt>
                <c:pt idx="5156">
                  <c:v>0.35</c:v>
                </c:pt>
                <c:pt idx="5157">
                  <c:v>0.35</c:v>
                </c:pt>
                <c:pt idx="5158">
                  <c:v>0.35</c:v>
                </c:pt>
                <c:pt idx="5159">
                  <c:v>0.35</c:v>
                </c:pt>
                <c:pt idx="5160">
                  <c:v>0.35</c:v>
                </c:pt>
                <c:pt idx="5161">
                  <c:v>0.35</c:v>
                </c:pt>
                <c:pt idx="5162">
                  <c:v>0.35</c:v>
                </c:pt>
                <c:pt idx="5163">
                  <c:v>0.35</c:v>
                </c:pt>
                <c:pt idx="5164">
                  <c:v>0.35</c:v>
                </c:pt>
                <c:pt idx="5165">
                  <c:v>0.35</c:v>
                </c:pt>
                <c:pt idx="5166">
                  <c:v>0.35</c:v>
                </c:pt>
                <c:pt idx="5167">
                  <c:v>0.35</c:v>
                </c:pt>
                <c:pt idx="5168">
                  <c:v>0.35</c:v>
                </c:pt>
                <c:pt idx="5169">
                  <c:v>0.35</c:v>
                </c:pt>
                <c:pt idx="5170">
                  <c:v>0.35</c:v>
                </c:pt>
                <c:pt idx="5171">
                  <c:v>0.35</c:v>
                </c:pt>
                <c:pt idx="5172">
                  <c:v>0.35</c:v>
                </c:pt>
                <c:pt idx="5173">
                  <c:v>0.35</c:v>
                </c:pt>
                <c:pt idx="5174">
                  <c:v>0.35</c:v>
                </c:pt>
                <c:pt idx="5175">
                  <c:v>0.35</c:v>
                </c:pt>
                <c:pt idx="5176">
                  <c:v>0.35</c:v>
                </c:pt>
                <c:pt idx="5177">
                  <c:v>0.35</c:v>
                </c:pt>
                <c:pt idx="5178">
                  <c:v>0.35</c:v>
                </c:pt>
                <c:pt idx="5179">
                  <c:v>0.35</c:v>
                </c:pt>
                <c:pt idx="5180">
                  <c:v>0.35</c:v>
                </c:pt>
                <c:pt idx="5181">
                  <c:v>0.35</c:v>
                </c:pt>
                <c:pt idx="5182">
                  <c:v>0.35</c:v>
                </c:pt>
                <c:pt idx="5183">
                  <c:v>0.35</c:v>
                </c:pt>
                <c:pt idx="5184">
                  <c:v>0.35</c:v>
                </c:pt>
                <c:pt idx="5185">
                  <c:v>0.35</c:v>
                </c:pt>
                <c:pt idx="5186">
                  <c:v>0.35</c:v>
                </c:pt>
                <c:pt idx="5187">
                  <c:v>0.35</c:v>
                </c:pt>
                <c:pt idx="5188">
                  <c:v>0.35</c:v>
                </c:pt>
                <c:pt idx="5189">
                  <c:v>0.35</c:v>
                </c:pt>
                <c:pt idx="5190">
                  <c:v>0.35</c:v>
                </c:pt>
                <c:pt idx="5191">
                  <c:v>0.35</c:v>
                </c:pt>
                <c:pt idx="5192">
                  <c:v>0.35</c:v>
                </c:pt>
                <c:pt idx="5193">
                  <c:v>0.35</c:v>
                </c:pt>
                <c:pt idx="5194">
                  <c:v>0.35</c:v>
                </c:pt>
                <c:pt idx="5195">
                  <c:v>0.35</c:v>
                </c:pt>
                <c:pt idx="5196">
                  <c:v>0.35</c:v>
                </c:pt>
                <c:pt idx="5197">
                  <c:v>0.35</c:v>
                </c:pt>
                <c:pt idx="5198">
                  <c:v>0.35</c:v>
                </c:pt>
                <c:pt idx="5199">
                  <c:v>0.35</c:v>
                </c:pt>
                <c:pt idx="5200">
                  <c:v>0.35</c:v>
                </c:pt>
                <c:pt idx="5201">
                  <c:v>0.35</c:v>
                </c:pt>
                <c:pt idx="5202">
                  <c:v>0.35</c:v>
                </c:pt>
                <c:pt idx="5203">
                  <c:v>0.35</c:v>
                </c:pt>
                <c:pt idx="5204">
                  <c:v>0.35</c:v>
                </c:pt>
                <c:pt idx="5205">
                  <c:v>0.35</c:v>
                </c:pt>
                <c:pt idx="5206">
                  <c:v>0.35</c:v>
                </c:pt>
                <c:pt idx="5207">
                  <c:v>0.35</c:v>
                </c:pt>
                <c:pt idx="5208">
                  <c:v>0.35</c:v>
                </c:pt>
                <c:pt idx="5209">
                  <c:v>0.35</c:v>
                </c:pt>
                <c:pt idx="5210">
                  <c:v>0.35</c:v>
                </c:pt>
                <c:pt idx="5211">
                  <c:v>0.35</c:v>
                </c:pt>
                <c:pt idx="5212">
                  <c:v>0.35</c:v>
                </c:pt>
                <c:pt idx="5213">
                  <c:v>0.35</c:v>
                </c:pt>
                <c:pt idx="5214">
                  <c:v>0.35</c:v>
                </c:pt>
                <c:pt idx="5215">
                  <c:v>0.35</c:v>
                </c:pt>
                <c:pt idx="5216">
                  <c:v>0.35</c:v>
                </c:pt>
                <c:pt idx="5217">
                  <c:v>0.35</c:v>
                </c:pt>
                <c:pt idx="5218">
                  <c:v>0.35</c:v>
                </c:pt>
                <c:pt idx="5219">
                  <c:v>0.35</c:v>
                </c:pt>
                <c:pt idx="5220">
                  <c:v>0.35</c:v>
                </c:pt>
                <c:pt idx="5221">
                  <c:v>0.35</c:v>
                </c:pt>
                <c:pt idx="5222">
                  <c:v>0.35</c:v>
                </c:pt>
                <c:pt idx="5223">
                  <c:v>0.35</c:v>
                </c:pt>
                <c:pt idx="5224">
                  <c:v>0.35</c:v>
                </c:pt>
                <c:pt idx="5225">
                  <c:v>0.35</c:v>
                </c:pt>
                <c:pt idx="5226">
                  <c:v>0.35</c:v>
                </c:pt>
                <c:pt idx="5227">
                  <c:v>0.35</c:v>
                </c:pt>
                <c:pt idx="5228">
                  <c:v>0.35</c:v>
                </c:pt>
                <c:pt idx="5229">
                  <c:v>0.35</c:v>
                </c:pt>
                <c:pt idx="5230">
                  <c:v>0.35</c:v>
                </c:pt>
                <c:pt idx="5231">
                  <c:v>0.35</c:v>
                </c:pt>
                <c:pt idx="5232">
                  <c:v>0.35</c:v>
                </c:pt>
                <c:pt idx="5233">
                  <c:v>0.35</c:v>
                </c:pt>
                <c:pt idx="5234">
                  <c:v>0.35</c:v>
                </c:pt>
                <c:pt idx="5235">
                  <c:v>0.35</c:v>
                </c:pt>
                <c:pt idx="5236">
                  <c:v>0.35</c:v>
                </c:pt>
                <c:pt idx="5237">
                  <c:v>0.35</c:v>
                </c:pt>
                <c:pt idx="5238">
                  <c:v>0.35</c:v>
                </c:pt>
                <c:pt idx="5239">
                  <c:v>0.35</c:v>
                </c:pt>
                <c:pt idx="5240">
                  <c:v>0.35</c:v>
                </c:pt>
                <c:pt idx="5241">
                  <c:v>0.35</c:v>
                </c:pt>
                <c:pt idx="5242">
                  <c:v>0.35</c:v>
                </c:pt>
                <c:pt idx="5243">
                  <c:v>0.35</c:v>
                </c:pt>
                <c:pt idx="5244">
                  <c:v>0.35</c:v>
                </c:pt>
                <c:pt idx="5245">
                  <c:v>0.35</c:v>
                </c:pt>
                <c:pt idx="5246">
                  <c:v>0.35</c:v>
                </c:pt>
                <c:pt idx="5247">
                  <c:v>0.35</c:v>
                </c:pt>
                <c:pt idx="5248">
                  <c:v>0.35</c:v>
                </c:pt>
                <c:pt idx="5249">
                  <c:v>0.35</c:v>
                </c:pt>
                <c:pt idx="5250">
                  <c:v>0.35</c:v>
                </c:pt>
                <c:pt idx="5251">
                  <c:v>0.35</c:v>
                </c:pt>
                <c:pt idx="5252">
                  <c:v>0.35</c:v>
                </c:pt>
                <c:pt idx="5253">
                  <c:v>0.35</c:v>
                </c:pt>
                <c:pt idx="5254">
                  <c:v>0.35</c:v>
                </c:pt>
                <c:pt idx="5255">
                  <c:v>0.35</c:v>
                </c:pt>
                <c:pt idx="5256">
                  <c:v>0.35</c:v>
                </c:pt>
                <c:pt idx="5257">
                  <c:v>0.35</c:v>
                </c:pt>
                <c:pt idx="5258">
                  <c:v>0.35</c:v>
                </c:pt>
                <c:pt idx="5259">
                  <c:v>0.35</c:v>
                </c:pt>
                <c:pt idx="5260">
                  <c:v>0.35</c:v>
                </c:pt>
                <c:pt idx="5261">
                  <c:v>0.35</c:v>
                </c:pt>
                <c:pt idx="5262">
                  <c:v>0.35</c:v>
                </c:pt>
                <c:pt idx="5263">
                  <c:v>0.35</c:v>
                </c:pt>
                <c:pt idx="5264">
                  <c:v>0.35</c:v>
                </c:pt>
                <c:pt idx="5265">
                  <c:v>0.35</c:v>
                </c:pt>
                <c:pt idx="5266">
                  <c:v>0.35</c:v>
                </c:pt>
                <c:pt idx="5267">
                  <c:v>0.35</c:v>
                </c:pt>
                <c:pt idx="5268">
                  <c:v>0.35</c:v>
                </c:pt>
                <c:pt idx="5269">
                  <c:v>0.35</c:v>
                </c:pt>
                <c:pt idx="5270">
                  <c:v>0.35</c:v>
                </c:pt>
                <c:pt idx="5271">
                  <c:v>0.35</c:v>
                </c:pt>
                <c:pt idx="5272">
                  <c:v>0.35</c:v>
                </c:pt>
                <c:pt idx="5273">
                  <c:v>0.35</c:v>
                </c:pt>
                <c:pt idx="5274">
                  <c:v>0.35</c:v>
                </c:pt>
                <c:pt idx="5275">
                  <c:v>0.35</c:v>
                </c:pt>
                <c:pt idx="5276">
                  <c:v>0.35</c:v>
                </c:pt>
                <c:pt idx="5277">
                  <c:v>0.35</c:v>
                </c:pt>
                <c:pt idx="5278">
                  <c:v>0.35</c:v>
                </c:pt>
                <c:pt idx="5279">
                  <c:v>0.35</c:v>
                </c:pt>
                <c:pt idx="5280">
                  <c:v>0.35</c:v>
                </c:pt>
                <c:pt idx="5281">
                  <c:v>0.35</c:v>
                </c:pt>
                <c:pt idx="5282">
                  <c:v>0.35</c:v>
                </c:pt>
                <c:pt idx="5283">
                  <c:v>0.35</c:v>
                </c:pt>
                <c:pt idx="5284">
                  <c:v>0.35</c:v>
                </c:pt>
                <c:pt idx="5285">
                  <c:v>0.35</c:v>
                </c:pt>
                <c:pt idx="5286">
                  <c:v>0.35</c:v>
                </c:pt>
                <c:pt idx="5287">
                  <c:v>0.35</c:v>
                </c:pt>
                <c:pt idx="5288">
                  <c:v>0.35</c:v>
                </c:pt>
                <c:pt idx="5289">
                  <c:v>0.35</c:v>
                </c:pt>
                <c:pt idx="5290">
                  <c:v>0.35</c:v>
                </c:pt>
                <c:pt idx="5291">
                  <c:v>0.35</c:v>
                </c:pt>
                <c:pt idx="5292">
                  <c:v>0.35</c:v>
                </c:pt>
                <c:pt idx="5293">
                  <c:v>0.35</c:v>
                </c:pt>
                <c:pt idx="5294">
                  <c:v>0.35</c:v>
                </c:pt>
                <c:pt idx="5295">
                  <c:v>0.35</c:v>
                </c:pt>
                <c:pt idx="5296">
                  <c:v>0.35</c:v>
                </c:pt>
                <c:pt idx="5297">
                  <c:v>0.35</c:v>
                </c:pt>
                <c:pt idx="5298">
                  <c:v>0.35</c:v>
                </c:pt>
                <c:pt idx="5299">
                  <c:v>0.35</c:v>
                </c:pt>
                <c:pt idx="5300">
                  <c:v>0.35</c:v>
                </c:pt>
                <c:pt idx="5301">
                  <c:v>0.35</c:v>
                </c:pt>
                <c:pt idx="5302">
                  <c:v>0.35</c:v>
                </c:pt>
                <c:pt idx="5303">
                  <c:v>0.35</c:v>
                </c:pt>
                <c:pt idx="5304">
                  <c:v>0.35</c:v>
                </c:pt>
                <c:pt idx="5305">
                  <c:v>0.35</c:v>
                </c:pt>
                <c:pt idx="5306">
                  <c:v>0.35</c:v>
                </c:pt>
                <c:pt idx="5307">
                  <c:v>0.35</c:v>
                </c:pt>
                <c:pt idx="5308">
                  <c:v>0.35</c:v>
                </c:pt>
                <c:pt idx="5309">
                  <c:v>0.35</c:v>
                </c:pt>
                <c:pt idx="5310">
                  <c:v>0.35</c:v>
                </c:pt>
                <c:pt idx="5311">
                  <c:v>0.35</c:v>
                </c:pt>
                <c:pt idx="5312">
                  <c:v>0.35</c:v>
                </c:pt>
                <c:pt idx="5313">
                  <c:v>0.35</c:v>
                </c:pt>
                <c:pt idx="5314">
                  <c:v>0.35</c:v>
                </c:pt>
                <c:pt idx="5315">
                  <c:v>0.35</c:v>
                </c:pt>
                <c:pt idx="5316">
                  <c:v>0.35</c:v>
                </c:pt>
                <c:pt idx="5317">
                  <c:v>0.35</c:v>
                </c:pt>
                <c:pt idx="5318">
                  <c:v>0.35</c:v>
                </c:pt>
                <c:pt idx="5319">
                  <c:v>0.35</c:v>
                </c:pt>
                <c:pt idx="5320">
                  <c:v>0.35</c:v>
                </c:pt>
                <c:pt idx="5321">
                  <c:v>0.35</c:v>
                </c:pt>
                <c:pt idx="5322">
                  <c:v>0.35</c:v>
                </c:pt>
                <c:pt idx="5323">
                  <c:v>0.35</c:v>
                </c:pt>
                <c:pt idx="5324">
                  <c:v>0.35</c:v>
                </c:pt>
                <c:pt idx="5325">
                  <c:v>0.35</c:v>
                </c:pt>
                <c:pt idx="5326">
                  <c:v>0.35</c:v>
                </c:pt>
                <c:pt idx="5327">
                  <c:v>0.35</c:v>
                </c:pt>
                <c:pt idx="5328">
                  <c:v>0.35</c:v>
                </c:pt>
                <c:pt idx="5329">
                  <c:v>0.35</c:v>
                </c:pt>
                <c:pt idx="5330">
                  <c:v>0.35</c:v>
                </c:pt>
                <c:pt idx="5331">
                  <c:v>0.35</c:v>
                </c:pt>
                <c:pt idx="5332">
                  <c:v>0.35</c:v>
                </c:pt>
                <c:pt idx="5333">
                  <c:v>0.35</c:v>
                </c:pt>
                <c:pt idx="5334">
                  <c:v>0.35</c:v>
                </c:pt>
                <c:pt idx="5335">
                  <c:v>0.35</c:v>
                </c:pt>
                <c:pt idx="5336">
                  <c:v>0.35</c:v>
                </c:pt>
                <c:pt idx="5337">
                  <c:v>0.35</c:v>
                </c:pt>
                <c:pt idx="5338">
                  <c:v>0.35</c:v>
                </c:pt>
                <c:pt idx="5339">
                  <c:v>0.35</c:v>
                </c:pt>
                <c:pt idx="5340">
                  <c:v>0.35</c:v>
                </c:pt>
                <c:pt idx="5341">
                  <c:v>0.35</c:v>
                </c:pt>
                <c:pt idx="5342">
                  <c:v>0.35</c:v>
                </c:pt>
                <c:pt idx="5343">
                  <c:v>0.35</c:v>
                </c:pt>
                <c:pt idx="5344">
                  <c:v>0.35</c:v>
                </c:pt>
                <c:pt idx="5345">
                  <c:v>0.35</c:v>
                </c:pt>
                <c:pt idx="5346">
                  <c:v>0.35</c:v>
                </c:pt>
                <c:pt idx="5347">
                  <c:v>0.35</c:v>
                </c:pt>
                <c:pt idx="5348">
                  <c:v>0.35</c:v>
                </c:pt>
                <c:pt idx="5349">
                  <c:v>0.35</c:v>
                </c:pt>
                <c:pt idx="5350">
                  <c:v>0.35</c:v>
                </c:pt>
                <c:pt idx="5351">
                  <c:v>0.35</c:v>
                </c:pt>
                <c:pt idx="5352">
                  <c:v>0.35</c:v>
                </c:pt>
                <c:pt idx="5353">
                  <c:v>0.35</c:v>
                </c:pt>
                <c:pt idx="5354">
                  <c:v>0.35</c:v>
                </c:pt>
                <c:pt idx="5355">
                  <c:v>0.35</c:v>
                </c:pt>
                <c:pt idx="5356">
                  <c:v>0.35</c:v>
                </c:pt>
                <c:pt idx="5357">
                  <c:v>0.35</c:v>
                </c:pt>
                <c:pt idx="5358">
                  <c:v>0.35</c:v>
                </c:pt>
                <c:pt idx="5359">
                  <c:v>0.35</c:v>
                </c:pt>
                <c:pt idx="5360">
                  <c:v>0.35</c:v>
                </c:pt>
                <c:pt idx="5361">
                  <c:v>0.35</c:v>
                </c:pt>
                <c:pt idx="5362">
                  <c:v>0.35</c:v>
                </c:pt>
                <c:pt idx="5363">
                  <c:v>0.35</c:v>
                </c:pt>
                <c:pt idx="5364">
                  <c:v>0.35</c:v>
                </c:pt>
                <c:pt idx="5365">
                  <c:v>0.35</c:v>
                </c:pt>
                <c:pt idx="5366">
                  <c:v>0.35</c:v>
                </c:pt>
                <c:pt idx="5367">
                  <c:v>0.35</c:v>
                </c:pt>
                <c:pt idx="5368">
                  <c:v>0.35</c:v>
                </c:pt>
                <c:pt idx="5369">
                  <c:v>0.35</c:v>
                </c:pt>
                <c:pt idx="5370">
                  <c:v>0.35</c:v>
                </c:pt>
                <c:pt idx="5371">
                  <c:v>0.35</c:v>
                </c:pt>
                <c:pt idx="5372">
                  <c:v>0.35</c:v>
                </c:pt>
                <c:pt idx="5373">
                  <c:v>0.35</c:v>
                </c:pt>
                <c:pt idx="5374">
                  <c:v>0.35</c:v>
                </c:pt>
                <c:pt idx="5375">
                  <c:v>0.35</c:v>
                </c:pt>
                <c:pt idx="5376">
                  <c:v>0.35</c:v>
                </c:pt>
                <c:pt idx="5377">
                  <c:v>0.35</c:v>
                </c:pt>
                <c:pt idx="5378">
                  <c:v>0.35</c:v>
                </c:pt>
                <c:pt idx="5379">
                  <c:v>0.35</c:v>
                </c:pt>
                <c:pt idx="5380">
                  <c:v>0.35</c:v>
                </c:pt>
                <c:pt idx="5381">
                  <c:v>0.35</c:v>
                </c:pt>
                <c:pt idx="5382">
                  <c:v>0.35</c:v>
                </c:pt>
                <c:pt idx="5383">
                  <c:v>0.35</c:v>
                </c:pt>
                <c:pt idx="5384">
                  <c:v>0.35</c:v>
                </c:pt>
                <c:pt idx="5385">
                  <c:v>0.35</c:v>
                </c:pt>
                <c:pt idx="5386">
                  <c:v>0.35</c:v>
                </c:pt>
                <c:pt idx="5387">
                  <c:v>0.35</c:v>
                </c:pt>
                <c:pt idx="5388">
                  <c:v>0.35</c:v>
                </c:pt>
                <c:pt idx="5389">
                  <c:v>0.35</c:v>
                </c:pt>
                <c:pt idx="5390">
                  <c:v>0.35</c:v>
                </c:pt>
                <c:pt idx="5391">
                  <c:v>0.35</c:v>
                </c:pt>
                <c:pt idx="5392">
                  <c:v>0.35</c:v>
                </c:pt>
                <c:pt idx="5393">
                  <c:v>0.35</c:v>
                </c:pt>
                <c:pt idx="5394">
                  <c:v>0.35</c:v>
                </c:pt>
                <c:pt idx="5395">
                  <c:v>0.35</c:v>
                </c:pt>
                <c:pt idx="5396">
                  <c:v>0.35</c:v>
                </c:pt>
                <c:pt idx="5397">
                  <c:v>0.35</c:v>
                </c:pt>
                <c:pt idx="5398">
                  <c:v>0.35</c:v>
                </c:pt>
                <c:pt idx="5399">
                  <c:v>0.35</c:v>
                </c:pt>
                <c:pt idx="5400">
                  <c:v>0.35</c:v>
                </c:pt>
                <c:pt idx="5401">
                  <c:v>0.35</c:v>
                </c:pt>
                <c:pt idx="5402">
                  <c:v>0.35</c:v>
                </c:pt>
                <c:pt idx="5403">
                  <c:v>0.35</c:v>
                </c:pt>
                <c:pt idx="5404">
                  <c:v>0.35</c:v>
                </c:pt>
                <c:pt idx="5405">
                  <c:v>0.35</c:v>
                </c:pt>
                <c:pt idx="5406">
                  <c:v>0.35</c:v>
                </c:pt>
                <c:pt idx="5407">
                  <c:v>0.35</c:v>
                </c:pt>
                <c:pt idx="5408">
                  <c:v>0.35</c:v>
                </c:pt>
                <c:pt idx="5409">
                  <c:v>0.35</c:v>
                </c:pt>
                <c:pt idx="5410">
                  <c:v>0.35</c:v>
                </c:pt>
                <c:pt idx="5411">
                  <c:v>0.35</c:v>
                </c:pt>
                <c:pt idx="5412">
                  <c:v>0.35</c:v>
                </c:pt>
                <c:pt idx="5413">
                  <c:v>0.35</c:v>
                </c:pt>
                <c:pt idx="5414">
                  <c:v>0.35</c:v>
                </c:pt>
                <c:pt idx="5415">
                  <c:v>0.35</c:v>
                </c:pt>
                <c:pt idx="5416">
                  <c:v>0.35</c:v>
                </c:pt>
                <c:pt idx="5417">
                  <c:v>0.35</c:v>
                </c:pt>
                <c:pt idx="5418">
                  <c:v>0.35</c:v>
                </c:pt>
                <c:pt idx="5419">
                  <c:v>0.35</c:v>
                </c:pt>
                <c:pt idx="5420">
                  <c:v>0.35</c:v>
                </c:pt>
                <c:pt idx="5421">
                  <c:v>0.35</c:v>
                </c:pt>
                <c:pt idx="5422">
                  <c:v>0.35</c:v>
                </c:pt>
                <c:pt idx="5423">
                  <c:v>0.35</c:v>
                </c:pt>
                <c:pt idx="5424">
                  <c:v>0.35</c:v>
                </c:pt>
                <c:pt idx="5425">
                  <c:v>0.35</c:v>
                </c:pt>
                <c:pt idx="5426">
                  <c:v>0.35</c:v>
                </c:pt>
                <c:pt idx="5427">
                  <c:v>0.35</c:v>
                </c:pt>
                <c:pt idx="5428">
                  <c:v>0.35</c:v>
                </c:pt>
                <c:pt idx="5429">
                  <c:v>0.35</c:v>
                </c:pt>
                <c:pt idx="5430">
                  <c:v>0.35</c:v>
                </c:pt>
                <c:pt idx="5431">
                  <c:v>0.35</c:v>
                </c:pt>
                <c:pt idx="5432">
                  <c:v>0.35</c:v>
                </c:pt>
                <c:pt idx="5433">
                  <c:v>0.35</c:v>
                </c:pt>
                <c:pt idx="5434">
                  <c:v>0.35</c:v>
                </c:pt>
                <c:pt idx="5435">
                  <c:v>0.35</c:v>
                </c:pt>
                <c:pt idx="5436">
                  <c:v>0.35</c:v>
                </c:pt>
                <c:pt idx="5437">
                  <c:v>0.35</c:v>
                </c:pt>
                <c:pt idx="5438">
                  <c:v>0.35</c:v>
                </c:pt>
                <c:pt idx="5439">
                  <c:v>0.35</c:v>
                </c:pt>
                <c:pt idx="5440">
                  <c:v>0.35</c:v>
                </c:pt>
                <c:pt idx="5441">
                  <c:v>0.35</c:v>
                </c:pt>
                <c:pt idx="5442">
                  <c:v>0.35</c:v>
                </c:pt>
                <c:pt idx="5443">
                  <c:v>0.35</c:v>
                </c:pt>
                <c:pt idx="5444">
                  <c:v>0.35</c:v>
                </c:pt>
                <c:pt idx="5445">
                  <c:v>0.35</c:v>
                </c:pt>
                <c:pt idx="5446">
                  <c:v>0.35</c:v>
                </c:pt>
                <c:pt idx="5447">
                  <c:v>0.35</c:v>
                </c:pt>
                <c:pt idx="5448">
                  <c:v>0.35</c:v>
                </c:pt>
                <c:pt idx="5449">
                  <c:v>0.35</c:v>
                </c:pt>
                <c:pt idx="5450">
                  <c:v>0.35</c:v>
                </c:pt>
                <c:pt idx="5451">
                  <c:v>0.35</c:v>
                </c:pt>
                <c:pt idx="5452">
                  <c:v>0.35</c:v>
                </c:pt>
                <c:pt idx="5453">
                  <c:v>0.35</c:v>
                </c:pt>
                <c:pt idx="5454">
                  <c:v>0.35</c:v>
                </c:pt>
                <c:pt idx="5455">
                  <c:v>0.35</c:v>
                </c:pt>
                <c:pt idx="5456">
                  <c:v>0.35</c:v>
                </c:pt>
                <c:pt idx="5457">
                  <c:v>0.35</c:v>
                </c:pt>
                <c:pt idx="5458">
                  <c:v>0.35</c:v>
                </c:pt>
                <c:pt idx="5459">
                  <c:v>0.35</c:v>
                </c:pt>
                <c:pt idx="5460">
                  <c:v>0.35</c:v>
                </c:pt>
                <c:pt idx="5461">
                  <c:v>0.35</c:v>
                </c:pt>
                <c:pt idx="5462">
                  <c:v>0.35</c:v>
                </c:pt>
                <c:pt idx="5463">
                  <c:v>0.35</c:v>
                </c:pt>
                <c:pt idx="5464">
                  <c:v>0.35</c:v>
                </c:pt>
                <c:pt idx="5465">
                  <c:v>0.35</c:v>
                </c:pt>
                <c:pt idx="5466">
                  <c:v>0.35</c:v>
                </c:pt>
                <c:pt idx="5467">
                  <c:v>0.35</c:v>
                </c:pt>
                <c:pt idx="5468">
                  <c:v>0.35</c:v>
                </c:pt>
                <c:pt idx="5469">
                  <c:v>0.35</c:v>
                </c:pt>
                <c:pt idx="5470">
                  <c:v>0.35</c:v>
                </c:pt>
                <c:pt idx="5471">
                  <c:v>0.35</c:v>
                </c:pt>
                <c:pt idx="5472">
                  <c:v>0.35</c:v>
                </c:pt>
                <c:pt idx="5473">
                  <c:v>0.35</c:v>
                </c:pt>
                <c:pt idx="5474">
                  <c:v>0.35</c:v>
                </c:pt>
                <c:pt idx="5475">
                  <c:v>0.35</c:v>
                </c:pt>
                <c:pt idx="5476">
                  <c:v>0.35</c:v>
                </c:pt>
                <c:pt idx="5477">
                  <c:v>0.35</c:v>
                </c:pt>
                <c:pt idx="5478">
                  <c:v>0.35</c:v>
                </c:pt>
                <c:pt idx="5479">
                  <c:v>0.35</c:v>
                </c:pt>
                <c:pt idx="5480">
                  <c:v>0.35</c:v>
                </c:pt>
                <c:pt idx="5481">
                  <c:v>0.35</c:v>
                </c:pt>
                <c:pt idx="5482">
                  <c:v>0.35</c:v>
                </c:pt>
                <c:pt idx="5483">
                  <c:v>0.35</c:v>
                </c:pt>
                <c:pt idx="5484">
                  <c:v>0.35</c:v>
                </c:pt>
                <c:pt idx="5485">
                  <c:v>0.35</c:v>
                </c:pt>
                <c:pt idx="5486">
                  <c:v>0.35</c:v>
                </c:pt>
                <c:pt idx="5487">
                  <c:v>0.35</c:v>
                </c:pt>
                <c:pt idx="5488">
                  <c:v>0.35</c:v>
                </c:pt>
                <c:pt idx="5489">
                  <c:v>0.35</c:v>
                </c:pt>
                <c:pt idx="5490">
                  <c:v>0.35</c:v>
                </c:pt>
                <c:pt idx="5491">
                  <c:v>0.35</c:v>
                </c:pt>
                <c:pt idx="5492">
                  <c:v>0.35</c:v>
                </c:pt>
                <c:pt idx="5493">
                  <c:v>0.35</c:v>
                </c:pt>
                <c:pt idx="5494">
                  <c:v>0.35</c:v>
                </c:pt>
                <c:pt idx="5495">
                  <c:v>0.35</c:v>
                </c:pt>
                <c:pt idx="5496">
                  <c:v>0.35</c:v>
                </c:pt>
                <c:pt idx="5497">
                  <c:v>0.35</c:v>
                </c:pt>
                <c:pt idx="5498">
                  <c:v>0.35</c:v>
                </c:pt>
                <c:pt idx="5499">
                  <c:v>0.35</c:v>
                </c:pt>
                <c:pt idx="5500">
                  <c:v>0.35</c:v>
                </c:pt>
                <c:pt idx="5501">
                  <c:v>0.35</c:v>
                </c:pt>
                <c:pt idx="5502">
                  <c:v>0.35</c:v>
                </c:pt>
                <c:pt idx="5503">
                  <c:v>0.35</c:v>
                </c:pt>
                <c:pt idx="5504">
                  <c:v>0.35</c:v>
                </c:pt>
                <c:pt idx="5505">
                  <c:v>0.35</c:v>
                </c:pt>
                <c:pt idx="5506">
                  <c:v>0.35</c:v>
                </c:pt>
                <c:pt idx="5507">
                  <c:v>0.35</c:v>
                </c:pt>
                <c:pt idx="5508">
                  <c:v>0.35</c:v>
                </c:pt>
                <c:pt idx="5509">
                  <c:v>0.35</c:v>
                </c:pt>
                <c:pt idx="5510">
                  <c:v>0.35</c:v>
                </c:pt>
                <c:pt idx="5511">
                  <c:v>0.35</c:v>
                </c:pt>
                <c:pt idx="5512">
                  <c:v>0.35</c:v>
                </c:pt>
                <c:pt idx="5513">
                  <c:v>0.35</c:v>
                </c:pt>
                <c:pt idx="5514">
                  <c:v>0.35</c:v>
                </c:pt>
                <c:pt idx="5515">
                  <c:v>0.35</c:v>
                </c:pt>
                <c:pt idx="5516">
                  <c:v>0.35</c:v>
                </c:pt>
                <c:pt idx="5517">
                  <c:v>0.35</c:v>
                </c:pt>
                <c:pt idx="5518">
                  <c:v>0.35</c:v>
                </c:pt>
                <c:pt idx="5519">
                  <c:v>0.35</c:v>
                </c:pt>
                <c:pt idx="5520">
                  <c:v>0.35</c:v>
                </c:pt>
                <c:pt idx="5521">
                  <c:v>0.35</c:v>
                </c:pt>
                <c:pt idx="5522">
                  <c:v>0.35</c:v>
                </c:pt>
                <c:pt idx="5523">
                  <c:v>0.35</c:v>
                </c:pt>
                <c:pt idx="5524">
                  <c:v>0.35</c:v>
                </c:pt>
                <c:pt idx="5525">
                  <c:v>0.35</c:v>
                </c:pt>
                <c:pt idx="5526">
                  <c:v>0.35</c:v>
                </c:pt>
                <c:pt idx="5527">
                  <c:v>0.35</c:v>
                </c:pt>
                <c:pt idx="5528">
                  <c:v>0.35</c:v>
                </c:pt>
                <c:pt idx="5529">
                  <c:v>0.35</c:v>
                </c:pt>
                <c:pt idx="5530">
                  <c:v>0.35</c:v>
                </c:pt>
                <c:pt idx="5531">
                  <c:v>0.35</c:v>
                </c:pt>
                <c:pt idx="5532">
                  <c:v>0.35</c:v>
                </c:pt>
                <c:pt idx="5533">
                  <c:v>0.35</c:v>
                </c:pt>
                <c:pt idx="5534">
                  <c:v>0.35</c:v>
                </c:pt>
                <c:pt idx="5535">
                  <c:v>0.35</c:v>
                </c:pt>
                <c:pt idx="5536">
                  <c:v>0.35</c:v>
                </c:pt>
                <c:pt idx="5537">
                  <c:v>0.35</c:v>
                </c:pt>
                <c:pt idx="5538">
                  <c:v>0.35</c:v>
                </c:pt>
                <c:pt idx="5539">
                  <c:v>0.35</c:v>
                </c:pt>
                <c:pt idx="5540">
                  <c:v>0.35</c:v>
                </c:pt>
                <c:pt idx="5541">
                  <c:v>0.35</c:v>
                </c:pt>
                <c:pt idx="5542">
                  <c:v>0.35</c:v>
                </c:pt>
                <c:pt idx="5543">
                  <c:v>0.35</c:v>
                </c:pt>
                <c:pt idx="5544">
                  <c:v>0.35</c:v>
                </c:pt>
                <c:pt idx="5545">
                  <c:v>0.35</c:v>
                </c:pt>
                <c:pt idx="5546">
                  <c:v>0.35</c:v>
                </c:pt>
                <c:pt idx="5547">
                  <c:v>0.35</c:v>
                </c:pt>
                <c:pt idx="5548">
                  <c:v>0.35</c:v>
                </c:pt>
                <c:pt idx="5549">
                  <c:v>0.35</c:v>
                </c:pt>
                <c:pt idx="5550">
                  <c:v>0.35</c:v>
                </c:pt>
                <c:pt idx="5551">
                  <c:v>0.35</c:v>
                </c:pt>
                <c:pt idx="5552">
                  <c:v>0.35</c:v>
                </c:pt>
                <c:pt idx="5553">
                  <c:v>0.35</c:v>
                </c:pt>
                <c:pt idx="5554">
                  <c:v>0.35</c:v>
                </c:pt>
                <c:pt idx="5555">
                  <c:v>0.35</c:v>
                </c:pt>
                <c:pt idx="5556">
                  <c:v>0.35</c:v>
                </c:pt>
                <c:pt idx="5557">
                  <c:v>0.35</c:v>
                </c:pt>
                <c:pt idx="5558">
                  <c:v>0.35</c:v>
                </c:pt>
                <c:pt idx="5559">
                  <c:v>0.35</c:v>
                </c:pt>
                <c:pt idx="5560">
                  <c:v>0.35</c:v>
                </c:pt>
                <c:pt idx="5561">
                  <c:v>0.35</c:v>
                </c:pt>
                <c:pt idx="5562">
                  <c:v>0.35</c:v>
                </c:pt>
                <c:pt idx="5563">
                  <c:v>0.35</c:v>
                </c:pt>
                <c:pt idx="5564">
                  <c:v>0.35</c:v>
                </c:pt>
                <c:pt idx="5565">
                  <c:v>0.35</c:v>
                </c:pt>
                <c:pt idx="5566">
                  <c:v>0.35</c:v>
                </c:pt>
                <c:pt idx="5567">
                  <c:v>0.35</c:v>
                </c:pt>
                <c:pt idx="5568">
                  <c:v>0.35</c:v>
                </c:pt>
                <c:pt idx="5569">
                  <c:v>0.35</c:v>
                </c:pt>
                <c:pt idx="5570">
                  <c:v>0.35</c:v>
                </c:pt>
                <c:pt idx="5571">
                  <c:v>0.35</c:v>
                </c:pt>
                <c:pt idx="5572">
                  <c:v>0.35</c:v>
                </c:pt>
                <c:pt idx="5573">
                  <c:v>0.35</c:v>
                </c:pt>
                <c:pt idx="5574">
                  <c:v>0.35</c:v>
                </c:pt>
                <c:pt idx="5575">
                  <c:v>0.35</c:v>
                </c:pt>
                <c:pt idx="5576">
                  <c:v>0.35</c:v>
                </c:pt>
                <c:pt idx="5577">
                  <c:v>0.35</c:v>
                </c:pt>
                <c:pt idx="5578">
                  <c:v>0.35</c:v>
                </c:pt>
                <c:pt idx="5579">
                  <c:v>0.35</c:v>
                </c:pt>
                <c:pt idx="5580">
                  <c:v>0.35</c:v>
                </c:pt>
                <c:pt idx="5581">
                  <c:v>0.35</c:v>
                </c:pt>
                <c:pt idx="5582">
                  <c:v>0.35</c:v>
                </c:pt>
                <c:pt idx="5583">
                  <c:v>0.35</c:v>
                </c:pt>
                <c:pt idx="5584">
                  <c:v>0.35</c:v>
                </c:pt>
                <c:pt idx="5585">
                  <c:v>0.35</c:v>
                </c:pt>
                <c:pt idx="5586">
                  <c:v>0.35</c:v>
                </c:pt>
                <c:pt idx="5587">
                  <c:v>0.35</c:v>
                </c:pt>
                <c:pt idx="5588">
                  <c:v>0.35</c:v>
                </c:pt>
                <c:pt idx="5589">
                  <c:v>0.35</c:v>
                </c:pt>
                <c:pt idx="5590">
                  <c:v>0.35</c:v>
                </c:pt>
                <c:pt idx="5591">
                  <c:v>0.35</c:v>
                </c:pt>
                <c:pt idx="5592">
                  <c:v>0.35</c:v>
                </c:pt>
                <c:pt idx="5593">
                  <c:v>0.35</c:v>
                </c:pt>
                <c:pt idx="5594">
                  <c:v>0.35</c:v>
                </c:pt>
                <c:pt idx="5595">
                  <c:v>0.35</c:v>
                </c:pt>
                <c:pt idx="5596">
                  <c:v>0.35</c:v>
                </c:pt>
                <c:pt idx="5597">
                  <c:v>0.35</c:v>
                </c:pt>
                <c:pt idx="5598">
                  <c:v>0.35</c:v>
                </c:pt>
                <c:pt idx="5599">
                  <c:v>0.35</c:v>
                </c:pt>
                <c:pt idx="5600">
                  <c:v>0.35</c:v>
                </c:pt>
                <c:pt idx="5601">
                  <c:v>0.35</c:v>
                </c:pt>
                <c:pt idx="5602">
                  <c:v>0.35</c:v>
                </c:pt>
                <c:pt idx="5603">
                  <c:v>0.35</c:v>
                </c:pt>
                <c:pt idx="5604">
                  <c:v>0.35</c:v>
                </c:pt>
                <c:pt idx="5605">
                  <c:v>0.35</c:v>
                </c:pt>
                <c:pt idx="5606">
                  <c:v>0.35</c:v>
                </c:pt>
                <c:pt idx="5607">
                  <c:v>0.35</c:v>
                </c:pt>
                <c:pt idx="5608">
                  <c:v>0.35</c:v>
                </c:pt>
                <c:pt idx="5609">
                  <c:v>0.35</c:v>
                </c:pt>
                <c:pt idx="5610">
                  <c:v>0.35</c:v>
                </c:pt>
                <c:pt idx="5611">
                  <c:v>0.35</c:v>
                </c:pt>
                <c:pt idx="5612">
                  <c:v>0.35</c:v>
                </c:pt>
                <c:pt idx="5613">
                  <c:v>0.35</c:v>
                </c:pt>
                <c:pt idx="5614">
                  <c:v>0.35</c:v>
                </c:pt>
                <c:pt idx="5615">
                  <c:v>0.35</c:v>
                </c:pt>
                <c:pt idx="5616">
                  <c:v>0.35</c:v>
                </c:pt>
                <c:pt idx="5617">
                  <c:v>0.35</c:v>
                </c:pt>
                <c:pt idx="5618">
                  <c:v>0.35</c:v>
                </c:pt>
                <c:pt idx="5619">
                  <c:v>0.35</c:v>
                </c:pt>
                <c:pt idx="5620">
                  <c:v>0.35</c:v>
                </c:pt>
                <c:pt idx="5621">
                  <c:v>0.35</c:v>
                </c:pt>
                <c:pt idx="5622">
                  <c:v>0.35</c:v>
                </c:pt>
                <c:pt idx="5623">
                  <c:v>0.35</c:v>
                </c:pt>
                <c:pt idx="5624">
                  <c:v>0.35</c:v>
                </c:pt>
                <c:pt idx="5625">
                  <c:v>0.35</c:v>
                </c:pt>
                <c:pt idx="5626">
                  <c:v>0.35</c:v>
                </c:pt>
                <c:pt idx="5627">
                  <c:v>0.35</c:v>
                </c:pt>
                <c:pt idx="5628">
                  <c:v>0.35</c:v>
                </c:pt>
                <c:pt idx="5629">
                  <c:v>0.35</c:v>
                </c:pt>
                <c:pt idx="5630">
                  <c:v>0.35</c:v>
                </c:pt>
                <c:pt idx="5631">
                  <c:v>0.35</c:v>
                </c:pt>
                <c:pt idx="5632">
                  <c:v>0.35</c:v>
                </c:pt>
                <c:pt idx="5633">
                  <c:v>0.35</c:v>
                </c:pt>
                <c:pt idx="5634">
                  <c:v>0.35</c:v>
                </c:pt>
                <c:pt idx="5635">
                  <c:v>0.35</c:v>
                </c:pt>
                <c:pt idx="5636">
                  <c:v>0.35</c:v>
                </c:pt>
                <c:pt idx="5637">
                  <c:v>0.35</c:v>
                </c:pt>
                <c:pt idx="5638">
                  <c:v>0.35</c:v>
                </c:pt>
                <c:pt idx="5639">
                  <c:v>0.35</c:v>
                </c:pt>
                <c:pt idx="5640">
                  <c:v>0.35</c:v>
                </c:pt>
                <c:pt idx="5641">
                  <c:v>0.35</c:v>
                </c:pt>
                <c:pt idx="5642">
                  <c:v>0.35</c:v>
                </c:pt>
                <c:pt idx="5643">
                  <c:v>0.35</c:v>
                </c:pt>
                <c:pt idx="5644">
                  <c:v>0.35</c:v>
                </c:pt>
                <c:pt idx="5645">
                  <c:v>0.35</c:v>
                </c:pt>
                <c:pt idx="5646">
                  <c:v>0.35</c:v>
                </c:pt>
                <c:pt idx="5647">
                  <c:v>0.35</c:v>
                </c:pt>
                <c:pt idx="5648">
                  <c:v>0.35</c:v>
                </c:pt>
                <c:pt idx="5649">
                  <c:v>0.35</c:v>
                </c:pt>
                <c:pt idx="5650">
                  <c:v>0.35</c:v>
                </c:pt>
                <c:pt idx="5651">
                  <c:v>0.35</c:v>
                </c:pt>
                <c:pt idx="5652">
                  <c:v>0.35</c:v>
                </c:pt>
                <c:pt idx="5653">
                  <c:v>0.35</c:v>
                </c:pt>
                <c:pt idx="5654">
                  <c:v>0.35</c:v>
                </c:pt>
                <c:pt idx="5655">
                  <c:v>0.35</c:v>
                </c:pt>
                <c:pt idx="5656">
                  <c:v>0.35</c:v>
                </c:pt>
                <c:pt idx="5657">
                  <c:v>0.35</c:v>
                </c:pt>
                <c:pt idx="5658">
                  <c:v>0.35</c:v>
                </c:pt>
                <c:pt idx="5659">
                  <c:v>0.35</c:v>
                </c:pt>
                <c:pt idx="5660">
                  <c:v>0.35</c:v>
                </c:pt>
                <c:pt idx="5661">
                  <c:v>0.35</c:v>
                </c:pt>
                <c:pt idx="5662">
                  <c:v>0.35</c:v>
                </c:pt>
                <c:pt idx="5663">
                  <c:v>0.35</c:v>
                </c:pt>
                <c:pt idx="5664">
                  <c:v>0.35</c:v>
                </c:pt>
                <c:pt idx="5665">
                  <c:v>0.35</c:v>
                </c:pt>
                <c:pt idx="5666">
                  <c:v>0.35</c:v>
                </c:pt>
                <c:pt idx="5667">
                  <c:v>0.35</c:v>
                </c:pt>
                <c:pt idx="5668">
                  <c:v>0.35</c:v>
                </c:pt>
                <c:pt idx="5669">
                  <c:v>0.35</c:v>
                </c:pt>
                <c:pt idx="5670">
                  <c:v>0.35</c:v>
                </c:pt>
                <c:pt idx="5671">
                  <c:v>0.35</c:v>
                </c:pt>
                <c:pt idx="5672">
                  <c:v>0.35</c:v>
                </c:pt>
                <c:pt idx="5673">
                  <c:v>0.35</c:v>
                </c:pt>
                <c:pt idx="5674">
                  <c:v>0.35</c:v>
                </c:pt>
                <c:pt idx="5675">
                  <c:v>0.35</c:v>
                </c:pt>
                <c:pt idx="5676">
                  <c:v>0.35</c:v>
                </c:pt>
                <c:pt idx="5677">
                  <c:v>0.35</c:v>
                </c:pt>
                <c:pt idx="5678">
                  <c:v>0.35</c:v>
                </c:pt>
                <c:pt idx="5679">
                  <c:v>0.35</c:v>
                </c:pt>
                <c:pt idx="5680">
                  <c:v>0.35</c:v>
                </c:pt>
                <c:pt idx="5681">
                  <c:v>0.35</c:v>
                </c:pt>
                <c:pt idx="5682">
                  <c:v>0.35</c:v>
                </c:pt>
                <c:pt idx="5683">
                  <c:v>0.35</c:v>
                </c:pt>
                <c:pt idx="5684">
                  <c:v>0.35</c:v>
                </c:pt>
                <c:pt idx="5685">
                  <c:v>0.35</c:v>
                </c:pt>
                <c:pt idx="5686">
                  <c:v>0.35</c:v>
                </c:pt>
                <c:pt idx="5687">
                  <c:v>0.35</c:v>
                </c:pt>
                <c:pt idx="5688">
                  <c:v>0.35</c:v>
                </c:pt>
                <c:pt idx="5689">
                  <c:v>0.35</c:v>
                </c:pt>
                <c:pt idx="5690">
                  <c:v>0.35</c:v>
                </c:pt>
                <c:pt idx="5691">
                  <c:v>0.35</c:v>
                </c:pt>
                <c:pt idx="5692">
                  <c:v>0.35</c:v>
                </c:pt>
                <c:pt idx="5693">
                  <c:v>0.35</c:v>
                </c:pt>
                <c:pt idx="5694">
                  <c:v>0.35</c:v>
                </c:pt>
                <c:pt idx="5695">
                  <c:v>0.35</c:v>
                </c:pt>
                <c:pt idx="5696">
                  <c:v>0.35</c:v>
                </c:pt>
                <c:pt idx="5697">
                  <c:v>0.35</c:v>
                </c:pt>
                <c:pt idx="5698">
                  <c:v>0.35</c:v>
                </c:pt>
                <c:pt idx="5699">
                  <c:v>0.35</c:v>
                </c:pt>
                <c:pt idx="5700">
                  <c:v>0.35</c:v>
                </c:pt>
                <c:pt idx="5701">
                  <c:v>0.35</c:v>
                </c:pt>
                <c:pt idx="5702">
                  <c:v>0.35</c:v>
                </c:pt>
                <c:pt idx="5703">
                  <c:v>0.35</c:v>
                </c:pt>
                <c:pt idx="5704">
                  <c:v>0.35</c:v>
                </c:pt>
                <c:pt idx="5705">
                  <c:v>0.35</c:v>
                </c:pt>
                <c:pt idx="5706">
                  <c:v>0.35</c:v>
                </c:pt>
                <c:pt idx="5707">
                  <c:v>0.35</c:v>
                </c:pt>
                <c:pt idx="5708">
                  <c:v>0.35</c:v>
                </c:pt>
                <c:pt idx="5709">
                  <c:v>0.35</c:v>
                </c:pt>
                <c:pt idx="5710">
                  <c:v>0.35</c:v>
                </c:pt>
                <c:pt idx="5711">
                  <c:v>0.35</c:v>
                </c:pt>
                <c:pt idx="5712">
                  <c:v>0.35</c:v>
                </c:pt>
                <c:pt idx="5713">
                  <c:v>0.35</c:v>
                </c:pt>
                <c:pt idx="5714">
                  <c:v>0.35</c:v>
                </c:pt>
                <c:pt idx="5715">
                  <c:v>0.35</c:v>
                </c:pt>
                <c:pt idx="5716">
                  <c:v>0.35</c:v>
                </c:pt>
                <c:pt idx="5717">
                  <c:v>0.35</c:v>
                </c:pt>
                <c:pt idx="5718">
                  <c:v>0.35</c:v>
                </c:pt>
                <c:pt idx="5719">
                  <c:v>0.35</c:v>
                </c:pt>
                <c:pt idx="5720">
                  <c:v>0.35</c:v>
                </c:pt>
                <c:pt idx="5721">
                  <c:v>0.35</c:v>
                </c:pt>
                <c:pt idx="5722">
                  <c:v>0.35</c:v>
                </c:pt>
                <c:pt idx="5723">
                  <c:v>0.35</c:v>
                </c:pt>
                <c:pt idx="5724">
                  <c:v>0.35</c:v>
                </c:pt>
                <c:pt idx="5725">
                  <c:v>0.35</c:v>
                </c:pt>
                <c:pt idx="5726">
                  <c:v>0.35</c:v>
                </c:pt>
                <c:pt idx="5727">
                  <c:v>0.35</c:v>
                </c:pt>
                <c:pt idx="5728">
                  <c:v>0.35</c:v>
                </c:pt>
                <c:pt idx="5729">
                  <c:v>0.35</c:v>
                </c:pt>
                <c:pt idx="5730">
                  <c:v>0.35</c:v>
                </c:pt>
                <c:pt idx="5731">
                  <c:v>0.35</c:v>
                </c:pt>
                <c:pt idx="5732">
                  <c:v>0.35</c:v>
                </c:pt>
                <c:pt idx="5733">
                  <c:v>0.35</c:v>
                </c:pt>
                <c:pt idx="5734">
                  <c:v>0.35</c:v>
                </c:pt>
                <c:pt idx="5735">
                  <c:v>0.35</c:v>
                </c:pt>
                <c:pt idx="5736">
                  <c:v>0.35</c:v>
                </c:pt>
                <c:pt idx="5737">
                  <c:v>0.35</c:v>
                </c:pt>
                <c:pt idx="5738">
                  <c:v>0.35</c:v>
                </c:pt>
                <c:pt idx="5739">
                  <c:v>0.35</c:v>
                </c:pt>
                <c:pt idx="5740">
                  <c:v>0.35</c:v>
                </c:pt>
                <c:pt idx="5741">
                  <c:v>0.35</c:v>
                </c:pt>
                <c:pt idx="5742">
                  <c:v>0.35</c:v>
                </c:pt>
                <c:pt idx="5743">
                  <c:v>0.35</c:v>
                </c:pt>
                <c:pt idx="5744">
                  <c:v>0.35</c:v>
                </c:pt>
                <c:pt idx="5745">
                  <c:v>0.35</c:v>
                </c:pt>
                <c:pt idx="5746">
                  <c:v>0.35</c:v>
                </c:pt>
                <c:pt idx="5747">
                  <c:v>0.35</c:v>
                </c:pt>
                <c:pt idx="5748">
                  <c:v>0.35</c:v>
                </c:pt>
                <c:pt idx="5749">
                  <c:v>0.35</c:v>
                </c:pt>
                <c:pt idx="5750">
                  <c:v>0.35</c:v>
                </c:pt>
                <c:pt idx="5751">
                  <c:v>0.35</c:v>
                </c:pt>
                <c:pt idx="5752">
                  <c:v>0.35</c:v>
                </c:pt>
                <c:pt idx="5753">
                  <c:v>0.35</c:v>
                </c:pt>
                <c:pt idx="5754">
                  <c:v>0.35</c:v>
                </c:pt>
                <c:pt idx="5755">
                  <c:v>0.35</c:v>
                </c:pt>
                <c:pt idx="5756">
                  <c:v>0.35</c:v>
                </c:pt>
                <c:pt idx="5757">
                  <c:v>0.35</c:v>
                </c:pt>
                <c:pt idx="5758">
                  <c:v>0.35</c:v>
                </c:pt>
                <c:pt idx="5759">
                  <c:v>0.35</c:v>
                </c:pt>
                <c:pt idx="5760">
                  <c:v>0.35</c:v>
                </c:pt>
                <c:pt idx="5761">
                  <c:v>0.35</c:v>
                </c:pt>
                <c:pt idx="5762">
                  <c:v>0.35</c:v>
                </c:pt>
                <c:pt idx="5763">
                  <c:v>0.35</c:v>
                </c:pt>
                <c:pt idx="5764">
                  <c:v>0.35</c:v>
                </c:pt>
                <c:pt idx="5765">
                  <c:v>0.35</c:v>
                </c:pt>
                <c:pt idx="5766">
                  <c:v>0.35</c:v>
                </c:pt>
                <c:pt idx="5767">
                  <c:v>0.35</c:v>
                </c:pt>
                <c:pt idx="5768">
                  <c:v>0.35</c:v>
                </c:pt>
                <c:pt idx="5769">
                  <c:v>0.35</c:v>
                </c:pt>
                <c:pt idx="5770">
                  <c:v>0.35</c:v>
                </c:pt>
                <c:pt idx="5771">
                  <c:v>0.35</c:v>
                </c:pt>
                <c:pt idx="5772">
                  <c:v>0.35</c:v>
                </c:pt>
                <c:pt idx="5773">
                  <c:v>0.35</c:v>
                </c:pt>
                <c:pt idx="5774">
                  <c:v>0.35</c:v>
                </c:pt>
                <c:pt idx="5775">
                  <c:v>0.35</c:v>
                </c:pt>
                <c:pt idx="5776">
                  <c:v>0.35</c:v>
                </c:pt>
                <c:pt idx="5777">
                  <c:v>0.35</c:v>
                </c:pt>
                <c:pt idx="5778">
                  <c:v>0.35</c:v>
                </c:pt>
                <c:pt idx="5779">
                  <c:v>0.35</c:v>
                </c:pt>
                <c:pt idx="5780">
                  <c:v>0.35</c:v>
                </c:pt>
                <c:pt idx="5781">
                  <c:v>0.35</c:v>
                </c:pt>
                <c:pt idx="5782">
                  <c:v>0.35</c:v>
                </c:pt>
                <c:pt idx="5783">
                  <c:v>0.35</c:v>
                </c:pt>
                <c:pt idx="5784">
                  <c:v>0.35</c:v>
                </c:pt>
                <c:pt idx="5785">
                  <c:v>0.35</c:v>
                </c:pt>
                <c:pt idx="5786">
                  <c:v>0.35</c:v>
                </c:pt>
                <c:pt idx="5787">
                  <c:v>0.35</c:v>
                </c:pt>
                <c:pt idx="5788">
                  <c:v>0.35</c:v>
                </c:pt>
                <c:pt idx="5789">
                  <c:v>0.35</c:v>
                </c:pt>
                <c:pt idx="5790">
                  <c:v>0.35</c:v>
                </c:pt>
                <c:pt idx="5791">
                  <c:v>0.35</c:v>
                </c:pt>
                <c:pt idx="5792">
                  <c:v>0.35</c:v>
                </c:pt>
                <c:pt idx="5793">
                  <c:v>0.35</c:v>
                </c:pt>
                <c:pt idx="5794">
                  <c:v>0.35</c:v>
                </c:pt>
                <c:pt idx="5795">
                  <c:v>0.35</c:v>
                </c:pt>
                <c:pt idx="5796">
                  <c:v>0.35</c:v>
                </c:pt>
                <c:pt idx="5797">
                  <c:v>0.35</c:v>
                </c:pt>
                <c:pt idx="5798">
                  <c:v>0.35</c:v>
                </c:pt>
                <c:pt idx="5799">
                  <c:v>0.35</c:v>
                </c:pt>
                <c:pt idx="5800">
                  <c:v>0.35</c:v>
                </c:pt>
                <c:pt idx="5801">
                  <c:v>0.35</c:v>
                </c:pt>
                <c:pt idx="5802">
                  <c:v>0.35</c:v>
                </c:pt>
                <c:pt idx="5803">
                  <c:v>0.35</c:v>
                </c:pt>
                <c:pt idx="5804">
                  <c:v>0.35</c:v>
                </c:pt>
                <c:pt idx="5805">
                  <c:v>0.35</c:v>
                </c:pt>
                <c:pt idx="5806">
                  <c:v>0.35</c:v>
                </c:pt>
                <c:pt idx="5807">
                  <c:v>0.35</c:v>
                </c:pt>
                <c:pt idx="5808">
                  <c:v>0.35</c:v>
                </c:pt>
                <c:pt idx="5809">
                  <c:v>0.35</c:v>
                </c:pt>
                <c:pt idx="5810">
                  <c:v>0.35</c:v>
                </c:pt>
                <c:pt idx="5811">
                  <c:v>0.35</c:v>
                </c:pt>
                <c:pt idx="5812">
                  <c:v>0.35</c:v>
                </c:pt>
                <c:pt idx="5813">
                  <c:v>0.35</c:v>
                </c:pt>
                <c:pt idx="5814">
                  <c:v>0.35</c:v>
                </c:pt>
                <c:pt idx="5815">
                  <c:v>0.35</c:v>
                </c:pt>
                <c:pt idx="5816">
                  <c:v>0.35</c:v>
                </c:pt>
                <c:pt idx="5817">
                  <c:v>0.35</c:v>
                </c:pt>
                <c:pt idx="5818">
                  <c:v>0.35</c:v>
                </c:pt>
                <c:pt idx="5819">
                  <c:v>0.35</c:v>
                </c:pt>
                <c:pt idx="5820">
                  <c:v>0.35</c:v>
                </c:pt>
                <c:pt idx="5821">
                  <c:v>0.35</c:v>
                </c:pt>
                <c:pt idx="5822">
                  <c:v>0.35</c:v>
                </c:pt>
                <c:pt idx="5823">
                  <c:v>0.35</c:v>
                </c:pt>
                <c:pt idx="5824">
                  <c:v>0.35</c:v>
                </c:pt>
                <c:pt idx="5825">
                  <c:v>0.35</c:v>
                </c:pt>
                <c:pt idx="5826">
                  <c:v>0.35</c:v>
                </c:pt>
                <c:pt idx="5827">
                  <c:v>0.35</c:v>
                </c:pt>
                <c:pt idx="5828">
                  <c:v>0.35</c:v>
                </c:pt>
                <c:pt idx="5829">
                  <c:v>0.35</c:v>
                </c:pt>
                <c:pt idx="5830">
                  <c:v>0.35</c:v>
                </c:pt>
                <c:pt idx="5831">
                  <c:v>0.35</c:v>
                </c:pt>
                <c:pt idx="5832">
                  <c:v>0.35</c:v>
                </c:pt>
                <c:pt idx="5833">
                  <c:v>0.35</c:v>
                </c:pt>
                <c:pt idx="5834">
                  <c:v>0.35</c:v>
                </c:pt>
                <c:pt idx="5835">
                  <c:v>0.35</c:v>
                </c:pt>
                <c:pt idx="5836">
                  <c:v>0.35</c:v>
                </c:pt>
                <c:pt idx="5837">
                  <c:v>0.35</c:v>
                </c:pt>
                <c:pt idx="5838">
                  <c:v>0.35</c:v>
                </c:pt>
                <c:pt idx="5839">
                  <c:v>0.35</c:v>
                </c:pt>
                <c:pt idx="5840">
                  <c:v>0.35</c:v>
                </c:pt>
                <c:pt idx="5841">
                  <c:v>0.35</c:v>
                </c:pt>
                <c:pt idx="5842">
                  <c:v>0.35</c:v>
                </c:pt>
                <c:pt idx="5843">
                  <c:v>0.35</c:v>
                </c:pt>
                <c:pt idx="5844">
                  <c:v>0.35</c:v>
                </c:pt>
                <c:pt idx="5845">
                  <c:v>0.35</c:v>
                </c:pt>
                <c:pt idx="5846">
                  <c:v>0.35</c:v>
                </c:pt>
                <c:pt idx="5847">
                  <c:v>0.35</c:v>
                </c:pt>
                <c:pt idx="5848">
                  <c:v>0.35</c:v>
                </c:pt>
                <c:pt idx="5849">
                  <c:v>0.35</c:v>
                </c:pt>
                <c:pt idx="5850">
                  <c:v>0.35</c:v>
                </c:pt>
                <c:pt idx="5851">
                  <c:v>0.35</c:v>
                </c:pt>
                <c:pt idx="5852">
                  <c:v>0.35</c:v>
                </c:pt>
                <c:pt idx="5853">
                  <c:v>0.35</c:v>
                </c:pt>
                <c:pt idx="5854">
                  <c:v>0.35</c:v>
                </c:pt>
                <c:pt idx="5855">
                  <c:v>0.35</c:v>
                </c:pt>
                <c:pt idx="5856">
                  <c:v>0.35</c:v>
                </c:pt>
                <c:pt idx="5857">
                  <c:v>0.35</c:v>
                </c:pt>
                <c:pt idx="5858">
                  <c:v>0.35</c:v>
                </c:pt>
                <c:pt idx="5859">
                  <c:v>0.35</c:v>
                </c:pt>
                <c:pt idx="5860">
                  <c:v>0.35</c:v>
                </c:pt>
                <c:pt idx="5861">
                  <c:v>0.35</c:v>
                </c:pt>
                <c:pt idx="5862">
                  <c:v>0.35</c:v>
                </c:pt>
                <c:pt idx="5863">
                  <c:v>0.35</c:v>
                </c:pt>
                <c:pt idx="5864">
                  <c:v>0.35</c:v>
                </c:pt>
                <c:pt idx="5865">
                  <c:v>0.35</c:v>
                </c:pt>
                <c:pt idx="5866">
                  <c:v>0.35</c:v>
                </c:pt>
                <c:pt idx="5867">
                  <c:v>0.35</c:v>
                </c:pt>
                <c:pt idx="5868">
                  <c:v>0.35</c:v>
                </c:pt>
                <c:pt idx="5869">
                  <c:v>0.35</c:v>
                </c:pt>
                <c:pt idx="5870">
                  <c:v>0.35</c:v>
                </c:pt>
                <c:pt idx="5871">
                  <c:v>0.35</c:v>
                </c:pt>
                <c:pt idx="5872">
                  <c:v>0.35</c:v>
                </c:pt>
                <c:pt idx="5873">
                  <c:v>0.35</c:v>
                </c:pt>
                <c:pt idx="5874">
                  <c:v>0.35</c:v>
                </c:pt>
                <c:pt idx="5875">
                  <c:v>0.35</c:v>
                </c:pt>
                <c:pt idx="5876">
                  <c:v>0.35</c:v>
                </c:pt>
                <c:pt idx="5877">
                  <c:v>0.35</c:v>
                </c:pt>
                <c:pt idx="5878">
                  <c:v>0.35</c:v>
                </c:pt>
                <c:pt idx="5879">
                  <c:v>0.35</c:v>
                </c:pt>
                <c:pt idx="5880">
                  <c:v>0.35</c:v>
                </c:pt>
                <c:pt idx="5881">
                  <c:v>0.35</c:v>
                </c:pt>
                <c:pt idx="5882">
                  <c:v>0.35</c:v>
                </c:pt>
                <c:pt idx="5883">
                  <c:v>0.35</c:v>
                </c:pt>
                <c:pt idx="5884">
                  <c:v>0.35</c:v>
                </c:pt>
                <c:pt idx="5885">
                  <c:v>0.35</c:v>
                </c:pt>
                <c:pt idx="5886">
                  <c:v>0.35</c:v>
                </c:pt>
                <c:pt idx="5887">
                  <c:v>0.35</c:v>
                </c:pt>
                <c:pt idx="5888">
                  <c:v>0.35</c:v>
                </c:pt>
                <c:pt idx="5889">
                  <c:v>0.35</c:v>
                </c:pt>
                <c:pt idx="5890">
                  <c:v>0.35</c:v>
                </c:pt>
                <c:pt idx="5891">
                  <c:v>0.35</c:v>
                </c:pt>
                <c:pt idx="5892">
                  <c:v>0.35</c:v>
                </c:pt>
                <c:pt idx="5893">
                  <c:v>0.35</c:v>
                </c:pt>
                <c:pt idx="5894">
                  <c:v>0.35</c:v>
                </c:pt>
                <c:pt idx="5895">
                  <c:v>0.35</c:v>
                </c:pt>
                <c:pt idx="5896">
                  <c:v>0.35</c:v>
                </c:pt>
                <c:pt idx="5897">
                  <c:v>0.35</c:v>
                </c:pt>
                <c:pt idx="5898">
                  <c:v>0.35</c:v>
                </c:pt>
                <c:pt idx="5899">
                  <c:v>0.35</c:v>
                </c:pt>
                <c:pt idx="5900">
                  <c:v>0.35</c:v>
                </c:pt>
                <c:pt idx="5901">
                  <c:v>0.35</c:v>
                </c:pt>
                <c:pt idx="5902">
                  <c:v>0.35</c:v>
                </c:pt>
                <c:pt idx="5903">
                  <c:v>0.35</c:v>
                </c:pt>
                <c:pt idx="5904">
                  <c:v>0.35</c:v>
                </c:pt>
                <c:pt idx="5905">
                  <c:v>0.35</c:v>
                </c:pt>
                <c:pt idx="5906">
                  <c:v>0.35</c:v>
                </c:pt>
                <c:pt idx="5907">
                  <c:v>0.35</c:v>
                </c:pt>
                <c:pt idx="5908">
                  <c:v>0.35</c:v>
                </c:pt>
                <c:pt idx="5909">
                  <c:v>0.35</c:v>
                </c:pt>
                <c:pt idx="5910">
                  <c:v>0.35</c:v>
                </c:pt>
                <c:pt idx="5911">
                  <c:v>0.35</c:v>
                </c:pt>
                <c:pt idx="5912">
                  <c:v>0.35</c:v>
                </c:pt>
                <c:pt idx="5913">
                  <c:v>0.35</c:v>
                </c:pt>
                <c:pt idx="5914">
                  <c:v>0.35</c:v>
                </c:pt>
                <c:pt idx="5915">
                  <c:v>0.35</c:v>
                </c:pt>
                <c:pt idx="5916">
                  <c:v>0.35</c:v>
                </c:pt>
                <c:pt idx="5917">
                  <c:v>0.35</c:v>
                </c:pt>
                <c:pt idx="5918">
                  <c:v>0.35</c:v>
                </c:pt>
                <c:pt idx="5919">
                  <c:v>0.35</c:v>
                </c:pt>
                <c:pt idx="5920">
                  <c:v>0.35</c:v>
                </c:pt>
                <c:pt idx="5921">
                  <c:v>0.35</c:v>
                </c:pt>
                <c:pt idx="5922">
                  <c:v>0.35</c:v>
                </c:pt>
                <c:pt idx="5923">
                  <c:v>0.35</c:v>
                </c:pt>
                <c:pt idx="5924">
                  <c:v>0.35</c:v>
                </c:pt>
                <c:pt idx="5925">
                  <c:v>0.35</c:v>
                </c:pt>
                <c:pt idx="5926">
                  <c:v>0.35</c:v>
                </c:pt>
                <c:pt idx="5927">
                  <c:v>0.35</c:v>
                </c:pt>
                <c:pt idx="5928">
                  <c:v>0.35</c:v>
                </c:pt>
                <c:pt idx="5929">
                  <c:v>0.35</c:v>
                </c:pt>
                <c:pt idx="5930">
                  <c:v>0.35</c:v>
                </c:pt>
                <c:pt idx="5931">
                  <c:v>0.35</c:v>
                </c:pt>
                <c:pt idx="5932">
                  <c:v>0.35</c:v>
                </c:pt>
                <c:pt idx="5933">
                  <c:v>0.35</c:v>
                </c:pt>
                <c:pt idx="5934">
                  <c:v>0.35</c:v>
                </c:pt>
                <c:pt idx="5935">
                  <c:v>0.35</c:v>
                </c:pt>
                <c:pt idx="5936">
                  <c:v>0.35</c:v>
                </c:pt>
                <c:pt idx="5937">
                  <c:v>0.35</c:v>
                </c:pt>
                <c:pt idx="5938">
                  <c:v>0.35</c:v>
                </c:pt>
                <c:pt idx="5939">
                  <c:v>0.35</c:v>
                </c:pt>
                <c:pt idx="5940">
                  <c:v>0.35</c:v>
                </c:pt>
                <c:pt idx="5941">
                  <c:v>0.35</c:v>
                </c:pt>
                <c:pt idx="5942">
                  <c:v>0.35</c:v>
                </c:pt>
                <c:pt idx="5943">
                  <c:v>0.35</c:v>
                </c:pt>
                <c:pt idx="5944">
                  <c:v>0.35</c:v>
                </c:pt>
                <c:pt idx="5945">
                  <c:v>0.35</c:v>
                </c:pt>
                <c:pt idx="5946">
                  <c:v>0.35</c:v>
                </c:pt>
                <c:pt idx="5947">
                  <c:v>0.35</c:v>
                </c:pt>
                <c:pt idx="5948">
                  <c:v>0.35</c:v>
                </c:pt>
                <c:pt idx="5949">
                  <c:v>0.35</c:v>
                </c:pt>
                <c:pt idx="5950">
                  <c:v>0.35</c:v>
                </c:pt>
                <c:pt idx="5951">
                  <c:v>0.35</c:v>
                </c:pt>
                <c:pt idx="5952">
                  <c:v>0.35</c:v>
                </c:pt>
                <c:pt idx="5953">
                  <c:v>0.35</c:v>
                </c:pt>
                <c:pt idx="5954">
                  <c:v>0.35</c:v>
                </c:pt>
                <c:pt idx="5955">
                  <c:v>0.35</c:v>
                </c:pt>
                <c:pt idx="5956">
                  <c:v>0.35</c:v>
                </c:pt>
                <c:pt idx="5957">
                  <c:v>0.35</c:v>
                </c:pt>
                <c:pt idx="5958">
                  <c:v>0.35</c:v>
                </c:pt>
                <c:pt idx="5959">
                  <c:v>0.35</c:v>
                </c:pt>
                <c:pt idx="5960">
                  <c:v>0.35</c:v>
                </c:pt>
                <c:pt idx="5961">
                  <c:v>0.35</c:v>
                </c:pt>
                <c:pt idx="5962">
                  <c:v>0.35</c:v>
                </c:pt>
                <c:pt idx="5963">
                  <c:v>0.35</c:v>
                </c:pt>
                <c:pt idx="5964">
                  <c:v>0.35</c:v>
                </c:pt>
                <c:pt idx="5965">
                  <c:v>0.35</c:v>
                </c:pt>
                <c:pt idx="5966">
                  <c:v>0.35</c:v>
                </c:pt>
                <c:pt idx="5967">
                  <c:v>0.35</c:v>
                </c:pt>
                <c:pt idx="5968">
                  <c:v>0.35</c:v>
                </c:pt>
                <c:pt idx="5969">
                  <c:v>0.35</c:v>
                </c:pt>
                <c:pt idx="5970">
                  <c:v>0.35</c:v>
                </c:pt>
                <c:pt idx="5971">
                  <c:v>0.35</c:v>
                </c:pt>
                <c:pt idx="5972">
                  <c:v>0.35</c:v>
                </c:pt>
                <c:pt idx="5973">
                  <c:v>0.35</c:v>
                </c:pt>
                <c:pt idx="5974">
                  <c:v>0.35</c:v>
                </c:pt>
                <c:pt idx="5975">
                  <c:v>0.35</c:v>
                </c:pt>
                <c:pt idx="5976">
                  <c:v>0.35</c:v>
                </c:pt>
                <c:pt idx="5977">
                  <c:v>0.35</c:v>
                </c:pt>
                <c:pt idx="5978">
                  <c:v>0.35</c:v>
                </c:pt>
                <c:pt idx="5979">
                  <c:v>0.35</c:v>
                </c:pt>
                <c:pt idx="5980">
                  <c:v>0.35</c:v>
                </c:pt>
                <c:pt idx="5981">
                  <c:v>0.35</c:v>
                </c:pt>
                <c:pt idx="5982">
                  <c:v>0.35</c:v>
                </c:pt>
                <c:pt idx="5983">
                  <c:v>0.35</c:v>
                </c:pt>
                <c:pt idx="5984">
                  <c:v>0.35</c:v>
                </c:pt>
                <c:pt idx="5985">
                  <c:v>0.35</c:v>
                </c:pt>
                <c:pt idx="5986">
                  <c:v>0.35</c:v>
                </c:pt>
                <c:pt idx="5987">
                  <c:v>0.35</c:v>
                </c:pt>
                <c:pt idx="5988">
                  <c:v>0.35</c:v>
                </c:pt>
                <c:pt idx="5989">
                  <c:v>0.35</c:v>
                </c:pt>
                <c:pt idx="5990">
                  <c:v>0.35</c:v>
                </c:pt>
                <c:pt idx="5991">
                  <c:v>0.35</c:v>
                </c:pt>
                <c:pt idx="5992">
                  <c:v>0.35</c:v>
                </c:pt>
                <c:pt idx="5993">
                  <c:v>0.35</c:v>
                </c:pt>
                <c:pt idx="5994">
                  <c:v>0.35</c:v>
                </c:pt>
                <c:pt idx="5995">
                  <c:v>0.35</c:v>
                </c:pt>
                <c:pt idx="5996">
                  <c:v>0.35</c:v>
                </c:pt>
                <c:pt idx="5997">
                  <c:v>0.35</c:v>
                </c:pt>
                <c:pt idx="5998">
                  <c:v>0.35</c:v>
                </c:pt>
                <c:pt idx="5999">
                  <c:v>0.35</c:v>
                </c:pt>
                <c:pt idx="6000">
                  <c:v>0.35</c:v>
                </c:pt>
                <c:pt idx="6001">
                  <c:v>0.35</c:v>
                </c:pt>
                <c:pt idx="6002">
                  <c:v>0.35</c:v>
                </c:pt>
                <c:pt idx="6003">
                  <c:v>0.35</c:v>
                </c:pt>
                <c:pt idx="6004">
                  <c:v>0.35</c:v>
                </c:pt>
                <c:pt idx="6005">
                  <c:v>0.35</c:v>
                </c:pt>
                <c:pt idx="6006">
                  <c:v>0.35</c:v>
                </c:pt>
                <c:pt idx="6007">
                  <c:v>0.35</c:v>
                </c:pt>
                <c:pt idx="6008">
                  <c:v>0.35</c:v>
                </c:pt>
                <c:pt idx="6009">
                  <c:v>0.35</c:v>
                </c:pt>
                <c:pt idx="6010">
                  <c:v>0.35</c:v>
                </c:pt>
                <c:pt idx="6011">
                  <c:v>0.35</c:v>
                </c:pt>
                <c:pt idx="6012">
                  <c:v>0.35</c:v>
                </c:pt>
                <c:pt idx="6013">
                  <c:v>0.35</c:v>
                </c:pt>
                <c:pt idx="6014">
                  <c:v>0.35</c:v>
                </c:pt>
                <c:pt idx="6015">
                  <c:v>0.35</c:v>
                </c:pt>
                <c:pt idx="6016">
                  <c:v>0.35</c:v>
                </c:pt>
                <c:pt idx="6017">
                  <c:v>0.35</c:v>
                </c:pt>
                <c:pt idx="6018">
                  <c:v>0.35</c:v>
                </c:pt>
                <c:pt idx="6019">
                  <c:v>0.35</c:v>
                </c:pt>
                <c:pt idx="6020">
                  <c:v>0.35</c:v>
                </c:pt>
                <c:pt idx="6021">
                  <c:v>0.35</c:v>
                </c:pt>
                <c:pt idx="6022">
                  <c:v>0.35</c:v>
                </c:pt>
                <c:pt idx="6023">
                  <c:v>0.35</c:v>
                </c:pt>
                <c:pt idx="6024">
                  <c:v>0.35</c:v>
                </c:pt>
                <c:pt idx="6025">
                  <c:v>0.35</c:v>
                </c:pt>
                <c:pt idx="6026">
                  <c:v>0.35</c:v>
                </c:pt>
                <c:pt idx="6027">
                  <c:v>0.35</c:v>
                </c:pt>
                <c:pt idx="6028">
                  <c:v>0.35</c:v>
                </c:pt>
                <c:pt idx="6029">
                  <c:v>0.35</c:v>
                </c:pt>
                <c:pt idx="6030">
                  <c:v>0.35</c:v>
                </c:pt>
                <c:pt idx="6031">
                  <c:v>0.35</c:v>
                </c:pt>
                <c:pt idx="6032">
                  <c:v>0.35</c:v>
                </c:pt>
                <c:pt idx="6033">
                  <c:v>0.35</c:v>
                </c:pt>
                <c:pt idx="6034">
                  <c:v>0.35</c:v>
                </c:pt>
                <c:pt idx="6035">
                  <c:v>0.35</c:v>
                </c:pt>
                <c:pt idx="6036">
                  <c:v>0.35</c:v>
                </c:pt>
                <c:pt idx="6037">
                  <c:v>0.35</c:v>
                </c:pt>
                <c:pt idx="6038">
                  <c:v>0.35</c:v>
                </c:pt>
                <c:pt idx="6039">
                  <c:v>0.35</c:v>
                </c:pt>
                <c:pt idx="6040">
                  <c:v>0.35</c:v>
                </c:pt>
                <c:pt idx="6041">
                  <c:v>0.35</c:v>
                </c:pt>
                <c:pt idx="6042">
                  <c:v>0.35</c:v>
                </c:pt>
                <c:pt idx="6043">
                  <c:v>0.35</c:v>
                </c:pt>
                <c:pt idx="6044">
                  <c:v>0.35</c:v>
                </c:pt>
                <c:pt idx="6045">
                  <c:v>0.35</c:v>
                </c:pt>
                <c:pt idx="6046">
                  <c:v>0.35</c:v>
                </c:pt>
                <c:pt idx="6047">
                  <c:v>0.35</c:v>
                </c:pt>
                <c:pt idx="6048">
                  <c:v>0.35</c:v>
                </c:pt>
                <c:pt idx="6049">
                  <c:v>0.35</c:v>
                </c:pt>
                <c:pt idx="6050">
                  <c:v>0.35</c:v>
                </c:pt>
                <c:pt idx="6051">
                  <c:v>0.35</c:v>
                </c:pt>
                <c:pt idx="6052">
                  <c:v>0.35</c:v>
                </c:pt>
                <c:pt idx="6053">
                  <c:v>0.35</c:v>
                </c:pt>
                <c:pt idx="6054">
                  <c:v>0.35</c:v>
                </c:pt>
                <c:pt idx="6055">
                  <c:v>0.35</c:v>
                </c:pt>
                <c:pt idx="6056">
                  <c:v>0.35</c:v>
                </c:pt>
                <c:pt idx="6057">
                  <c:v>0.35</c:v>
                </c:pt>
                <c:pt idx="6058">
                  <c:v>0.35</c:v>
                </c:pt>
                <c:pt idx="6059">
                  <c:v>0.35</c:v>
                </c:pt>
                <c:pt idx="6060">
                  <c:v>0.35</c:v>
                </c:pt>
                <c:pt idx="6061">
                  <c:v>0.35</c:v>
                </c:pt>
                <c:pt idx="6062">
                  <c:v>0.35</c:v>
                </c:pt>
                <c:pt idx="6063">
                  <c:v>0.35</c:v>
                </c:pt>
                <c:pt idx="6064">
                  <c:v>0.35</c:v>
                </c:pt>
                <c:pt idx="6065">
                  <c:v>0.35</c:v>
                </c:pt>
                <c:pt idx="6066">
                  <c:v>0.35</c:v>
                </c:pt>
                <c:pt idx="6067">
                  <c:v>0.35</c:v>
                </c:pt>
                <c:pt idx="6068">
                  <c:v>0.35</c:v>
                </c:pt>
                <c:pt idx="6069">
                  <c:v>0.35</c:v>
                </c:pt>
                <c:pt idx="6070">
                  <c:v>0.35</c:v>
                </c:pt>
                <c:pt idx="6071">
                  <c:v>0.35</c:v>
                </c:pt>
                <c:pt idx="6072">
                  <c:v>0.35</c:v>
                </c:pt>
                <c:pt idx="6073">
                  <c:v>0.35</c:v>
                </c:pt>
                <c:pt idx="6074">
                  <c:v>0.35</c:v>
                </c:pt>
                <c:pt idx="6075">
                  <c:v>0.35</c:v>
                </c:pt>
                <c:pt idx="6076">
                  <c:v>0.35</c:v>
                </c:pt>
                <c:pt idx="6077">
                  <c:v>0.35</c:v>
                </c:pt>
                <c:pt idx="6078">
                  <c:v>0.35</c:v>
                </c:pt>
                <c:pt idx="6079">
                  <c:v>0.35</c:v>
                </c:pt>
                <c:pt idx="6080">
                  <c:v>0.35</c:v>
                </c:pt>
                <c:pt idx="6081">
                  <c:v>0.35</c:v>
                </c:pt>
                <c:pt idx="6082">
                  <c:v>0.35</c:v>
                </c:pt>
                <c:pt idx="6083">
                  <c:v>0.35</c:v>
                </c:pt>
                <c:pt idx="6084">
                  <c:v>0.35</c:v>
                </c:pt>
                <c:pt idx="6085">
                  <c:v>0.35</c:v>
                </c:pt>
                <c:pt idx="6086">
                  <c:v>0.35</c:v>
                </c:pt>
                <c:pt idx="6087">
                  <c:v>0.35</c:v>
                </c:pt>
                <c:pt idx="6088">
                  <c:v>0.35</c:v>
                </c:pt>
                <c:pt idx="6089">
                  <c:v>0.35</c:v>
                </c:pt>
                <c:pt idx="6090">
                  <c:v>0.35</c:v>
                </c:pt>
                <c:pt idx="6091">
                  <c:v>0.35</c:v>
                </c:pt>
                <c:pt idx="6092">
                  <c:v>0.35</c:v>
                </c:pt>
                <c:pt idx="6093">
                  <c:v>0.35</c:v>
                </c:pt>
                <c:pt idx="6094">
                  <c:v>0.35</c:v>
                </c:pt>
                <c:pt idx="6095">
                  <c:v>0.35</c:v>
                </c:pt>
                <c:pt idx="6096">
                  <c:v>0.35</c:v>
                </c:pt>
                <c:pt idx="6097">
                  <c:v>0.35</c:v>
                </c:pt>
                <c:pt idx="6098">
                  <c:v>0.35</c:v>
                </c:pt>
                <c:pt idx="6099">
                  <c:v>0.35</c:v>
                </c:pt>
                <c:pt idx="6100">
                  <c:v>0.35</c:v>
                </c:pt>
                <c:pt idx="6101">
                  <c:v>0.35</c:v>
                </c:pt>
                <c:pt idx="6102">
                  <c:v>0.35</c:v>
                </c:pt>
                <c:pt idx="6103">
                  <c:v>0.35</c:v>
                </c:pt>
                <c:pt idx="6104">
                  <c:v>0.35</c:v>
                </c:pt>
                <c:pt idx="6105">
                  <c:v>0.35</c:v>
                </c:pt>
                <c:pt idx="6106">
                  <c:v>0.35</c:v>
                </c:pt>
                <c:pt idx="6107">
                  <c:v>0.35</c:v>
                </c:pt>
                <c:pt idx="6108">
                  <c:v>0.35</c:v>
                </c:pt>
                <c:pt idx="6109">
                  <c:v>0.35</c:v>
                </c:pt>
                <c:pt idx="6110">
                  <c:v>0.35</c:v>
                </c:pt>
                <c:pt idx="6111">
                  <c:v>0.35</c:v>
                </c:pt>
                <c:pt idx="6112">
                  <c:v>0.35</c:v>
                </c:pt>
                <c:pt idx="6113">
                  <c:v>0.35</c:v>
                </c:pt>
                <c:pt idx="6114">
                  <c:v>0.35</c:v>
                </c:pt>
                <c:pt idx="6115">
                  <c:v>0.35</c:v>
                </c:pt>
                <c:pt idx="6116">
                  <c:v>0.35</c:v>
                </c:pt>
                <c:pt idx="6117">
                  <c:v>0.35</c:v>
                </c:pt>
                <c:pt idx="6118">
                  <c:v>0.35</c:v>
                </c:pt>
                <c:pt idx="6119">
                  <c:v>0.35</c:v>
                </c:pt>
                <c:pt idx="6120">
                  <c:v>0.35</c:v>
                </c:pt>
                <c:pt idx="6121">
                  <c:v>0.35</c:v>
                </c:pt>
                <c:pt idx="6122">
                  <c:v>0.35</c:v>
                </c:pt>
                <c:pt idx="6123">
                  <c:v>0.35</c:v>
                </c:pt>
                <c:pt idx="6124">
                  <c:v>0.35</c:v>
                </c:pt>
                <c:pt idx="6125">
                  <c:v>0.35</c:v>
                </c:pt>
                <c:pt idx="6126">
                  <c:v>0.35</c:v>
                </c:pt>
                <c:pt idx="6127">
                  <c:v>0.35</c:v>
                </c:pt>
                <c:pt idx="6128">
                  <c:v>0.35</c:v>
                </c:pt>
                <c:pt idx="6129">
                  <c:v>0.35</c:v>
                </c:pt>
                <c:pt idx="6130">
                  <c:v>0.35</c:v>
                </c:pt>
                <c:pt idx="6131">
                  <c:v>0.35</c:v>
                </c:pt>
                <c:pt idx="6132">
                  <c:v>0.35</c:v>
                </c:pt>
                <c:pt idx="6133">
                  <c:v>0.35</c:v>
                </c:pt>
                <c:pt idx="6134">
                  <c:v>0.35</c:v>
                </c:pt>
                <c:pt idx="6135">
                  <c:v>0.35</c:v>
                </c:pt>
                <c:pt idx="6136">
                  <c:v>0.35</c:v>
                </c:pt>
                <c:pt idx="6137">
                  <c:v>0.35</c:v>
                </c:pt>
                <c:pt idx="6138">
                  <c:v>0.35</c:v>
                </c:pt>
                <c:pt idx="6139">
                  <c:v>0.35</c:v>
                </c:pt>
                <c:pt idx="6140">
                  <c:v>0.35</c:v>
                </c:pt>
                <c:pt idx="6141">
                  <c:v>0.35</c:v>
                </c:pt>
                <c:pt idx="6142">
                  <c:v>0.35</c:v>
                </c:pt>
                <c:pt idx="6143">
                  <c:v>0.35</c:v>
                </c:pt>
                <c:pt idx="6144">
                  <c:v>0.35</c:v>
                </c:pt>
                <c:pt idx="6145">
                  <c:v>0.35</c:v>
                </c:pt>
                <c:pt idx="6146">
                  <c:v>0.35</c:v>
                </c:pt>
                <c:pt idx="6147">
                  <c:v>0.35</c:v>
                </c:pt>
                <c:pt idx="6148">
                  <c:v>0.35</c:v>
                </c:pt>
                <c:pt idx="6149">
                  <c:v>0.35</c:v>
                </c:pt>
                <c:pt idx="6150">
                  <c:v>0.35</c:v>
                </c:pt>
                <c:pt idx="6151">
                  <c:v>0.35</c:v>
                </c:pt>
                <c:pt idx="6152">
                  <c:v>0.35</c:v>
                </c:pt>
                <c:pt idx="6153">
                  <c:v>0.35</c:v>
                </c:pt>
                <c:pt idx="6154">
                  <c:v>0.35</c:v>
                </c:pt>
                <c:pt idx="6155">
                  <c:v>0.35</c:v>
                </c:pt>
                <c:pt idx="6156">
                  <c:v>0.35</c:v>
                </c:pt>
                <c:pt idx="6157">
                  <c:v>0.35</c:v>
                </c:pt>
                <c:pt idx="6158">
                  <c:v>0.35</c:v>
                </c:pt>
                <c:pt idx="6159">
                  <c:v>0.35</c:v>
                </c:pt>
                <c:pt idx="6160">
                  <c:v>0.35</c:v>
                </c:pt>
                <c:pt idx="6161">
                  <c:v>0.35</c:v>
                </c:pt>
                <c:pt idx="6162">
                  <c:v>0.35</c:v>
                </c:pt>
                <c:pt idx="6163">
                  <c:v>0.35</c:v>
                </c:pt>
                <c:pt idx="6164">
                  <c:v>0.35</c:v>
                </c:pt>
                <c:pt idx="6165">
                  <c:v>0.35</c:v>
                </c:pt>
                <c:pt idx="6166">
                  <c:v>0.35</c:v>
                </c:pt>
                <c:pt idx="6167">
                  <c:v>0.35</c:v>
                </c:pt>
                <c:pt idx="6168">
                  <c:v>0.35</c:v>
                </c:pt>
                <c:pt idx="6169">
                  <c:v>0.35</c:v>
                </c:pt>
                <c:pt idx="6170">
                  <c:v>0.35</c:v>
                </c:pt>
                <c:pt idx="6171">
                  <c:v>0.35</c:v>
                </c:pt>
                <c:pt idx="6172">
                  <c:v>0.35</c:v>
                </c:pt>
                <c:pt idx="6173">
                  <c:v>0.35</c:v>
                </c:pt>
                <c:pt idx="6174">
                  <c:v>0.35</c:v>
                </c:pt>
                <c:pt idx="6175">
                  <c:v>0.35</c:v>
                </c:pt>
                <c:pt idx="6176">
                  <c:v>0.35</c:v>
                </c:pt>
                <c:pt idx="6177">
                  <c:v>0.35</c:v>
                </c:pt>
                <c:pt idx="6178">
                  <c:v>0.35</c:v>
                </c:pt>
                <c:pt idx="6179">
                  <c:v>0.35</c:v>
                </c:pt>
                <c:pt idx="6180">
                  <c:v>0.35</c:v>
                </c:pt>
                <c:pt idx="6181">
                  <c:v>0.35</c:v>
                </c:pt>
                <c:pt idx="6182">
                  <c:v>0.35</c:v>
                </c:pt>
                <c:pt idx="6183">
                  <c:v>0.35</c:v>
                </c:pt>
                <c:pt idx="6184">
                  <c:v>0.35</c:v>
                </c:pt>
                <c:pt idx="6185">
                  <c:v>0.35</c:v>
                </c:pt>
                <c:pt idx="6186">
                  <c:v>0.35</c:v>
                </c:pt>
                <c:pt idx="6187">
                  <c:v>0.35</c:v>
                </c:pt>
                <c:pt idx="6188">
                  <c:v>0.35</c:v>
                </c:pt>
                <c:pt idx="6189">
                  <c:v>0.35</c:v>
                </c:pt>
                <c:pt idx="6190">
                  <c:v>0.35</c:v>
                </c:pt>
                <c:pt idx="6191">
                  <c:v>0.35</c:v>
                </c:pt>
                <c:pt idx="6192">
                  <c:v>0.35</c:v>
                </c:pt>
                <c:pt idx="6193">
                  <c:v>0.35</c:v>
                </c:pt>
                <c:pt idx="6194">
                  <c:v>0.35</c:v>
                </c:pt>
                <c:pt idx="6195">
                  <c:v>0.35</c:v>
                </c:pt>
                <c:pt idx="6196">
                  <c:v>0.35</c:v>
                </c:pt>
                <c:pt idx="6197">
                  <c:v>0.35</c:v>
                </c:pt>
                <c:pt idx="6198">
                  <c:v>0.35</c:v>
                </c:pt>
                <c:pt idx="6199">
                  <c:v>0.35</c:v>
                </c:pt>
                <c:pt idx="6200">
                  <c:v>0.35</c:v>
                </c:pt>
                <c:pt idx="6201">
                  <c:v>0.35</c:v>
                </c:pt>
                <c:pt idx="6202">
                  <c:v>0.35</c:v>
                </c:pt>
                <c:pt idx="6203">
                  <c:v>0.35</c:v>
                </c:pt>
                <c:pt idx="6204">
                  <c:v>0.35</c:v>
                </c:pt>
                <c:pt idx="6205">
                  <c:v>0.35</c:v>
                </c:pt>
                <c:pt idx="6206">
                  <c:v>0.35</c:v>
                </c:pt>
                <c:pt idx="6207">
                  <c:v>0.35</c:v>
                </c:pt>
                <c:pt idx="6208">
                  <c:v>0.35</c:v>
                </c:pt>
                <c:pt idx="6209">
                  <c:v>0.35</c:v>
                </c:pt>
                <c:pt idx="6210">
                  <c:v>0.35</c:v>
                </c:pt>
                <c:pt idx="6211">
                  <c:v>0.35</c:v>
                </c:pt>
                <c:pt idx="6212">
                  <c:v>0.35</c:v>
                </c:pt>
                <c:pt idx="6213">
                  <c:v>0.35</c:v>
                </c:pt>
                <c:pt idx="6214">
                  <c:v>0.35</c:v>
                </c:pt>
                <c:pt idx="6215">
                  <c:v>0.35</c:v>
                </c:pt>
                <c:pt idx="6216">
                  <c:v>0.35</c:v>
                </c:pt>
                <c:pt idx="6217">
                  <c:v>0.35</c:v>
                </c:pt>
                <c:pt idx="6218">
                  <c:v>0.35</c:v>
                </c:pt>
                <c:pt idx="6219">
                  <c:v>0.35</c:v>
                </c:pt>
                <c:pt idx="6220">
                  <c:v>0.35</c:v>
                </c:pt>
                <c:pt idx="6221">
                  <c:v>0.35</c:v>
                </c:pt>
                <c:pt idx="6222">
                  <c:v>0.35</c:v>
                </c:pt>
                <c:pt idx="6223">
                  <c:v>0.35</c:v>
                </c:pt>
                <c:pt idx="6224">
                  <c:v>0.35</c:v>
                </c:pt>
                <c:pt idx="6225">
                  <c:v>0.35</c:v>
                </c:pt>
                <c:pt idx="6226">
                  <c:v>0.35</c:v>
                </c:pt>
                <c:pt idx="6227">
                  <c:v>0.35</c:v>
                </c:pt>
                <c:pt idx="6228">
                  <c:v>0.35</c:v>
                </c:pt>
                <c:pt idx="6229">
                  <c:v>0.35</c:v>
                </c:pt>
                <c:pt idx="6230">
                  <c:v>0.35</c:v>
                </c:pt>
                <c:pt idx="6231">
                  <c:v>0.35</c:v>
                </c:pt>
                <c:pt idx="6232">
                  <c:v>0.35</c:v>
                </c:pt>
                <c:pt idx="6233">
                  <c:v>0.35</c:v>
                </c:pt>
                <c:pt idx="6234">
                  <c:v>0.35</c:v>
                </c:pt>
                <c:pt idx="6235">
                  <c:v>0.35</c:v>
                </c:pt>
                <c:pt idx="6236">
                  <c:v>0.35</c:v>
                </c:pt>
                <c:pt idx="6237">
                  <c:v>0.35</c:v>
                </c:pt>
                <c:pt idx="6238">
                  <c:v>0.35</c:v>
                </c:pt>
                <c:pt idx="6239">
                  <c:v>0.35</c:v>
                </c:pt>
                <c:pt idx="6240">
                  <c:v>0.35</c:v>
                </c:pt>
                <c:pt idx="6241">
                  <c:v>0.35</c:v>
                </c:pt>
                <c:pt idx="6242">
                  <c:v>0.35</c:v>
                </c:pt>
                <c:pt idx="6243">
                  <c:v>0.35</c:v>
                </c:pt>
                <c:pt idx="6244">
                  <c:v>0.35</c:v>
                </c:pt>
                <c:pt idx="6245">
                  <c:v>0.35</c:v>
                </c:pt>
                <c:pt idx="6246">
                  <c:v>0.35</c:v>
                </c:pt>
                <c:pt idx="6247">
                  <c:v>0.35</c:v>
                </c:pt>
                <c:pt idx="6248">
                  <c:v>0.35</c:v>
                </c:pt>
                <c:pt idx="6249">
                  <c:v>0.35</c:v>
                </c:pt>
                <c:pt idx="6250">
                  <c:v>0.35</c:v>
                </c:pt>
                <c:pt idx="6251">
                  <c:v>0.35</c:v>
                </c:pt>
                <c:pt idx="6252">
                  <c:v>0.35</c:v>
                </c:pt>
                <c:pt idx="6253">
                  <c:v>0.35</c:v>
                </c:pt>
                <c:pt idx="6254">
                  <c:v>0.35</c:v>
                </c:pt>
                <c:pt idx="6255">
                  <c:v>0.35</c:v>
                </c:pt>
                <c:pt idx="6256">
                  <c:v>0.35</c:v>
                </c:pt>
                <c:pt idx="6257">
                  <c:v>0.35</c:v>
                </c:pt>
                <c:pt idx="6258">
                  <c:v>0.35</c:v>
                </c:pt>
                <c:pt idx="6259">
                  <c:v>0.35</c:v>
                </c:pt>
                <c:pt idx="6260">
                  <c:v>0.35</c:v>
                </c:pt>
                <c:pt idx="6261">
                  <c:v>0.35</c:v>
                </c:pt>
                <c:pt idx="6262">
                  <c:v>0.35</c:v>
                </c:pt>
                <c:pt idx="6263">
                  <c:v>0.35</c:v>
                </c:pt>
                <c:pt idx="6264">
                  <c:v>0.35</c:v>
                </c:pt>
                <c:pt idx="6265">
                  <c:v>0.35</c:v>
                </c:pt>
                <c:pt idx="6266">
                  <c:v>0.35</c:v>
                </c:pt>
                <c:pt idx="6267">
                  <c:v>0.35</c:v>
                </c:pt>
                <c:pt idx="6268">
                  <c:v>0.35</c:v>
                </c:pt>
                <c:pt idx="6269">
                  <c:v>0.35</c:v>
                </c:pt>
                <c:pt idx="6270">
                  <c:v>0.35</c:v>
                </c:pt>
                <c:pt idx="6271">
                  <c:v>0.35</c:v>
                </c:pt>
                <c:pt idx="6272">
                  <c:v>0.35</c:v>
                </c:pt>
                <c:pt idx="6273">
                  <c:v>0.35</c:v>
                </c:pt>
                <c:pt idx="6274">
                  <c:v>0.35</c:v>
                </c:pt>
                <c:pt idx="6275">
                  <c:v>0.35</c:v>
                </c:pt>
                <c:pt idx="6276">
                  <c:v>0.35</c:v>
                </c:pt>
                <c:pt idx="6277">
                  <c:v>0.35</c:v>
                </c:pt>
                <c:pt idx="6278">
                  <c:v>0.35</c:v>
                </c:pt>
                <c:pt idx="6279">
                  <c:v>0.35</c:v>
                </c:pt>
                <c:pt idx="6280">
                  <c:v>0.35</c:v>
                </c:pt>
                <c:pt idx="6281">
                  <c:v>0.35</c:v>
                </c:pt>
                <c:pt idx="6282">
                  <c:v>0.35</c:v>
                </c:pt>
                <c:pt idx="6283">
                  <c:v>0.35</c:v>
                </c:pt>
                <c:pt idx="6284">
                  <c:v>0.35</c:v>
                </c:pt>
                <c:pt idx="6285">
                  <c:v>0.35</c:v>
                </c:pt>
                <c:pt idx="6286">
                  <c:v>0.35</c:v>
                </c:pt>
                <c:pt idx="6287">
                  <c:v>0.35</c:v>
                </c:pt>
                <c:pt idx="6288">
                  <c:v>0.35</c:v>
                </c:pt>
                <c:pt idx="6289">
                  <c:v>0.35</c:v>
                </c:pt>
                <c:pt idx="6290">
                  <c:v>0.35</c:v>
                </c:pt>
                <c:pt idx="6291">
                  <c:v>0.35</c:v>
                </c:pt>
                <c:pt idx="6292">
                  <c:v>0.35</c:v>
                </c:pt>
                <c:pt idx="6293">
                  <c:v>0.35</c:v>
                </c:pt>
                <c:pt idx="6294">
                  <c:v>0.35</c:v>
                </c:pt>
                <c:pt idx="6295">
                  <c:v>0.35</c:v>
                </c:pt>
                <c:pt idx="6296">
                  <c:v>0.35</c:v>
                </c:pt>
                <c:pt idx="6297">
                  <c:v>0.35</c:v>
                </c:pt>
                <c:pt idx="6298">
                  <c:v>0.35</c:v>
                </c:pt>
                <c:pt idx="6299">
                  <c:v>0.35</c:v>
                </c:pt>
                <c:pt idx="6300">
                  <c:v>0.35</c:v>
                </c:pt>
                <c:pt idx="6301">
                  <c:v>0.35</c:v>
                </c:pt>
                <c:pt idx="6302">
                  <c:v>0.35</c:v>
                </c:pt>
                <c:pt idx="6303">
                  <c:v>0.35</c:v>
                </c:pt>
                <c:pt idx="6304">
                  <c:v>0.35</c:v>
                </c:pt>
                <c:pt idx="6305">
                  <c:v>0.35</c:v>
                </c:pt>
                <c:pt idx="6306">
                  <c:v>0.35</c:v>
                </c:pt>
                <c:pt idx="6307">
                  <c:v>0.35</c:v>
                </c:pt>
                <c:pt idx="6308">
                  <c:v>0.35</c:v>
                </c:pt>
                <c:pt idx="6309">
                  <c:v>0.35</c:v>
                </c:pt>
                <c:pt idx="6310">
                  <c:v>0.35</c:v>
                </c:pt>
                <c:pt idx="6311">
                  <c:v>0.35</c:v>
                </c:pt>
                <c:pt idx="6312">
                  <c:v>0.35</c:v>
                </c:pt>
                <c:pt idx="6313">
                  <c:v>0.35</c:v>
                </c:pt>
                <c:pt idx="6314">
                  <c:v>0.35</c:v>
                </c:pt>
                <c:pt idx="6315">
                  <c:v>0.35</c:v>
                </c:pt>
                <c:pt idx="6316">
                  <c:v>0.35</c:v>
                </c:pt>
                <c:pt idx="6317">
                  <c:v>0.35</c:v>
                </c:pt>
                <c:pt idx="6318">
                  <c:v>0.35</c:v>
                </c:pt>
                <c:pt idx="6319">
                  <c:v>0.35</c:v>
                </c:pt>
                <c:pt idx="6320">
                  <c:v>0.35</c:v>
                </c:pt>
                <c:pt idx="6321">
                  <c:v>0.35</c:v>
                </c:pt>
                <c:pt idx="6322">
                  <c:v>0.35</c:v>
                </c:pt>
                <c:pt idx="6323">
                  <c:v>0.35</c:v>
                </c:pt>
                <c:pt idx="6324">
                  <c:v>0.35</c:v>
                </c:pt>
                <c:pt idx="6325">
                  <c:v>0.35</c:v>
                </c:pt>
                <c:pt idx="6326">
                  <c:v>0.35</c:v>
                </c:pt>
                <c:pt idx="6327">
                  <c:v>0.35</c:v>
                </c:pt>
                <c:pt idx="6328">
                  <c:v>0.35</c:v>
                </c:pt>
                <c:pt idx="6329">
                  <c:v>0.35</c:v>
                </c:pt>
                <c:pt idx="6330">
                  <c:v>0.35</c:v>
                </c:pt>
                <c:pt idx="6331">
                  <c:v>0.35</c:v>
                </c:pt>
                <c:pt idx="6332">
                  <c:v>0.35</c:v>
                </c:pt>
                <c:pt idx="6333">
                  <c:v>0.35</c:v>
                </c:pt>
                <c:pt idx="6334">
                  <c:v>0.35</c:v>
                </c:pt>
                <c:pt idx="6335">
                  <c:v>0.35</c:v>
                </c:pt>
                <c:pt idx="6336">
                  <c:v>0.35</c:v>
                </c:pt>
                <c:pt idx="6337">
                  <c:v>0.35</c:v>
                </c:pt>
                <c:pt idx="6338">
                  <c:v>0.35</c:v>
                </c:pt>
                <c:pt idx="6339">
                  <c:v>0.35</c:v>
                </c:pt>
                <c:pt idx="6340">
                  <c:v>0.35</c:v>
                </c:pt>
                <c:pt idx="6341">
                  <c:v>0.35</c:v>
                </c:pt>
                <c:pt idx="6342">
                  <c:v>0.35</c:v>
                </c:pt>
                <c:pt idx="6343">
                  <c:v>0.35</c:v>
                </c:pt>
                <c:pt idx="6344">
                  <c:v>0.35</c:v>
                </c:pt>
                <c:pt idx="6345">
                  <c:v>0.35</c:v>
                </c:pt>
                <c:pt idx="6346">
                  <c:v>0.35</c:v>
                </c:pt>
                <c:pt idx="6347">
                  <c:v>0.35</c:v>
                </c:pt>
                <c:pt idx="6348">
                  <c:v>0.35</c:v>
                </c:pt>
                <c:pt idx="6349">
                  <c:v>0.35</c:v>
                </c:pt>
                <c:pt idx="6350">
                  <c:v>0.35</c:v>
                </c:pt>
                <c:pt idx="6351">
                  <c:v>0.35</c:v>
                </c:pt>
                <c:pt idx="6352">
                  <c:v>0.35</c:v>
                </c:pt>
                <c:pt idx="6353">
                  <c:v>0.35</c:v>
                </c:pt>
                <c:pt idx="6354">
                  <c:v>0.35</c:v>
                </c:pt>
                <c:pt idx="6355">
                  <c:v>0.35</c:v>
                </c:pt>
                <c:pt idx="6356">
                  <c:v>0.35</c:v>
                </c:pt>
                <c:pt idx="6357">
                  <c:v>0.35</c:v>
                </c:pt>
                <c:pt idx="6358">
                  <c:v>0.35</c:v>
                </c:pt>
                <c:pt idx="6359">
                  <c:v>0.35</c:v>
                </c:pt>
                <c:pt idx="6360">
                  <c:v>0.35</c:v>
                </c:pt>
                <c:pt idx="6361">
                  <c:v>0.35</c:v>
                </c:pt>
                <c:pt idx="6362">
                  <c:v>0.35</c:v>
                </c:pt>
                <c:pt idx="6363">
                  <c:v>0.35</c:v>
                </c:pt>
                <c:pt idx="6364">
                  <c:v>0.35</c:v>
                </c:pt>
                <c:pt idx="6365">
                  <c:v>0.35</c:v>
                </c:pt>
                <c:pt idx="6366">
                  <c:v>0.35</c:v>
                </c:pt>
                <c:pt idx="6367">
                  <c:v>0.35</c:v>
                </c:pt>
                <c:pt idx="6368">
                  <c:v>0.35</c:v>
                </c:pt>
                <c:pt idx="6369">
                  <c:v>0.35</c:v>
                </c:pt>
                <c:pt idx="6370">
                  <c:v>0.35</c:v>
                </c:pt>
                <c:pt idx="6371">
                  <c:v>0.35</c:v>
                </c:pt>
                <c:pt idx="6372">
                  <c:v>0.35</c:v>
                </c:pt>
                <c:pt idx="6373">
                  <c:v>0.35</c:v>
                </c:pt>
                <c:pt idx="6374">
                  <c:v>0.35</c:v>
                </c:pt>
                <c:pt idx="6375">
                  <c:v>0.35</c:v>
                </c:pt>
                <c:pt idx="6376">
                  <c:v>0.35</c:v>
                </c:pt>
                <c:pt idx="6377">
                  <c:v>0.35</c:v>
                </c:pt>
                <c:pt idx="6378">
                  <c:v>0.35</c:v>
                </c:pt>
                <c:pt idx="6379">
                  <c:v>0.35</c:v>
                </c:pt>
                <c:pt idx="6380">
                  <c:v>0.35</c:v>
                </c:pt>
                <c:pt idx="6381">
                  <c:v>0.35</c:v>
                </c:pt>
                <c:pt idx="6382">
                  <c:v>0.35</c:v>
                </c:pt>
                <c:pt idx="6383">
                  <c:v>0.35</c:v>
                </c:pt>
                <c:pt idx="6384">
                  <c:v>0.35</c:v>
                </c:pt>
                <c:pt idx="6385">
                  <c:v>0.35</c:v>
                </c:pt>
                <c:pt idx="6386">
                  <c:v>0.35</c:v>
                </c:pt>
                <c:pt idx="6387">
                  <c:v>0.35</c:v>
                </c:pt>
                <c:pt idx="6388">
                  <c:v>0.35</c:v>
                </c:pt>
                <c:pt idx="6389">
                  <c:v>0.35</c:v>
                </c:pt>
                <c:pt idx="6390">
                  <c:v>0.35</c:v>
                </c:pt>
                <c:pt idx="6391">
                  <c:v>0.35</c:v>
                </c:pt>
                <c:pt idx="6392">
                  <c:v>0.35</c:v>
                </c:pt>
                <c:pt idx="6393">
                  <c:v>0.35</c:v>
                </c:pt>
                <c:pt idx="6394">
                  <c:v>0.35</c:v>
                </c:pt>
                <c:pt idx="6395">
                  <c:v>0.35</c:v>
                </c:pt>
                <c:pt idx="6396">
                  <c:v>0.35</c:v>
                </c:pt>
                <c:pt idx="6397">
                  <c:v>0.35</c:v>
                </c:pt>
                <c:pt idx="6398">
                  <c:v>0.35</c:v>
                </c:pt>
                <c:pt idx="6399">
                  <c:v>0.35</c:v>
                </c:pt>
                <c:pt idx="6400">
                  <c:v>0.35</c:v>
                </c:pt>
                <c:pt idx="6401">
                  <c:v>0.35</c:v>
                </c:pt>
                <c:pt idx="6402">
                  <c:v>0.35</c:v>
                </c:pt>
                <c:pt idx="6403">
                  <c:v>0.35</c:v>
                </c:pt>
                <c:pt idx="6404">
                  <c:v>0.35</c:v>
                </c:pt>
                <c:pt idx="6405">
                  <c:v>0.35</c:v>
                </c:pt>
                <c:pt idx="6406">
                  <c:v>0.35</c:v>
                </c:pt>
                <c:pt idx="6407">
                  <c:v>0.35</c:v>
                </c:pt>
                <c:pt idx="6408">
                  <c:v>0.35</c:v>
                </c:pt>
                <c:pt idx="6409">
                  <c:v>0.35</c:v>
                </c:pt>
                <c:pt idx="6410">
                  <c:v>0.35</c:v>
                </c:pt>
                <c:pt idx="6411">
                  <c:v>0.35</c:v>
                </c:pt>
                <c:pt idx="6412">
                  <c:v>0.35</c:v>
                </c:pt>
                <c:pt idx="6413">
                  <c:v>0.35</c:v>
                </c:pt>
                <c:pt idx="6414">
                  <c:v>0.35</c:v>
                </c:pt>
                <c:pt idx="6415">
                  <c:v>0.35</c:v>
                </c:pt>
                <c:pt idx="6416">
                  <c:v>0.35</c:v>
                </c:pt>
                <c:pt idx="6417">
                  <c:v>0.35</c:v>
                </c:pt>
                <c:pt idx="6418">
                  <c:v>0.35</c:v>
                </c:pt>
                <c:pt idx="6419">
                  <c:v>0.35</c:v>
                </c:pt>
                <c:pt idx="6420">
                  <c:v>0.35</c:v>
                </c:pt>
                <c:pt idx="6421">
                  <c:v>0.35</c:v>
                </c:pt>
                <c:pt idx="6422">
                  <c:v>0.35</c:v>
                </c:pt>
                <c:pt idx="6423">
                  <c:v>0.35</c:v>
                </c:pt>
                <c:pt idx="6424">
                  <c:v>0.35</c:v>
                </c:pt>
                <c:pt idx="6425">
                  <c:v>0.35</c:v>
                </c:pt>
                <c:pt idx="6426">
                  <c:v>0.35</c:v>
                </c:pt>
                <c:pt idx="6427">
                  <c:v>0.35</c:v>
                </c:pt>
                <c:pt idx="6428">
                  <c:v>0.35</c:v>
                </c:pt>
                <c:pt idx="6429">
                  <c:v>0.35</c:v>
                </c:pt>
                <c:pt idx="6430">
                  <c:v>0.35</c:v>
                </c:pt>
                <c:pt idx="6431">
                  <c:v>0.35</c:v>
                </c:pt>
                <c:pt idx="6432">
                  <c:v>0.35</c:v>
                </c:pt>
                <c:pt idx="6433">
                  <c:v>0.35</c:v>
                </c:pt>
                <c:pt idx="6434">
                  <c:v>0.35</c:v>
                </c:pt>
                <c:pt idx="6435">
                  <c:v>0.35</c:v>
                </c:pt>
                <c:pt idx="6436">
                  <c:v>0.35</c:v>
                </c:pt>
                <c:pt idx="6437">
                  <c:v>0.35</c:v>
                </c:pt>
                <c:pt idx="6438">
                  <c:v>0.35</c:v>
                </c:pt>
                <c:pt idx="6439">
                  <c:v>0.35</c:v>
                </c:pt>
                <c:pt idx="6440">
                  <c:v>0.35</c:v>
                </c:pt>
                <c:pt idx="6441">
                  <c:v>0.35</c:v>
                </c:pt>
                <c:pt idx="6442">
                  <c:v>0.35</c:v>
                </c:pt>
                <c:pt idx="6443">
                  <c:v>0.35</c:v>
                </c:pt>
                <c:pt idx="6444">
                  <c:v>0.35</c:v>
                </c:pt>
                <c:pt idx="6445">
                  <c:v>0.35</c:v>
                </c:pt>
                <c:pt idx="6446">
                  <c:v>0.35</c:v>
                </c:pt>
                <c:pt idx="6447">
                  <c:v>0.35</c:v>
                </c:pt>
                <c:pt idx="6448">
                  <c:v>0.35</c:v>
                </c:pt>
                <c:pt idx="6449">
                  <c:v>0.35</c:v>
                </c:pt>
                <c:pt idx="6450">
                  <c:v>0.35</c:v>
                </c:pt>
                <c:pt idx="6451">
                  <c:v>0.35</c:v>
                </c:pt>
                <c:pt idx="6452">
                  <c:v>0.35</c:v>
                </c:pt>
                <c:pt idx="6453">
                  <c:v>0.35</c:v>
                </c:pt>
                <c:pt idx="6454">
                  <c:v>0.35</c:v>
                </c:pt>
                <c:pt idx="6455">
                  <c:v>0.35</c:v>
                </c:pt>
                <c:pt idx="6456">
                  <c:v>0.35</c:v>
                </c:pt>
                <c:pt idx="6457">
                  <c:v>0.35</c:v>
                </c:pt>
                <c:pt idx="6458">
                  <c:v>0.35</c:v>
                </c:pt>
                <c:pt idx="6459">
                  <c:v>0.35</c:v>
                </c:pt>
                <c:pt idx="6460">
                  <c:v>0.35</c:v>
                </c:pt>
                <c:pt idx="6461">
                  <c:v>0.35</c:v>
                </c:pt>
                <c:pt idx="6462">
                  <c:v>0.35</c:v>
                </c:pt>
                <c:pt idx="6463">
                  <c:v>0.35</c:v>
                </c:pt>
                <c:pt idx="6464">
                  <c:v>0.35</c:v>
                </c:pt>
                <c:pt idx="6465">
                  <c:v>0.35</c:v>
                </c:pt>
                <c:pt idx="6466">
                  <c:v>0.35</c:v>
                </c:pt>
                <c:pt idx="6467">
                  <c:v>0.35</c:v>
                </c:pt>
                <c:pt idx="6468">
                  <c:v>0.35</c:v>
                </c:pt>
                <c:pt idx="6469">
                  <c:v>0.35</c:v>
                </c:pt>
                <c:pt idx="6470">
                  <c:v>0.35</c:v>
                </c:pt>
                <c:pt idx="6471">
                  <c:v>0.35</c:v>
                </c:pt>
                <c:pt idx="6472">
                  <c:v>0.35</c:v>
                </c:pt>
                <c:pt idx="6473">
                  <c:v>0.35</c:v>
                </c:pt>
                <c:pt idx="6474">
                  <c:v>0.35</c:v>
                </c:pt>
                <c:pt idx="6475">
                  <c:v>0.35</c:v>
                </c:pt>
                <c:pt idx="6476">
                  <c:v>0.35</c:v>
                </c:pt>
                <c:pt idx="6477">
                  <c:v>0.35</c:v>
                </c:pt>
                <c:pt idx="6478">
                  <c:v>0.35</c:v>
                </c:pt>
                <c:pt idx="6479">
                  <c:v>0.35</c:v>
                </c:pt>
                <c:pt idx="6480">
                  <c:v>0.35</c:v>
                </c:pt>
                <c:pt idx="6481">
                  <c:v>0.35</c:v>
                </c:pt>
                <c:pt idx="6482">
                  <c:v>0.35</c:v>
                </c:pt>
                <c:pt idx="6483">
                  <c:v>0.35</c:v>
                </c:pt>
                <c:pt idx="6484">
                  <c:v>0.35</c:v>
                </c:pt>
                <c:pt idx="6485">
                  <c:v>0.35</c:v>
                </c:pt>
                <c:pt idx="6486">
                  <c:v>0.35</c:v>
                </c:pt>
                <c:pt idx="6487">
                  <c:v>0.35</c:v>
                </c:pt>
                <c:pt idx="6488">
                  <c:v>0.35</c:v>
                </c:pt>
                <c:pt idx="6489">
                  <c:v>0.35</c:v>
                </c:pt>
                <c:pt idx="6490">
                  <c:v>0.35</c:v>
                </c:pt>
                <c:pt idx="6491">
                  <c:v>0.35</c:v>
                </c:pt>
                <c:pt idx="6492">
                  <c:v>0.35</c:v>
                </c:pt>
                <c:pt idx="6493">
                  <c:v>0.35</c:v>
                </c:pt>
                <c:pt idx="6494">
                  <c:v>0.35</c:v>
                </c:pt>
                <c:pt idx="6495">
                  <c:v>0.35</c:v>
                </c:pt>
                <c:pt idx="6496">
                  <c:v>0.35</c:v>
                </c:pt>
                <c:pt idx="6497">
                  <c:v>0.35</c:v>
                </c:pt>
                <c:pt idx="6498">
                  <c:v>0.35</c:v>
                </c:pt>
                <c:pt idx="6499">
                  <c:v>0.35</c:v>
                </c:pt>
                <c:pt idx="6500">
                  <c:v>0.35</c:v>
                </c:pt>
                <c:pt idx="6501">
                  <c:v>0.35</c:v>
                </c:pt>
                <c:pt idx="6502">
                  <c:v>0.35</c:v>
                </c:pt>
                <c:pt idx="6503">
                  <c:v>0.35</c:v>
                </c:pt>
                <c:pt idx="6504">
                  <c:v>0.35</c:v>
                </c:pt>
                <c:pt idx="6505">
                  <c:v>0.35</c:v>
                </c:pt>
                <c:pt idx="6506">
                  <c:v>0.35</c:v>
                </c:pt>
                <c:pt idx="6507">
                  <c:v>0.35</c:v>
                </c:pt>
                <c:pt idx="6508">
                  <c:v>0.35</c:v>
                </c:pt>
                <c:pt idx="6509">
                  <c:v>0.35</c:v>
                </c:pt>
                <c:pt idx="6510">
                  <c:v>0.35</c:v>
                </c:pt>
                <c:pt idx="6511">
                  <c:v>0.35</c:v>
                </c:pt>
                <c:pt idx="6512">
                  <c:v>0.35</c:v>
                </c:pt>
                <c:pt idx="6513">
                  <c:v>0.35</c:v>
                </c:pt>
                <c:pt idx="6514">
                  <c:v>0.35</c:v>
                </c:pt>
                <c:pt idx="6515">
                  <c:v>0.35</c:v>
                </c:pt>
                <c:pt idx="6516">
                  <c:v>0.35</c:v>
                </c:pt>
                <c:pt idx="6517">
                  <c:v>0.35</c:v>
                </c:pt>
                <c:pt idx="6518">
                  <c:v>0.35</c:v>
                </c:pt>
                <c:pt idx="6519">
                  <c:v>0.35</c:v>
                </c:pt>
                <c:pt idx="6520">
                  <c:v>0.35</c:v>
                </c:pt>
                <c:pt idx="6521">
                  <c:v>0.35</c:v>
                </c:pt>
                <c:pt idx="6522">
                  <c:v>0.35</c:v>
                </c:pt>
                <c:pt idx="6523">
                  <c:v>0.35</c:v>
                </c:pt>
                <c:pt idx="6524">
                  <c:v>0.35</c:v>
                </c:pt>
                <c:pt idx="6525">
                  <c:v>0.35</c:v>
                </c:pt>
                <c:pt idx="6526">
                  <c:v>0.35</c:v>
                </c:pt>
                <c:pt idx="6527">
                  <c:v>0.35</c:v>
                </c:pt>
                <c:pt idx="6528">
                  <c:v>0.35</c:v>
                </c:pt>
                <c:pt idx="6529">
                  <c:v>0.35</c:v>
                </c:pt>
                <c:pt idx="6530">
                  <c:v>0.35</c:v>
                </c:pt>
                <c:pt idx="6531">
                  <c:v>0.35</c:v>
                </c:pt>
                <c:pt idx="6532">
                  <c:v>0.35</c:v>
                </c:pt>
                <c:pt idx="6533">
                  <c:v>0.35</c:v>
                </c:pt>
                <c:pt idx="6534">
                  <c:v>0.35</c:v>
                </c:pt>
                <c:pt idx="6535">
                  <c:v>0.35</c:v>
                </c:pt>
                <c:pt idx="6536">
                  <c:v>0.35</c:v>
                </c:pt>
                <c:pt idx="6537">
                  <c:v>0.35</c:v>
                </c:pt>
                <c:pt idx="6538">
                  <c:v>0.35</c:v>
                </c:pt>
                <c:pt idx="6539">
                  <c:v>0.35</c:v>
                </c:pt>
                <c:pt idx="6540">
                  <c:v>0.35</c:v>
                </c:pt>
                <c:pt idx="6541">
                  <c:v>0.35</c:v>
                </c:pt>
                <c:pt idx="6542">
                  <c:v>0.35</c:v>
                </c:pt>
                <c:pt idx="6543">
                  <c:v>0.35</c:v>
                </c:pt>
                <c:pt idx="6544">
                  <c:v>0.35</c:v>
                </c:pt>
                <c:pt idx="6545">
                  <c:v>0.35</c:v>
                </c:pt>
                <c:pt idx="6546">
                  <c:v>0.35</c:v>
                </c:pt>
                <c:pt idx="6547">
                  <c:v>0.35</c:v>
                </c:pt>
                <c:pt idx="6548">
                  <c:v>0.35</c:v>
                </c:pt>
                <c:pt idx="6549">
                  <c:v>0.35</c:v>
                </c:pt>
                <c:pt idx="6550">
                  <c:v>0.35</c:v>
                </c:pt>
                <c:pt idx="6551">
                  <c:v>0.35</c:v>
                </c:pt>
                <c:pt idx="6552">
                  <c:v>0.35</c:v>
                </c:pt>
                <c:pt idx="6553">
                  <c:v>0.35</c:v>
                </c:pt>
                <c:pt idx="6554">
                  <c:v>0.35</c:v>
                </c:pt>
                <c:pt idx="6555">
                  <c:v>0.35</c:v>
                </c:pt>
                <c:pt idx="6556">
                  <c:v>0.35</c:v>
                </c:pt>
                <c:pt idx="6557">
                  <c:v>0.35</c:v>
                </c:pt>
                <c:pt idx="6558">
                  <c:v>0.35</c:v>
                </c:pt>
                <c:pt idx="6559">
                  <c:v>0.35</c:v>
                </c:pt>
                <c:pt idx="6560">
                  <c:v>0.35</c:v>
                </c:pt>
                <c:pt idx="6561">
                  <c:v>0.35</c:v>
                </c:pt>
                <c:pt idx="6562">
                  <c:v>0.35</c:v>
                </c:pt>
                <c:pt idx="6563">
                  <c:v>0.35</c:v>
                </c:pt>
                <c:pt idx="6564">
                  <c:v>0.35</c:v>
                </c:pt>
                <c:pt idx="6565">
                  <c:v>0.35</c:v>
                </c:pt>
                <c:pt idx="6566">
                  <c:v>0.35</c:v>
                </c:pt>
                <c:pt idx="6567">
                  <c:v>0.35</c:v>
                </c:pt>
                <c:pt idx="6568">
                  <c:v>0.35</c:v>
                </c:pt>
                <c:pt idx="6569">
                  <c:v>0.35</c:v>
                </c:pt>
                <c:pt idx="6570">
                  <c:v>0.35</c:v>
                </c:pt>
                <c:pt idx="6571">
                  <c:v>0.35</c:v>
                </c:pt>
                <c:pt idx="6572">
                  <c:v>0.35</c:v>
                </c:pt>
                <c:pt idx="6573">
                  <c:v>0.35</c:v>
                </c:pt>
                <c:pt idx="6574">
                  <c:v>0.35</c:v>
                </c:pt>
                <c:pt idx="6575">
                  <c:v>0.35</c:v>
                </c:pt>
                <c:pt idx="6576">
                  <c:v>0.35</c:v>
                </c:pt>
                <c:pt idx="6577">
                  <c:v>0.35</c:v>
                </c:pt>
                <c:pt idx="6578">
                  <c:v>0.35</c:v>
                </c:pt>
                <c:pt idx="6579">
                  <c:v>0.35</c:v>
                </c:pt>
                <c:pt idx="6580">
                  <c:v>0.35</c:v>
                </c:pt>
                <c:pt idx="6581">
                  <c:v>0.35</c:v>
                </c:pt>
                <c:pt idx="6582">
                  <c:v>0.35</c:v>
                </c:pt>
                <c:pt idx="6583">
                  <c:v>0.35</c:v>
                </c:pt>
                <c:pt idx="6584">
                  <c:v>0.35</c:v>
                </c:pt>
                <c:pt idx="6585">
                  <c:v>0.35</c:v>
                </c:pt>
                <c:pt idx="6586">
                  <c:v>0.35</c:v>
                </c:pt>
                <c:pt idx="6587">
                  <c:v>0.35</c:v>
                </c:pt>
                <c:pt idx="6588">
                  <c:v>0.35</c:v>
                </c:pt>
                <c:pt idx="6589">
                  <c:v>0.35</c:v>
                </c:pt>
                <c:pt idx="6590">
                  <c:v>0.35</c:v>
                </c:pt>
                <c:pt idx="6591">
                  <c:v>0.35</c:v>
                </c:pt>
                <c:pt idx="6592">
                  <c:v>0.35</c:v>
                </c:pt>
                <c:pt idx="6593">
                  <c:v>0.35</c:v>
                </c:pt>
                <c:pt idx="6594">
                  <c:v>0.35</c:v>
                </c:pt>
                <c:pt idx="6595">
                  <c:v>0.35</c:v>
                </c:pt>
                <c:pt idx="6596">
                  <c:v>0.35</c:v>
                </c:pt>
                <c:pt idx="6597">
                  <c:v>0.35</c:v>
                </c:pt>
                <c:pt idx="6598">
                  <c:v>0.35</c:v>
                </c:pt>
                <c:pt idx="6599">
                  <c:v>0.35</c:v>
                </c:pt>
                <c:pt idx="6600">
                  <c:v>0.35</c:v>
                </c:pt>
                <c:pt idx="6601">
                  <c:v>0.35</c:v>
                </c:pt>
                <c:pt idx="6602">
                  <c:v>0.35</c:v>
                </c:pt>
                <c:pt idx="6603">
                  <c:v>0.35</c:v>
                </c:pt>
                <c:pt idx="6604">
                  <c:v>0.35</c:v>
                </c:pt>
                <c:pt idx="6605">
                  <c:v>0.35</c:v>
                </c:pt>
                <c:pt idx="6606">
                  <c:v>0.35</c:v>
                </c:pt>
                <c:pt idx="6607">
                  <c:v>0.35</c:v>
                </c:pt>
                <c:pt idx="6608">
                  <c:v>0.35</c:v>
                </c:pt>
                <c:pt idx="6609">
                  <c:v>0.35</c:v>
                </c:pt>
                <c:pt idx="6610">
                  <c:v>0.35</c:v>
                </c:pt>
                <c:pt idx="6611">
                  <c:v>0.35</c:v>
                </c:pt>
                <c:pt idx="6612">
                  <c:v>0.35</c:v>
                </c:pt>
                <c:pt idx="6613">
                  <c:v>0.35</c:v>
                </c:pt>
                <c:pt idx="6614">
                  <c:v>0.35</c:v>
                </c:pt>
                <c:pt idx="6615">
                  <c:v>0.35</c:v>
                </c:pt>
                <c:pt idx="6616">
                  <c:v>0.35</c:v>
                </c:pt>
                <c:pt idx="6617">
                  <c:v>0.35</c:v>
                </c:pt>
                <c:pt idx="6618">
                  <c:v>0.35</c:v>
                </c:pt>
                <c:pt idx="6619">
                  <c:v>0.35</c:v>
                </c:pt>
                <c:pt idx="6620">
                  <c:v>0.35</c:v>
                </c:pt>
                <c:pt idx="6621">
                  <c:v>0.35</c:v>
                </c:pt>
                <c:pt idx="6622">
                  <c:v>0.35</c:v>
                </c:pt>
                <c:pt idx="6623">
                  <c:v>0.35</c:v>
                </c:pt>
                <c:pt idx="6624">
                  <c:v>0.35</c:v>
                </c:pt>
                <c:pt idx="6625">
                  <c:v>0.35</c:v>
                </c:pt>
                <c:pt idx="6626">
                  <c:v>0.35</c:v>
                </c:pt>
                <c:pt idx="6627">
                  <c:v>0.35</c:v>
                </c:pt>
                <c:pt idx="6628">
                  <c:v>0.35</c:v>
                </c:pt>
                <c:pt idx="6629">
                  <c:v>0.35</c:v>
                </c:pt>
                <c:pt idx="6630">
                  <c:v>0.35</c:v>
                </c:pt>
                <c:pt idx="6631">
                  <c:v>0.35</c:v>
                </c:pt>
                <c:pt idx="6632">
                  <c:v>0.35</c:v>
                </c:pt>
                <c:pt idx="6633">
                  <c:v>0.35</c:v>
                </c:pt>
                <c:pt idx="6634">
                  <c:v>0.35</c:v>
                </c:pt>
                <c:pt idx="6635">
                  <c:v>0.35</c:v>
                </c:pt>
                <c:pt idx="6636">
                  <c:v>0.35</c:v>
                </c:pt>
                <c:pt idx="6637">
                  <c:v>0.35</c:v>
                </c:pt>
                <c:pt idx="6638">
                  <c:v>0.35</c:v>
                </c:pt>
                <c:pt idx="6639">
                  <c:v>0.35</c:v>
                </c:pt>
                <c:pt idx="6640">
                  <c:v>0.35</c:v>
                </c:pt>
                <c:pt idx="6641">
                  <c:v>0.35</c:v>
                </c:pt>
                <c:pt idx="6642">
                  <c:v>0.35</c:v>
                </c:pt>
                <c:pt idx="6643">
                  <c:v>0.35</c:v>
                </c:pt>
                <c:pt idx="6644">
                  <c:v>0.35</c:v>
                </c:pt>
                <c:pt idx="6645">
                  <c:v>0.35</c:v>
                </c:pt>
                <c:pt idx="6646">
                  <c:v>0.35</c:v>
                </c:pt>
                <c:pt idx="6647">
                  <c:v>0.35</c:v>
                </c:pt>
                <c:pt idx="6648">
                  <c:v>0.35</c:v>
                </c:pt>
                <c:pt idx="6649">
                  <c:v>0.35</c:v>
                </c:pt>
                <c:pt idx="6650">
                  <c:v>0.35</c:v>
                </c:pt>
                <c:pt idx="6651">
                  <c:v>0.35</c:v>
                </c:pt>
                <c:pt idx="6652">
                  <c:v>0.35</c:v>
                </c:pt>
                <c:pt idx="6653">
                  <c:v>0.35</c:v>
                </c:pt>
                <c:pt idx="6654">
                  <c:v>0.35</c:v>
                </c:pt>
                <c:pt idx="6655">
                  <c:v>0.35</c:v>
                </c:pt>
                <c:pt idx="6656">
                  <c:v>0.35</c:v>
                </c:pt>
                <c:pt idx="6657">
                  <c:v>0.35</c:v>
                </c:pt>
                <c:pt idx="6658">
                  <c:v>0.35</c:v>
                </c:pt>
                <c:pt idx="6659">
                  <c:v>0.35</c:v>
                </c:pt>
                <c:pt idx="6660">
                  <c:v>0.35</c:v>
                </c:pt>
                <c:pt idx="6661">
                  <c:v>0.35</c:v>
                </c:pt>
                <c:pt idx="6662">
                  <c:v>0.35</c:v>
                </c:pt>
                <c:pt idx="6663">
                  <c:v>0.35</c:v>
                </c:pt>
                <c:pt idx="6664">
                  <c:v>0.35</c:v>
                </c:pt>
                <c:pt idx="6665">
                  <c:v>0.35</c:v>
                </c:pt>
                <c:pt idx="6666">
                  <c:v>0.35</c:v>
                </c:pt>
                <c:pt idx="6667">
                  <c:v>0.35</c:v>
                </c:pt>
                <c:pt idx="6668">
                  <c:v>0.35</c:v>
                </c:pt>
                <c:pt idx="6669">
                  <c:v>0.35</c:v>
                </c:pt>
                <c:pt idx="6670">
                  <c:v>0.35</c:v>
                </c:pt>
                <c:pt idx="6671">
                  <c:v>0.35</c:v>
                </c:pt>
                <c:pt idx="6672">
                  <c:v>0.35</c:v>
                </c:pt>
                <c:pt idx="6673">
                  <c:v>0.35</c:v>
                </c:pt>
                <c:pt idx="6674">
                  <c:v>0.35</c:v>
                </c:pt>
                <c:pt idx="6675">
                  <c:v>0.35</c:v>
                </c:pt>
                <c:pt idx="6676">
                  <c:v>0.35</c:v>
                </c:pt>
                <c:pt idx="6677">
                  <c:v>0.35</c:v>
                </c:pt>
                <c:pt idx="6678">
                  <c:v>0.35</c:v>
                </c:pt>
                <c:pt idx="6679">
                  <c:v>0.35</c:v>
                </c:pt>
                <c:pt idx="6680">
                  <c:v>0.35</c:v>
                </c:pt>
                <c:pt idx="6681">
                  <c:v>0.35</c:v>
                </c:pt>
                <c:pt idx="6682">
                  <c:v>0.35</c:v>
                </c:pt>
                <c:pt idx="6683">
                  <c:v>0.35</c:v>
                </c:pt>
                <c:pt idx="6684">
                  <c:v>0.35</c:v>
                </c:pt>
                <c:pt idx="6685">
                  <c:v>0.35</c:v>
                </c:pt>
                <c:pt idx="6686">
                  <c:v>0.35</c:v>
                </c:pt>
                <c:pt idx="6687">
                  <c:v>0.35</c:v>
                </c:pt>
                <c:pt idx="6688">
                  <c:v>0.35</c:v>
                </c:pt>
                <c:pt idx="6689">
                  <c:v>0.35</c:v>
                </c:pt>
                <c:pt idx="6690">
                  <c:v>0.35</c:v>
                </c:pt>
                <c:pt idx="6691">
                  <c:v>0.35</c:v>
                </c:pt>
                <c:pt idx="6692">
                  <c:v>0.35</c:v>
                </c:pt>
                <c:pt idx="6693">
                  <c:v>0.35</c:v>
                </c:pt>
                <c:pt idx="6694">
                  <c:v>0.35</c:v>
                </c:pt>
                <c:pt idx="6695">
                  <c:v>0.35</c:v>
                </c:pt>
                <c:pt idx="6696">
                  <c:v>0.35</c:v>
                </c:pt>
                <c:pt idx="6697">
                  <c:v>0.35</c:v>
                </c:pt>
                <c:pt idx="6698">
                  <c:v>0.35</c:v>
                </c:pt>
                <c:pt idx="6699">
                  <c:v>0.35</c:v>
                </c:pt>
                <c:pt idx="6700">
                  <c:v>0.35</c:v>
                </c:pt>
                <c:pt idx="6701">
                  <c:v>0.35</c:v>
                </c:pt>
                <c:pt idx="6702">
                  <c:v>0.35</c:v>
                </c:pt>
                <c:pt idx="6703">
                  <c:v>0.35</c:v>
                </c:pt>
                <c:pt idx="6704">
                  <c:v>0.35</c:v>
                </c:pt>
                <c:pt idx="6705">
                  <c:v>0.35</c:v>
                </c:pt>
                <c:pt idx="6706">
                  <c:v>0.35</c:v>
                </c:pt>
                <c:pt idx="6707">
                  <c:v>0.35</c:v>
                </c:pt>
                <c:pt idx="6708">
                  <c:v>0.35</c:v>
                </c:pt>
                <c:pt idx="6709">
                  <c:v>0.35</c:v>
                </c:pt>
                <c:pt idx="6710">
                  <c:v>0.35</c:v>
                </c:pt>
                <c:pt idx="6711">
                  <c:v>0.35</c:v>
                </c:pt>
                <c:pt idx="6712">
                  <c:v>0.35</c:v>
                </c:pt>
                <c:pt idx="6713">
                  <c:v>0.35</c:v>
                </c:pt>
                <c:pt idx="6714">
                  <c:v>0.35</c:v>
                </c:pt>
                <c:pt idx="6715">
                  <c:v>0.35</c:v>
                </c:pt>
                <c:pt idx="6716">
                  <c:v>0.35</c:v>
                </c:pt>
                <c:pt idx="6717">
                  <c:v>0.35</c:v>
                </c:pt>
                <c:pt idx="6718">
                  <c:v>0.35</c:v>
                </c:pt>
                <c:pt idx="6719">
                  <c:v>0.35</c:v>
                </c:pt>
                <c:pt idx="6720">
                  <c:v>0.35</c:v>
                </c:pt>
                <c:pt idx="6721">
                  <c:v>0.35</c:v>
                </c:pt>
                <c:pt idx="6722">
                  <c:v>0.35</c:v>
                </c:pt>
                <c:pt idx="6723">
                  <c:v>0.35</c:v>
                </c:pt>
                <c:pt idx="6724">
                  <c:v>0.35</c:v>
                </c:pt>
                <c:pt idx="6725">
                  <c:v>0.35</c:v>
                </c:pt>
                <c:pt idx="6726">
                  <c:v>0.35</c:v>
                </c:pt>
                <c:pt idx="6727">
                  <c:v>0.35</c:v>
                </c:pt>
                <c:pt idx="6728">
                  <c:v>0.35</c:v>
                </c:pt>
                <c:pt idx="6729">
                  <c:v>0.35</c:v>
                </c:pt>
                <c:pt idx="6730">
                  <c:v>0.35</c:v>
                </c:pt>
                <c:pt idx="6731">
                  <c:v>0.35</c:v>
                </c:pt>
                <c:pt idx="6732">
                  <c:v>0.35</c:v>
                </c:pt>
                <c:pt idx="6733">
                  <c:v>0.35</c:v>
                </c:pt>
                <c:pt idx="6734">
                  <c:v>0.35</c:v>
                </c:pt>
                <c:pt idx="6735">
                  <c:v>0.35</c:v>
                </c:pt>
                <c:pt idx="6736">
                  <c:v>0.35</c:v>
                </c:pt>
                <c:pt idx="6737">
                  <c:v>0.35</c:v>
                </c:pt>
                <c:pt idx="6738">
                  <c:v>0.35</c:v>
                </c:pt>
                <c:pt idx="6739">
                  <c:v>0.35</c:v>
                </c:pt>
                <c:pt idx="6740">
                  <c:v>0.35</c:v>
                </c:pt>
                <c:pt idx="6741">
                  <c:v>0.35</c:v>
                </c:pt>
                <c:pt idx="6742">
                  <c:v>0.35</c:v>
                </c:pt>
                <c:pt idx="6743">
                  <c:v>0.35</c:v>
                </c:pt>
                <c:pt idx="6744">
                  <c:v>0.35</c:v>
                </c:pt>
                <c:pt idx="6745">
                  <c:v>0.35</c:v>
                </c:pt>
                <c:pt idx="6746">
                  <c:v>0.35</c:v>
                </c:pt>
                <c:pt idx="6747">
                  <c:v>0.35</c:v>
                </c:pt>
                <c:pt idx="6748">
                  <c:v>0.35</c:v>
                </c:pt>
                <c:pt idx="6749">
                  <c:v>0.35</c:v>
                </c:pt>
                <c:pt idx="6750">
                  <c:v>0.35</c:v>
                </c:pt>
                <c:pt idx="6751">
                  <c:v>0.35</c:v>
                </c:pt>
                <c:pt idx="6752">
                  <c:v>0.35</c:v>
                </c:pt>
                <c:pt idx="6753">
                  <c:v>0.35</c:v>
                </c:pt>
                <c:pt idx="6754">
                  <c:v>0.35</c:v>
                </c:pt>
                <c:pt idx="6755">
                  <c:v>0.35</c:v>
                </c:pt>
                <c:pt idx="6756">
                  <c:v>0.35</c:v>
                </c:pt>
                <c:pt idx="6757">
                  <c:v>0.35</c:v>
                </c:pt>
                <c:pt idx="6758">
                  <c:v>0.35</c:v>
                </c:pt>
                <c:pt idx="6759">
                  <c:v>0.35</c:v>
                </c:pt>
                <c:pt idx="6760">
                  <c:v>0.35</c:v>
                </c:pt>
                <c:pt idx="6761">
                  <c:v>0.35</c:v>
                </c:pt>
                <c:pt idx="6762">
                  <c:v>0.35</c:v>
                </c:pt>
                <c:pt idx="6763">
                  <c:v>0.35</c:v>
                </c:pt>
                <c:pt idx="6764">
                  <c:v>0.35</c:v>
                </c:pt>
                <c:pt idx="6765">
                  <c:v>0.35</c:v>
                </c:pt>
                <c:pt idx="6766">
                  <c:v>0.35</c:v>
                </c:pt>
                <c:pt idx="6767">
                  <c:v>0.35</c:v>
                </c:pt>
                <c:pt idx="6768">
                  <c:v>0.35</c:v>
                </c:pt>
                <c:pt idx="6769">
                  <c:v>0.35</c:v>
                </c:pt>
                <c:pt idx="6770">
                  <c:v>0.35</c:v>
                </c:pt>
                <c:pt idx="6771">
                  <c:v>0.35</c:v>
                </c:pt>
                <c:pt idx="6772">
                  <c:v>0.35</c:v>
                </c:pt>
                <c:pt idx="6773">
                  <c:v>0.35</c:v>
                </c:pt>
                <c:pt idx="6774">
                  <c:v>0.35</c:v>
                </c:pt>
                <c:pt idx="6775">
                  <c:v>0.35</c:v>
                </c:pt>
                <c:pt idx="6776">
                  <c:v>0.35</c:v>
                </c:pt>
                <c:pt idx="6777">
                  <c:v>0.35</c:v>
                </c:pt>
                <c:pt idx="6778">
                  <c:v>0.35</c:v>
                </c:pt>
                <c:pt idx="6779">
                  <c:v>0.35</c:v>
                </c:pt>
                <c:pt idx="6780">
                  <c:v>0.35</c:v>
                </c:pt>
                <c:pt idx="6781">
                  <c:v>0.35</c:v>
                </c:pt>
                <c:pt idx="6782">
                  <c:v>0.35</c:v>
                </c:pt>
                <c:pt idx="6783">
                  <c:v>0.35</c:v>
                </c:pt>
                <c:pt idx="6784">
                  <c:v>0.35</c:v>
                </c:pt>
                <c:pt idx="6785">
                  <c:v>0.35</c:v>
                </c:pt>
                <c:pt idx="6786">
                  <c:v>0.35</c:v>
                </c:pt>
                <c:pt idx="6787">
                  <c:v>0.35</c:v>
                </c:pt>
                <c:pt idx="6788">
                  <c:v>0.35</c:v>
                </c:pt>
                <c:pt idx="6789">
                  <c:v>0.35</c:v>
                </c:pt>
                <c:pt idx="6790">
                  <c:v>0.35</c:v>
                </c:pt>
                <c:pt idx="6791">
                  <c:v>0.35</c:v>
                </c:pt>
                <c:pt idx="6792">
                  <c:v>0.35</c:v>
                </c:pt>
                <c:pt idx="6793">
                  <c:v>0.35</c:v>
                </c:pt>
                <c:pt idx="6794">
                  <c:v>0.35</c:v>
                </c:pt>
                <c:pt idx="6795">
                  <c:v>0.35</c:v>
                </c:pt>
                <c:pt idx="6796">
                  <c:v>0.35</c:v>
                </c:pt>
                <c:pt idx="6797">
                  <c:v>0.35</c:v>
                </c:pt>
                <c:pt idx="6798">
                  <c:v>0.35</c:v>
                </c:pt>
                <c:pt idx="6799">
                  <c:v>0.35</c:v>
                </c:pt>
                <c:pt idx="6800">
                  <c:v>0.35</c:v>
                </c:pt>
                <c:pt idx="6801">
                  <c:v>0.35</c:v>
                </c:pt>
                <c:pt idx="6802">
                  <c:v>0.35</c:v>
                </c:pt>
                <c:pt idx="6803">
                  <c:v>0.35</c:v>
                </c:pt>
                <c:pt idx="6804">
                  <c:v>0.35</c:v>
                </c:pt>
                <c:pt idx="6805">
                  <c:v>0.35</c:v>
                </c:pt>
                <c:pt idx="6806">
                  <c:v>0.35</c:v>
                </c:pt>
                <c:pt idx="6807">
                  <c:v>0.35</c:v>
                </c:pt>
                <c:pt idx="6808">
                  <c:v>0.35</c:v>
                </c:pt>
                <c:pt idx="6809">
                  <c:v>0.35</c:v>
                </c:pt>
                <c:pt idx="6810">
                  <c:v>0.35</c:v>
                </c:pt>
                <c:pt idx="6811">
                  <c:v>0.35</c:v>
                </c:pt>
                <c:pt idx="6812">
                  <c:v>0.35</c:v>
                </c:pt>
                <c:pt idx="6813">
                  <c:v>0.35</c:v>
                </c:pt>
                <c:pt idx="6814">
                  <c:v>0.35</c:v>
                </c:pt>
                <c:pt idx="6815">
                  <c:v>0.35</c:v>
                </c:pt>
                <c:pt idx="6816">
                  <c:v>0.35</c:v>
                </c:pt>
                <c:pt idx="6817">
                  <c:v>0.35</c:v>
                </c:pt>
                <c:pt idx="6818">
                  <c:v>0.35</c:v>
                </c:pt>
                <c:pt idx="6819">
                  <c:v>0.35</c:v>
                </c:pt>
                <c:pt idx="6820">
                  <c:v>0.35</c:v>
                </c:pt>
                <c:pt idx="6821">
                  <c:v>0.35</c:v>
                </c:pt>
                <c:pt idx="6822">
                  <c:v>0.35</c:v>
                </c:pt>
                <c:pt idx="6823">
                  <c:v>0.35</c:v>
                </c:pt>
                <c:pt idx="6824">
                  <c:v>0.35</c:v>
                </c:pt>
                <c:pt idx="6825">
                  <c:v>0.35</c:v>
                </c:pt>
                <c:pt idx="6826">
                  <c:v>0.35</c:v>
                </c:pt>
                <c:pt idx="6827">
                  <c:v>0.35</c:v>
                </c:pt>
                <c:pt idx="6828">
                  <c:v>0.35</c:v>
                </c:pt>
                <c:pt idx="6829">
                  <c:v>0.35</c:v>
                </c:pt>
                <c:pt idx="6830">
                  <c:v>0.35</c:v>
                </c:pt>
                <c:pt idx="6831">
                  <c:v>0.35</c:v>
                </c:pt>
                <c:pt idx="6832">
                  <c:v>0.35</c:v>
                </c:pt>
                <c:pt idx="6833">
                  <c:v>0.35</c:v>
                </c:pt>
                <c:pt idx="6834">
                  <c:v>0.35</c:v>
                </c:pt>
                <c:pt idx="6835">
                  <c:v>0.35</c:v>
                </c:pt>
                <c:pt idx="6836">
                  <c:v>0.35</c:v>
                </c:pt>
                <c:pt idx="6837">
                  <c:v>0.35</c:v>
                </c:pt>
                <c:pt idx="6838">
                  <c:v>0.35</c:v>
                </c:pt>
                <c:pt idx="6839">
                  <c:v>0.35</c:v>
                </c:pt>
                <c:pt idx="6840">
                  <c:v>0.35</c:v>
                </c:pt>
                <c:pt idx="6841">
                  <c:v>0.35</c:v>
                </c:pt>
                <c:pt idx="6842">
                  <c:v>0.35</c:v>
                </c:pt>
                <c:pt idx="6843">
                  <c:v>0.35</c:v>
                </c:pt>
                <c:pt idx="6844">
                  <c:v>0.35</c:v>
                </c:pt>
                <c:pt idx="6845">
                  <c:v>0.35</c:v>
                </c:pt>
                <c:pt idx="6846">
                  <c:v>0.35</c:v>
                </c:pt>
                <c:pt idx="6847">
                  <c:v>0.35</c:v>
                </c:pt>
                <c:pt idx="6848">
                  <c:v>0.35</c:v>
                </c:pt>
                <c:pt idx="6849">
                  <c:v>0.35</c:v>
                </c:pt>
                <c:pt idx="6850">
                  <c:v>0.35</c:v>
                </c:pt>
                <c:pt idx="6851">
                  <c:v>0.35</c:v>
                </c:pt>
                <c:pt idx="6852">
                  <c:v>0.35</c:v>
                </c:pt>
                <c:pt idx="6853">
                  <c:v>0.35</c:v>
                </c:pt>
                <c:pt idx="6854">
                  <c:v>0.35</c:v>
                </c:pt>
                <c:pt idx="6855">
                  <c:v>0.35</c:v>
                </c:pt>
                <c:pt idx="6856">
                  <c:v>0.35</c:v>
                </c:pt>
                <c:pt idx="6857">
                  <c:v>0.35</c:v>
                </c:pt>
                <c:pt idx="6858">
                  <c:v>0.35</c:v>
                </c:pt>
                <c:pt idx="6859">
                  <c:v>0.35</c:v>
                </c:pt>
                <c:pt idx="6860">
                  <c:v>0.35</c:v>
                </c:pt>
                <c:pt idx="6861">
                  <c:v>0.35</c:v>
                </c:pt>
                <c:pt idx="6862">
                  <c:v>0.35</c:v>
                </c:pt>
                <c:pt idx="6863">
                  <c:v>0.35</c:v>
                </c:pt>
                <c:pt idx="6864">
                  <c:v>0.35</c:v>
                </c:pt>
                <c:pt idx="6865">
                  <c:v>0.35</c:v>
                </c:pt>
                <c:pt idx="6866">
                  <c:v>0.35</c:v>
                </c:pt>
                <c:pt idx="6867">
                  <c:v>0.35</c:v>
                </c:pt>
                <c:pt idx="6868">
                  <c:v>0.35</c:v>
                </c:pt>
                <c:pt idx="6869">
                  <c:v>0.35</c:v>
                </c:pt>
                <c:pt idx="6870">
                  <c:v>0.35</c:v>
                </c:pt>
                <c:pt idx="6871">
                  <c:v>0.35</c:v>
                </c:pt>
                <c:pt idx="6872">
                  <c:v>0.35</c:v>
                </c:pt>
                <c:pt idx="6873">
                  <c:v>0.35</c:v>
                </c:pt>
                <c:pt idx="6874">
                  <c:v>0.35</c:v>
                </c:pt>
                <c:pt idx="6875">
                  <c:v>0.35</c:v>
                </c:pt>
                <c:pt idx="6876">
                  <c:v>0.35</c:v>
                </c:pt>
                <c:pt idx="6877">
                  <c:v>0.35</c:v>
                </c:pt>
                <c:pt idx="6878">
                  <c:v>0.35</c:v>
                </c:pt>
                <c:pt idx="6879">
                  <c:v>0.35</c:v>
                </c:pt>
                <c:pt idx="6880">
                  <c:v>0.35</c:v>
                </c:pt>
                <c:pt idx="6881">
                  <c:v>0.35</c:v>
                </c:pt>
                <c:pt idx="6882">
                  <c:v>0.35</c:v>
                </c:pt>
                <c:pt idx="6883">
                  <c:v>0.35</c:v>
                </c:pt>
                <c:pt idx="6884">
                  <c:v>0.35</c:v>
                </c:pt>
                <c:pt idx="6885">
                  <c:v>0.35</c:v>
                </c:pt>
                <c:pt idx="6886">
                  <c:v>0.35</c:v>
                </c:pt>
                <c:pt idx="6887">
                  <c:v>0.35</c:v>
                </c:pt>
                <c:pt idx="6888">
                  <c:v>0.35</c:v>
                </c:pt>
                <c:pt idx="6889">
                  <c:v>0.35</c:v>
                </c:pt>
                <c:pt idx="6890">
                  <c:v>0.35</c:v>
                </c:pt>
                <c:pt idx="6891">
                  <c:v>0.35</c:v>
                </c:pt>
                <c:pt idx="6892">
                  <c:v>0.35</c:v>
                </c:pt>
                <c:pt idx="6893">
                  <c:v>0.35</c:v>
                </c:pt>
                <c:pt idx="6894">
                  <c:v>0.35</c:v>
                </c:pt>
                <c:pt idx="6895">
                  <c:v>0.35</c:v>
                </c:pt>
                <c:pt idx="6896">
                  <c:v>0.35</c:v>
                </c:pt>
                <c:pt idx="6897">
                  <c:v>0.35</c:v>
                </c:pt>
                <c:pt idx="6898">
                  <c:v>0.35</c:v>
                </c:pt>
                <c:pt idx="6899">
                  <c:v>0.35</c:v>
                </c:pt>
                <c:pt idx="6900">
                  <c:v>0.35</c:v>
                </c:pt>
                <c:pt idx="6901">
                  <c:v>0.35</c:v>
                </c:pt>
                <c:pt idx="6902">
                  <c:v>0.35</c:v>
                </c:pt>
                <c:pt idx="6903">
                  <c:v>0.35</c:v>
                </c:pt>
                <c:pt idx="6904">
                  <c:v>0.35</c:v>
                </c:pt>
                <c:pt idx="6905">
                  <c:v>0.35</c:v>
                </c:pt>
                <c:pt idx="6906">
                  <c:v>0.35</c:v>
                </c:pt>
                <c:pt idx="6907">
                  <c:v>0.35</c:v>
                </c:pt>
                <c:pt idx="6908">
                  <c:v>0.35</c:v>
                </c:pt>
                <c:pt idx="6909">
                  <c:v>0.35</c:v>
                </c:pt>
                <c:pt idx="6910">
                  <c:v>0.35</c:v>
                </c:pt>
                <c:pt idx="6911">
                  <c:v>0.35</c:v>
                </c:pt>
                <c:pt idx="6912">
                  <c:v>0.35</c:v>
                </c:pt>
                <c:pt idx="6913">
                  <c:v>0.35</c:v>
                </c:pt>
                <c:pt idx="6914">
                  <c:v>0.35</c:v>
                </c:pt>
                <c:pt idx="6915">
                  <c:v>0.35</c:v>
                </c:pt>
                <c:pt idx="6916">
                  <c:v>0.35</c:v>
                </c:pt>
                <c:pt idx="6917">
                  <c:v>0.35</c:v>
                </c:pt>
                <c:pt idx="6918">
                  <c:v>0.35</c:v>
                </c:pt>
                <c:pt idx="6919">
                  <c:v>0.35</c:v>
                </c:pt>
                <c:pt idx="6920">
                  <c:v>0.35</c:v>
                </c:pt>
                <c:pt idx="6921">
                  <c:v>0.35</c:v>
                </c:pt>
                <c:pt idx="6922">
                  <c:v>0.35</c:v>
                </c:pt>
                <c:pt idx="6923">
                  <c:v>0.35</c:v>
                </c:pt>
                <c:pt idx="6924">
                  <c:v>0.35</c:v>
                </c:pt>
                <c:pt idx="6925">
                  <c:v>0.35</c:v>
                </c:pt>
                <c:pt idx="6926">
                  <c:v>0.35</c:v>
                </c:pt>
                <c:pt idx="6927">
                  <c:v>0.35</c:v>
                </c:pt>
                <c:pt idx="6928">
                  <c:v>0.35</c:v>
                </c:pt>
                <c:pt idx="6929">
                  <c:v>0.35</c:v>
                </c:pt>
                <c:pt idx="6930">
                  <c:v>0.35</c:v>
                </c:pt>
                <c:pt idx="6931">
                  <c:v>0.35</c:v>
                </c:pt>
                <c:pt idx="6932">
                  <c:v>0.35</c:v>
                </c:pt>
                <c:pt idx="6933">
                  <c:v>0.35</c:v>
                </c:pt>
                <c:pt idx="6934">
                  <c:v>0.35</c:v>
                </c:pt>
                <c:pt idx="6935">
                  <c:v>0.35</c:v>
                </c:pt>
                <c:pt idx="6936">
                  <c:v>0.35</c:v>
                </c:pt>
                <c:pt idx="6937">
                  <c:v>0.35</c:v>
                </c:pt>
                <c:pt idx="6938">
                  <c:v>0.37</c:v>
                </c:pt>
                <c:pt idx="6939">
                  <c:v>0.37</c:v>
                </c:pt>
                <c:pt idx="6940">
                  <c:v>0.37</c:v>
                </c:pt>
                <c:pt idx="6941">
                  <c:v>0.37</c:v>
                </c:pt>
                <c:pt idx="6942">
                  <c:v>0.37</c:v>
                </c:pt>
                <c:pt idx="6943">
                  <c:v>0.37</c:v>
                </c:pt>
                <c:pt idx="6944">
                  <c:v>0.37</c:v>
                </c:pt>
                <c:pt idx="6945">
                  <c:v>0.37</c:v>
                </c:pt>
                <c:pt idx="6946">
                  <c:v>0.37</c:v>
                </c:pt>
                <c:pt idx="6947">
                  <c:v>0.37</c:v>
                </c:pt>
                <c:pt idx="6948">
                  <c:v>0.37</c:v>
                </c:pt>
                <c:pt idx="6949">
                  <c:v>0.37</c:v>
                </c:pt>
                <c:pt idx="6950">
                  <c:v>0.37</c:v>
                </c:pt>
                <c:pt idx="6951">
                  <c:v>0.37</c:v>
                </c:pt>
                <c:pt idx="6952">
                  <c:v>0.37</c:v>
                </c:pt>
                <c:pt idx="6953">
                  <c:v>0.37</c:v>
                </c:pt>
                <c:pt idx="6954">
                  <c:v>0.37</c:v>
                </c:pt>
                <c:pt idx="6955">
                  <c:v>0.37</c:v>
                </c:pt>
                <c:pt idx="6956">
                  <c:v>0.37</c:v>
                </c:pt>
                <c:pt idx="6957">
                  <c:v>0.37</c:v>
                </c:pt>
                <c:pt idx="6958">
                  <c:v>0.37</c:v>
                </c:pt>
                <c:pt idx="6959">
                  <c:v>0.37</c:v>
                </c:pt>
                <c:pt idx="6960">
                  <c:v>0.37</c:v>
                </c:pt>
                <c:pt idx="6961">
                  <c:v>0.37</c:v>
                </c:pt>
                <c:pt idx="6962">
                  <c:v>0.37</c:v>
                </c:pt>
                <c:pt idx="6963">
                  <c:v>0.37</c:v>
                </c:pt>
                <c:pt idx="6964">
                  <c:v>0.37</c:v>
                </c:pt>
                <c:pt idx="6965">
                  <c:v>0.37</c:v>
                </c:pt>
                <c:pt idx="6966">
                  <c:v>0.37</c:v>
                </c:pt>
                <c:pt idx="6967">
                  <c:v>0.37</c:v>
                </c:pt>
                <c:pt idx="6968">
                  <c:v>0.37</c:v>
                </c:pt>
                <c:pt idx="6969">
                  <c:v>0.37</c:v>
                </c:pt>
                <c:pt idx="6970">
                  <c:v>0.37</c:v>
                </c:pt>
                <c:pt idx="6971">
                  <c:v>0.37</c:v>
                </c:pt>
                <c:pt idx="6972">
                  <c:v>0.37</c:v>
                </c:pt>
                <c:pt idx="6973">
                  <c:v>0.37</c:v>
                </c:pt>
                <c:pt idx="6974">
                  <c:v>0.37</c:v>
                </c:pt>
                <c:pt idx="6975">
                  <c:v>0.37</c:v>
                </c:pt>
                <c:pt idx="6976">
                  <c:v>0.37</c:v>
                </c:pt>
                <c:pt idx="6977">
                  <c:v>0.37</c:v>
                </c:pt>
                <c:pt idx="6978">
                  <c:v>0.37</c:v>
                </c:pt>
                <c:pt idx="6979">
                  <c:v>0.37</c:v>
                </c:pt>
                <c:pt idx="6980">
                  <c:v>0.37</c:v>
                </c:pt>
                <c:pt idx="6981">
                  <c:v>0.37</c:v>
                </c:pt>
                <c:pt idx="6982">
                  <c:v>0.37</c:v>
                </c:pt>
                <c:pt idx="6983">
                  <c:v>0.37</c:v>
                </c:pt>
                <c:pt idx="6984">
                  <c:v>0.37</c:v>
                </c:pt>
                <c:pt idx="6985">
                  <c:v>0.37</c:v>
                </c:pt>
                <c:pt idx="6986">
                  <c:v>0.37</c:v>
                </c:pt>
                <c:pt idx="6987">
                  <c:v>0.37</c:v>
                </c:pt>
                <c:pt idx="6988">
                  <c:v>0.37</c:v>
                </c:pt>
                <c:pt idx="6989">
                  <c:v>0.37</c:v>
                </c:pt>
                <c:pt idx="6990">
                  <c:v>0.37</c:v>
                </c:pt>
                <c:pt idx="6991">
                  <c:v>0.37</c:v>
                </c:pt>
                <c:pt idx="6992">
                  <c:v>0.37</c:v>
                </c:pt>
                <c:pt idx="6993">
                  <c:v>0.37</c:v>
                </c:pt>
                <c:pt idx="6994">
                  <c:v>0.37</c:v>
                </c:pt>
                <c:pt idx="6995">
                  <c:v>0.37</c:v>
                </c:pt>
                <c:pt idx="6996">
                  <c:v>0.37</c:v>
                </c:pt>
                <c:pt idx="6997">
                  <c:v>0.37</c:v>
                </c:pt>
                <c:pt idx="6998">
                  <c:v>0.37</c:v>
                </c:pt>
                <c:pt idx="6999">
                  <c:v>0.37</c:v>
                </c:pt>
                <c:pt idx="7000">
                  <c:v>0.37</c:v>
                </c:pt>
              </c:numCache>
            </c:numRef>
          </c:val>
          <c:smooth val="0"/>
          <c:extLst>
            <c:ext xmlns:c16="http://schemas.microsoft.com/office/drawing/2014/chart" uri="{C3380CC4-5D6E-409C-BE32-E72D297353CC}">
              <c16:uniqueId val="{00000001-3F75-40D3-93C1-63F8BB7A012C}"/>
            </c:ext>
          </c:extLst>
        </c:ser>
        <c:dLbls>
          <c:showLegendKey val="0"/>
          <c:showVal val="0"/>
          <c:showCatName val="0"/>
          <c:showSerName val="0"/>
          <c:showPercent val="0"/>
          <c:showBubbleSize val="0"/>
        </c:dLbls>
        <c:smooth val="0"/>
        <c:axId val="1669305999"/>
        <c:axId val="1669288527"/>
      </c:lineChart>
      <c:catAx>
        <c:axId val="1669305999"/>
        <c:scaling>
          <c:orientation val="minMax"/>
        </c:scaling>
        <c:delete val="0"/>
        <c:axPos val="b"/>
        <c:numFmt formatCode="&quot;$&quot;#,##0"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1669288527"/>
        <c:crosses val="autoZero"/>
        <c:auto val="1"/>
        <c:lblAlgn val="ctr"/>
        <c:lblOffset val="0"/>
        <c:tickLblSkip val="1000"/>
        <c:tickMarkSkip val="1000"/>
        <c:noMultiLvlLbl val="0"/>
      </c:catAx>
      <c:valAx>
        <c:axId val="1669288527"/>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1669305999"/>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1800">
          <a:solidFill>
            <a:schemeClr val="tx1"/>
          </a:solidFill>
        </a:defRPr>
      </a:pPr>
      <a:endParaRPr lang="en-US"/>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60" b="0" i="0" u="none" strike="noStrike" kern="1200" spc="0" baseline="0">
                <a:solidFill>
                  <a:schemeClr val="tx1"/>
                </a:solidFill>
                <a:latin typeface="+mn-lt"/>
                <a:ea typeface="+mn-ea"/>
                <a:cs typeface="+mn-cs"/>
              </a:defRPr>
            </a:pPr>
            <a:r>
              <a:rPr lang="en-US"/>
              <a:t>Marginal tax rates -- favored investment income</a:t>
            </a:r>
          </a:p>
        </c:rich>
      </c:tx>
      <c:overlay val="0"/>
      <c:spPr>
        <a:noFill/>
        <a:ln>
          <a:noFill/>
        </a:ln>
        <a:effectLst/>
      </c:spPr>
      <c:txPr>
        <a:bodyPr rot="0" spcFirstLastPara="1" vertOverflow="ellipsis" vert="horz" wrap="square" anchor="ctr" anchorCtr="1"/>
        <a:lstStyle/>
        <a:p>
          <a:pPr>
            <a:defRPr sz="2160" b="0" i="0" u="none" strike="noStrike" kern="1200" spc="0" baseline="0">
              <a:solidFill>
                <a:schemeClr val="tx1"/>
              </a:solidFill>
              <a:latin typeface="+mn-lt"/>
              <a:ea typeface="+mn-ea"/>
              <a:cs typeface="+mn-cs"/>
            </a:defRPr>
          </a:pPr>
          <a:endParaRPr lang="en-US"/>
        </a:p>
      </c:txPr>
    </c:title>
    <c:autoTitleDeleted val="0"/>
    <c:plotArea>
      <c:layout>
        <c:manualLayout>
          <c:layoutTarget val="inner"/>
          <c:xMode val="edge"/>
          <c:yMode val="edge"/>
          <c:x val="8.4448725824165599E-2"/>
          <c:y val="0.14722452156767443"/>
          <c:w val="0.84024236332160607"/>
          <c:h val="0.70591109082946668"/>
        </c:manualLayout>
      </c:layout>
      <c:lineChart>
        <c:grouping val="standard"/>
        <c:varyColors val="0"/>
        <c:ser>
          <c:idx val="0"/>
          <c:order val="0"/>
          <c:tx>
            <c:strRef>
              <c:f>'2023 (3)'!$B$3</c:f>
              <c:strCache>
                <c:ptCount val="1"/>
                <c:pt idx="0">
                  <c:v>Marginal tax rate -- single filers</c:v>
                </c:pt>
              </c:strCache>
            </c:strRef>
          </c:tx>
          <c:spPr>
            <a:ln w="31750" cap="rnd">
              <a:solidFill>
                <a:srgbClr val="CFE5AD"/>
              </a:solidFill>
              <a:round/>
            </a:ln>
            <a:effectLst/>
          </c:spPr>
          <c:marker>
            <c:symbol val="none"/>
          </c:marker>
          <c:cat>
            <c:numRef>
              <c:f>'2023 (3)'!$A$4:$A$7004</c:f>
              <c:numCache>
                <c:formatCode>"$"#,##0</c:formatCode>
                <c:ptCount val="7001"/>
                <c:pt idx="0">
                  <c:v>0</c:v>
                </c:pt>
                <c:pt idx="1">
                  <c:v>100</c:v>
                </c:pt>
                <c:pt idx="2">
                  <c:v>200</c:v>
                </c:pt>
                <c:pt idx="3">
                  <c:v>300</c:v>
                </c:pt>
                <c:pt idx="4">
                  <c:v>400</c:v>
                </c:pt>
                <c:pt idx="5">
                  <c:v>500</c:v>
                </c:pt>
                <c:pt idx="6">
                  <c:v>600</c:v>
                </c:pt>
                <c:pt idx="7">
                  <c:v>700</c:v>
                </c:pt>
                <c:pt idx="8">
                  <c:v>800</c:v>
                </c:pt>
                <c:pt idx="9">
                  <c:v>900</c:v>
                </c:pt>
                <c:pt idx="10">
                  <c:v>1000</c:v>
                </c:pt>
                <c:pt idx="11">
                  <c:v>1100</c:v>
                </c:pt>
                <c:pt idx="12">
                  <c:v>1200</c:v>
                </c:pt>
                <c:pt idx="13">
                  <c:v>1300</c:v>
                </c:pt>
                <c:pt idx="14">
                  <c:v>1400</c:v>
                </c:pt>
                <c:pt idx="15">
                  <c:v>1500</c:v>
                </c:pt>
                <c:pt idx="16">
                  <c:v>1600</c:v>
                </c:pt>
                <c:pt idx="17">
                  <c:v>1700</c:v>
                </c:pt>
                <c:pt idx="18">
                  <c:v>1800</c:v>
                </c:pt>
                <c:pt idx="19">
                  <c:v>1900</c:v>
                </c:pt>
                <c:pt idx="20">
                  <c:v>2000</c:v>
                </c:pt>
                <c:pt idx="21">
                  <c:v>2100</c:v>
                </c:pt>
                <c:pt idx="22">
                  <c:v>2200</c:v>
                </c:pt>
                <c:pt idx="23">
                  <c:v>2300</c:v>
                </c:pt>
                <c:pt idx="24">
                  <c:v>2400</c:v>
                </c:pt>
                <c:pt idx="25">
                  <c:v>2500</c:v>
                </c:pt>
                <c:pt idx="26">
                  <c:v>2600</c:v>
                </c:pt>
                <c:pt idx="27">
                  <c:v>2700</c:v>
                </c:pt>
                <c:pt idx="28">
                  <c:v>2800</c:v>
                </c:pt>
                <c:pt idx="29">
                  <c:v>2900</c:v>
                </c:pt>
                <c:pt idx="30">
                  <c:v>3000</c:v>
                </c:pt>
                <c:pt idx="31">
                  <c:v>3100</c:v>
                </c:pt>
                <c:pt idx="32">
                  <c:v>3200</c:v>
                </c:pt>
                <c:pt idx="33">
                  <c:v>3300</c:v>
                </c:pt>
                <c:pt idx="34">
                  <c:v>3400</c:v>
                </c:pt>
                <c:pt idx="35">
                  <c:v>3500</c:v>
                </c:pt>
                <c:pt idx="36">
                  <c:v>3600</c:v>
                </c:pt>
                <c:pt idx="37">
                  <c:v>3700</c:v>
                </c:pt>
                <c:pt idx="38">
                  <c:v>3800</c:v>
                </c:pt>
                <c:pt idx="39">
                  <c:v>3900</c:v>
                </c:pt>
                <c:pt idx="40">
                  <c:v>4000</c:v>
                </c:pt>
                <c:pt idx="41">
                  <c:v>4100</c:v>
                </c:pt>
                <c:pt idx="42">
                  <c:v>4200</c:v>
                </c:pt>
                <c:pt idx="43">
                  <c:v>4300</c:v>
                </c:pt>
                <c:pt idx="44">
                  <c:v>4400</c:v>
                </c:pt>
                <c:pt idx="45">
                  <c:v>4500</c:v>
                </c:pt>
                <c:pt idx="46">
                  <c:v>4600</c:v>
                </c:pt>
                <c:pt idx="47">
                  <c:v>4700</c:v>
                </c:pt>
                <c:pt idx="48">
                  <c:v>4800</c:v>
                </c:pt>
                <c:pt idx="49">
                  <c:v>4900</c:v>
                </c:pt>
                <c:pt idx="50">
                  <c:v>5000</c:v>
                </c:pt>
                <c:pt idx="51">
                  <c:v>5100</c:v>
                </c:pt>
                <c:pt idx="52">
                  <c:v>5200</c:v>
                </c:pt>
                <c:pt idx="53">
                  <c:v>5300</c:v>
                </c:pt>
                <c:pt idx="54">
                  <c:v>5400</c:v>
                </c:pt>
                <c:pt idx="55">
                  <c:v>5500</c:v>
                </c:pt>
                <c:pt idx="56">
                  <c:v>5600</c:v>
                </c:pt>
                <c:pt idx="57">
                  <c:v>5700</c:v>
                </c:pt>
                <c:pt idx="58">
                  <c:v>5800</c:v>
                </c:pt>
                <c:pt idx="59">
                  <c:v>5900</c:v>
                </c:pt>
                <c:pt idx="60">
                  <c:v>6000</c:v>
                </c:pt>
                <c:pt idx="61">
                  <c:v>6100</c:v>
                </c:pt>
                <c:pt idx="62">
                  <c:v>6200</c:v>
                </c:pt>
                <c:pt idx="63">
                  <c:v>6300</c:v>
                </c:pt>
                <c:pt idx="64">
                  <c:v>6400</c:v>
                </c:pt>
                <c:pt idx="65">
                  <c:v>6500</c:v>
                </c:pt>
                <c:pt idx="66">
                  <c:v>6600</c:v>
                </c:pt>
                <c:pt idx="67">
                  <c:v>6700</c:v>
                </c:pt>
                <c:pt idx="68">
                  <c:v>6800</c:v>
                </c:pt>
                <c:pt idx="69">
                  <c:v>6900</c:v>
                </c:pt>
                <c:pt idx="70">
                  <c:v>7000</c:v>
                </c:pt>
                <c:pt idx="71">
                  <c:v>7100</c:v>
                </c:pt>
                <c:pt idx="72">
                  <c:v>7200</c:v>
                </c:pt>
                <c:pt idx="73">
                  <c:v>7300</c:v>
                </c:pt>
                <c:pt idx="74">
                  <c:v>7400</c:v>
                </c:pt>
                <c:pt idx="75">
                  <c:v>7500</c:v>
                </c:pt>
                <c:pt idx="76">
                  <c:v>7600</c:v>
                </c:pt>
                <c:pt idx="77">
                  <c:v>7700</c:v>
                </c:pt>
                <c:pt idx="78">
                  <c:v>7800</c:v>
                </c:pt>
                <c:pt idx="79">
                  <c:v>7900</c:v>
                </c:pt>
                <c:pt idx="80">
                  <c:v>8000</c:v>
                </c:pt>
                <c:pt idx="81">
                  <c:v>8100</c:v>
                </c:pt>
                <c:pt idx="82">
                  <c:v>8200</c:v>
                </c:pt>
                <c:pt idx="83">
                  <c:v>8300</c:v>
                </c:pt>
                <c:pt idx="84">
                  <c:v>8400</c:v>
                </c:pt>
                <c:pt idx="85">
                  <c:v>8500</c:v>
                </c:pt>
                <c:pt idx="86">
                  <c:v>8600</c:v>
                </c:pt>
                <c:pt idx="87">
                  <c:v>8700</c:v>
                </c:pt>
                <c:pt idx="88">
                  <c:v>8800</c:v>
                </c:pt>
                <c:pt idx="89">
                  <c:v>8900</c:v>
                </c:pt>
                <c:pt idx="90">
                  <c:v>9000</c:v>
                </c:pt>
                <c:pt idx="91">
                  <c:v>9100</c:v>
                </c:pt>
                <c:pt idx="92">
                  <c:v>9200</c:v>
                </c:pt>
                <c:pt idx="93">
                  <c:v>9300</c:v>
                </c:pt>
                <c:pt idx="94">
                  <c:v>9400</c:v>
                </c:pt>
                <c:pt idx="95">
                  <c:v>9500</c:v>
                </c:pt>
                <c:pt idx="96">
                  <c:v>9600</c:v>
                </c:pt>
                <c:pt idx="97">
                  <c:v>9700</c:v>
                </c:pt>
                <c:pt idx="98">
                  <c:v>9800</c:v>
                </c:pt>
                <c:pt idx="99">
                  <c:v>9900</c:v>
                </c:pt>
                <c:pt idx="100">
                  <c:v>10000</c:v>
                </c:pt>
                <c:pt idx="101">
                  <c:v>10100</c:v>
                </c:pt>
                <c:pt idx="102">
                  <c:v>10200</c:v>
                </c:pt>
                <c:pt idx="103">
                  <c:v>10300</c:v>
                </c:pt>
                <c:pt idx="104">
                  <c:v>10400</c:v>
                </c:pt>
                <c:pt idx="105">
                  <c:v>10500</c:v>
                </c:pt>
                <c:pt idx="106">
                  <c:v>10600</c:v>
                </c:pt>
                <c:pt idx="107">
                  <c:v>10700</c:v>
                </c:pt>
                <c:pt idx="108">
                  <c:v>10800</c:v>
                </c:pt>
                <c:pt idx="109">
                  <c:v>10900</c:v>
                </c:pt>
                <c:pt idx="110">
                  <c:v>11000</c:v>
                </c:pt>
                <c:pt idx="111">
                  <c:v>11100</c:v>
                </c:pt>
                <c:pt idx="112">
                  <c:v>11200</c:v>
                </c:pt>
                <c:pt idx="113">
                  <c:v>11300</c:v>
                </c:pt>
                <c:pt idx="114">
                  <c:v>11400</c:v>
                </c:pt>
                <c:pt idx="115">
                  <c:v>11500</c:v>
                </c:pt>
                <c:pt idx="116">
                  <c:v>11600</c:v>
                </c:pt>
                <c:pt idx="117">
                  <c:v>11700</c:v>
                </c:pt>
                <c:pt idx="118">
                  <c:v>11800</c:v>
                </c:pt>
                <c:pt idx="119">
                  <c:v>11900</c:v>
                </c:pt>
                <c:pt idx="120">
                  <c:v>12000</c:v>
                </c:pt>
                <c:pt idx="121">
                  <c:v>12100</c:v>
                </c:pt>
                <c:pt idx="122">
                  <c:v>12200</c:v>
                </c:pt>
                <c:pt idx="123">
                  <c:v>12300</c:v>
                </c:pt>
                <c:pt idx="124">
                  <c:v>12400</c:v>
                </c:pt>
                <c:pt idx="125">
                  <c:v>12500</c:v>
                </c:pt>
                <c:pt idx="126">
                  <c:v>12600</c:v>
                </c:pt>
                <c:pt idx="127">
                  <c:v>12700</c:v>
                </c:pt>
                <c:pt idx="128">
                  <c:v>12800</c:v>
                </c:pt>
                <c:pt idx="129">
                  <c:v>12900</c:v>
                </c:pt>
                <c:pt idx="130">
                  <c:v>13000</c:v>
                </c:pt>
                <c:pt idx="131">
                  <c:v>13100</c:v>
                </c:pt>
                <c:pt idx="132">
                  <c:v>13200</c:v>
                </c:pt>
                <c:pt idx="133">
                  <c:v>13300</c:v>
                </c:pt>
                <c:pt idx="134">
                  <c:v>13400</c:v>
                </c:pt>
                <c:pt idx="135">
                  <c:v>13500</c:v>
                </c:pt>
                <c:pt idx="136">
                  <c:v>13600</c:v>
                </c:pt>
                <c:pt idx="137">
                  <c:v>13700</c:v>
                </c:pt>
                <c:pt idx="138">
                  <c:v>13800</c:v>
                </c:pt>
                <c:pt idx="139">
                  <c:v>13900</c:v>
                </c:pt>
                <c:pt idx="140">
                  <c:v>14000</c:v>
                </c:pt>
                <c:pt idx="141">
                  <c:v>14100</c:v>
                </c:pt>
                <c:pt idx="142">
                  <c:v>14200</c:v>
                </c:pt>
                <c:pt idx="143">
                  <c:v>14300</c:v>
                </c:pt>
                <c:pt idx="144">
                  <c:v>14400</c:v>
                </c:pt>
                <c:pt idx="145">
                  <c:v>14500</c:v>
                </c:pt>
                <c:pt idx="146">
                  <c:v>14600</c:v>
                </c:pt>
                <c:pt idx="147">
                  <c:v>14700</c:v>
                </c:pt>
                <c:pt idx="148">
                  <c:v>14800</c:v>
                </c:pt>
                <c:pt idx="149">
                  <c:v>14900</c:v>
                </c:pt>
                <c:pt idx="150">
                  <c:v>15000</c:v>
                </c:pt>
                <c:pt idx="151">
                  <c:v>15100</c:v>
                </c:pt>
                <c:pt idx="152">
                  <c:v>15200</c:v>
                </c:pt>
                <c:pt idx="153">
                  <c:v>15300</c:v>
                </c:pt>
                <c:pt idx="154">
                  <c:v>15400</c:v>
                </c:pt>
                <c:pt idx="155">
                  <c:v>15500</c:v>
                </c:pt>
                <c:pt idx="156">
                  <c:v>15600</c:v>
                </c:pt>
                <c:pt idx="157">
                  <c:v>15700</c:v>
                </c:pt>
                <c:pt idx="158">
                  <c:v>15800</c:v>
                </c:pt>
                <c:pt idx="159">
                  <c:v>15900</c:v>
                </c:pt>
                <c:pt idx="160">
                  <c:v>16000</c:v>
                </c:pt>
                <c:pt idx="161">
                  <c:v>16100</c:v>
                </c:pt>
                <c:pt idx="162">
                  <c:v>16200</c:v>
                </c:pt>
                <c:pt idx="163">
                  <c:v>16300</c:v>
                </c:pt>
                <c:pt idx="164">
                  <c:v>16400</c:v>
                </c:pt>
                <c:pt idx="165">
                  <c:v>16500</c:v>
                </c:pt>
                <c:pt idx="166">
                  <c:v>16600</c:v>
                </c:pt>
                <c:pt idx="167">
                  <c:v>16700</c:v>
                </c:pt>
                <c:pt idx="168">
                  <c:v>16800</c:v>
                </c:pt>
                <c:pt idx="169">
                  <c:v>16900</c:v>
                </c:pt>
                <c:pt idx="170">
                  <c:v>17000</c:v>
                </c:pt>
                <c:pt idx="171">
                  <c:v>17100</c:v>
                </c:pt>
                <c:pt idx="172">
                  <c:v>17200</c:v>
                </c:pt>
                <c:pt idx="173">
                  <c:v>17300</c:v>
                </c:pt>
                <c:pt idx="174">
                  <c:v>17400</c:v>
                </c:pt>
                <c:pt idx="175">
                  <c:v>17500</c:v>
                </c:pt>
                <c:pt idx="176">
                  <c:v>17600</c:v>
                </c:pt>
                <c:pt idx="177">
                  <c:v>17700</c:v>
                </c:pt>
                <c:pt idx="178">
                  <c:v>17800</c:v>
                </c:pt>
                <c:pt idx="179">
                  <c:v>17900</c:v>
                </c:pt>
                <c:pt idx="180">
                  <c:v>18000</c:v>
                </c:pt>
                <c:pt idx="181">
                  <c:v>18100</c:v>
                </c:pt>
                <c:pt idx="182">
                  <c:v>18200</c:v>
                </c:pt>
                <c:pt idx="183">
                  <c:v>18300</c:v>
                </c:pt>
                <c:pt idx="184">
                  <c:v>18400</c:v>
                </c:pt>
                <c:pt idx="185">
                  <c:v>18500</c:v>
                </c:pt>
                <c:pt idx="186">
                  <c:v>18600</c:v>
                </c:pt>
                <c:pt idx="187">
                  <c:v>18700</c:v>
                </c:pt>
                <c:pt idx="188">
                  <c:v>18800</c:v>
                </c:pt>
                <c:pt idx="189">
                  <c:v>18900</c:v>
                </c:pt>
                <c:pt idx="190">
                  <c:v>19000</c:v>
                </c:pt>
                <c:pt idx="191">
                  <c:v>19100</c:v>
                </c:pt>
                <c:pt idx="192">
                  <c:v>19200</c:v>
                </c:pt>
                <c:pt idx="193">
                  <c:v>19300</c:v>
                </c:pt>
                <c:pt idx="194">
                  <c:v>19400</c:v>
                </c:pt>
                <c:pt idx="195">
                  <c:v>19500</c:v>
                </c:pt>
                <c:pt idx="196">
                  <c:v>19600</c:v>
                </c:pt>
                <c:pt idx="197">
                  <c:v>19700</c:v>
                </c:pt>
                <c:pt idx="198">
                  <c:v>19800</c:v>
                </c:pt>
                <c:pt idx="199">
                  <c:v>19900</c:v>
                </c:pt>
                <c:pt idx="200">
                  <c:v>20000</c:v>
                </c:pt>
                <c:pt idx="201">
                  <c:v>20100</c:v>
                </c:pt>
                <c:pt idx="202">
                  <c:v>20200</c:v>
                </c:pt>
                <c:pt idx="203">
                  <c:v>20300</c:v>
                </c:pt>
                <c:pt idx="204">
                  <c:v>20400</c:v>
                </c:pt>
                <c:pt idx="205">
                  <c:v>20500</c:v>
                </c:pt>
                <c:pt idx="206">
                  <c:v>20600</c:v>
                </c:pt>
                <c:pt idx="207">
                  <c:v>20700</c:v>
                </c:pt>
                <c:pt idx="208">
                  <c:v>20800</c:v>
                </c:pt>
                <c:pt idx="209">
                  <c:v>20900</c:v>
                </c:pt>
                <c:pt idx="210">
                  <c:v>21000</c:v>
                </c:pt>
                <c:pt idx="211">
                  <c:v>21100</c:v>
                </c:pt>
                <c:pt idx="212">
                  <c:v>21200</c:v>
                </c:pt>
                <c:pt idx="213">
                  <c:v>21300</c:v>
                </c:pt>
                <c:pt idx="214">
                  <c:v>21400</c:v>
                </c:pt>
                <c:pt idx="215">
                  <c:v>21500</c:v>
                </c:pt>
                <c:pt idx="216">
                  <c:v>21600</c:v>
                </c:pt>
                <c:pt idx="217">
                  <c:v>21700</c:v>
                </c:pt>
                <c:pt idx="218">
                  <c:v>21800</c:v>
                </c:pt>
                <c:pt idx="219">
                  <c:v>21900</c:v>
                </c:pt>
                <c:pt idx="220">
                  <c:v>22000</c:v>
                </c:pt>
                <c:pt idx="221">
                  <c:v>22100</c:v>
                </c:pt>
                <c:pt idx="222">
                  <c:v>22200</c:v>
                </c:pt>
                <c:pt idx="223">
                  <c:v>22300</c:v>
                </c:pt>
                <c:pt idx="224">
                  <c:v>22400</c:v>
                </c:pt>
                <c:pt idx="225">
                  <c:v>22500</c:v>
                </c:pt>
                <c:pt idx="226">
                  <c:v>22600</c:v>
                </c:pt>
                <c:pt idx="227">
                  <c:v>22700</c:v>
                </c:pt>
                <c:pt idx="228">
                  <c:v>22800</c:v>
                </c:pt>
                <c:pt idx="229">
                  <c:v>22900</c:v>
                </c:pt>
                <c:pt idx="230">
                  <c:v>23000</c:v>
                </c:pt>
                <c:pt idx="231">
                  <c:v>23100</c:v>
                </c:pt>
                <c:pt idx="232">
                  <c:v>23200</c:v>
                </c:pt>
                <c:pt idx="233">
                  <c:v>23300</c:v>
                </c:pt>
                <c:pt idx="234">
                  <c:v>23400</c:v>
                </c:pt>
                <c:pt idx="235">
                  <c:v>23500</c:v>
                </c:pt>
                <c:pt idx="236">
                  <c:v>23600</c:v>
                </c:pt>
                <c:pt idx="237">
                  <c:v>23700</c:v>
                </c:pt>
                <c:pt idx="238">
                  <c:v>23800</c:v>
                </c:pt>
                <c:pt idx="239">
                  <c:v>23900</c:v>
                </c:pt>
                <c:pt idx="240">
                  <c:v>24000</c:v>
                </c:pt>
                <c:pt idx="241">
                  <c:v>24100</c:v>
                </c:pt>
                <c:pt idx="242">
                  <c:v>24200</c:v>
                </c:pt>
                <c:pt idx="243">
                  <c:v>24300</c:v>
                </c:pt>
                <c:pt idx="244">
                  <c:v>24400</c:v>
                </c:pt>
                <c:pt idx="245">
                  <c:v>24500</c:v>
                </c:pt>
                <c:pt idx="246">
                  <c:v>24600</c:v>
                </c:pt>
                <c:pt idx="247">
                  <c:v>24700</c:v>
                </c:pt>
                <c:pt idx="248">
                  <c:v>24800</c:v>
                </c:pt>
                <c:pt idx="249">
                  <c:v>24900</c:v>
                </c:pt>
                <c:pt idx="250">
                  <c:v>25000</c:v>
                </c:pt>
                <c:pt idx="251">
                  <c:v>25100</c:v>
                </c:pt>
                <c:pt idx="252">
                  <c:v>25200</c:v>
                </c:pt>
                <c:pt idx="253">
                  <c:v>25300</c:v>
                </c:pt>
                <c:pt idx="254">
                  <c:v>25400</c:v>
                </c:pt>
                <c:pt idx="255">
                  <c:v>25500</c:v>
                </c:pt>
                <c:pt idx="256">
                  <c:v>25600</c:v>
                </c:pt>
                <c:pt idx="257">
                  <c:v>25700</c:v>
                </c:pt>
                <c:pt idx="258">
                  <c:v>25800</c:v>
                </c:pt>
                <c:pt idx="259">
                  <c:v>25900</c:v>
                </c:pt>
                <c:pt idx="260">
                  <c:v>26000</c:v>
                </c:pt>
                <c:pt idx="261">
                  <c:v>26100</c:v>
                </c:pt>
                <c:pt idx="262">
                  <c:v>26200</c:v>
                </c:pt>
                <c:pt idx="263">
                  <c:v>26300</c:v>
                </c:pt>
                <c:pt idx="264">
                  <c:v>26400</c:v>
                </c:pt>
                <c:pt idx="265">
                  <c:v>26500</c:v>
                </c:pt>
                <c:pt idx="266">
                  <c:v>26600</c:v>
                </c:pt>
                <c:pt idx="267">
                  <c:v>26700</c:v>
                </c:pt>
                <c:pt idx="268">
                  <c:v>26800</c:v>
                </c:pt>
                <c:pt idx="269">
                  <c:v>26900</c:v>
                </c:pt>
                <c:pt idx="270">
                  <c:v>27000</c:v>
                </c:pt>
                <c:pt idx="271">
                  <c:v>27100</c:v>
                </c:pt>
                <c:pt idx="272">
                  <c:v>27200</c:v>
                </c:pt>
                <c:pt idx="273">
                  <c:v>27300</c:v>
                </c:pt>
                <c:pt idx="274">
                  <c:v>27400</c:v>
                </c:pt>
                <c:pt idx="275">
                  <c:v>27500</c:v>
                </c:pt>
                <c:pt idx="276">
                  <c:v>27600</c:v>
                </c:pt>
                <c:pt idx="277">
                  <c:v>27700</c:v>
                </c:pt>
                <c:pt idx="278">
                  <c:v>27800</c:v>
                </c:pt>
                <c:pt idx="279">
                  <c:v>27900</c:v>
                </c:pt>
                <c:pt idx="280">
                  <c:v>28000</c:v>
                </c:pt>
                <c:pt idx="281">
                  <c:v>28100</c:v>
                </c:pt>
                <c:pt idx="282">
                  <c:v>28200</c:v>
                </c:pt>
                <c:pt idx="283">
                  <c:v>28300</c:v>
                </c:pt>
                <c:pt idx="284">
                  <c:v>28400</c:v>
                </c:pt>
                <c:pt idx="285">
                  <c:v>28500</c:v>
                </c:pt>
                <c:pt idx="286">
                  <c:v>28600</c:v>
                </c:pt>
                <c:pt idx="287">
                  <c:v>28700</c:v>
                </c:pt>
                <c:pt idx="288">
                  <c:v>28800</c:v>
                </c:pt>
                <c:pt idx="289">
                  <c:v>28900</c:v>
                </c:pt>
                <c:pt idx="290">
                  <c:v>29000</c:v>
                </c:pt>
                <c:pt idx="291">
                  <c:v>29100</c:v>
                </c:pt>
                <c:pt idx="292">
                  <c:v>29200</c:v>
                </c:pt>
                <c:pt idx="293">
                  <c:v>29300</c:v>
                </c:pt>
                <c:pt idx="294">
                  <c:v>29400</c:v>
                </c:pt>
                <c:pt idx="295">
                  <c:v>29500</c:v>
                </c:pt>
                <c:pt idx="296">
                  <c:v>29600</c:v>
                </c:pt>
                <c:pt idx="297">
                  <c:v>29700</c:v>
                </c:pt>
                <c:pt idx="298">
                  <c:v>29800</c:v>
                </c:pt>
                <c:pt idx="299">
                  <c:v>29900</c:v>
                </c:pt>
                <c:pt idx="300">
                  <c:v>30000</c:v>
                </c:pt>
                <c:pt idx="301">
                  <c:v>30100</c:v>
                </c:pt>
                <c:pt idx="302">
                  <c:v>30200</c:v>
                </c:pt>
                <c:pt idx="303">
                  <c:v>30300</c:v>
                </c:pt>
                <c:pt idx="304">
                  <c:v>30400</c:v>
                </c:pt>
                <c:pt idx="305">
                  <c:v>30500</c:v>
                </c:pt>
                <c:pt idx="306">
                  <c:v>30600</c:v>
                </c:pt>
                <c:pt idx="307">
                  <c:v>30700</c:v>
                </c:pt>
                <c:pt idx="308">
                  <c:v>30800</c:v>
                </c:pt>
                <c:pt idx="309">
                  <c:v>30900</c:v>
                </c:pt>
                <c:pt idx="310">
                  <c:v>31000</c:v>
                </c:pt>
                <c:pt idx="311">
                  <c:v>31100</c:v>
                </c:pt>
                <c:pt idx="312">
                  <c:v>31200</c:v>
                </c:pt>
                <c:pt idx="313">
                  <c:v>31300</c:v>
                </c:pt>
                <c:pt idx="314">
                  <c:v>31400</c:v>
                </c:pt>
                <c:pt idx="315">
                  <c:v>31500</c:v>
                </c:pt>
                <c:pt idx="316">
                  <c:v>31600</c:v>
                </c:pt>
                <c:pt idx="317">
                  <c:v>31700</c:v>
                </c:pt>
                <c:pt idx="318">
                  <c:v>31800</c:v>
                </c:pt>
                <c:pt idx="319">
                  <c:v>31900</c:v>
                </c:pt>
                <c:pt idx="320">
                  <c:v>32000</c:v>
                </c:pt>
                <c:pt idx="321">
                  <c:v>32100</c:v>
                </c:pt>
                <c:pt idx="322">
                  <c:v>32200</c:v>
                </c:pt>
                <c:pt idx="323">
                  <c:v>32300</c:v>
                </c:pt>
                <c:pt idx="324">
                  <c:v>32400</c:v>
                </c:pt>
                <c:pt idx="325">
                  <c:v>32500</c:v>
                </c:pt>
                <c:pt idx="326">
                  <c:v>32600</c:v>
                </c:pt>
                <c:pt idx="327">
                  <c:v>32700</c:v>
                </c:pt>
                <c:pt idx="328">
                  <c:v>32800</c:v>
                </c:pt>
                <c:pt idx="329">
                  <c:v>32900</c:v>
                </c:pt>
                <c:pt idx="330">
                  <c:v>33000</c:v>
                </c:pt>
                <c:pt idx="331">
                  <c:v>33100</c:v>
                </c:pt>
                <c:pt idx="332">
                  <c:v>33200</c:v>
                </c:pt>
                <c:pt idx="333">
                  <c:v>33300</c:v>
                </c:pt>
                <c:pt idx="334">
                  <c:v>33400</c:v>
                </c:pt>
                <c:pt idx="335">
                  <c:v>33500</c:v>
                </c:pt>
                <c:pt idx="336">
                  <c:v>33600</c:v>
                </c:pt>
                <c:pt idx="337">
                  <c:v>33700</c:v>
                </c:pt>
                <c:pt idx="338">
                  <c:v>33800</c:v>
                </c:pt>
                <c:pt idx="339">
                  <c:v>33900</c:v>
                </c:pt>
                <c:pt idx="340">
                  <c:v>34000</c:v>
                </c:pt>
                <c:pt idx="341">
                  <c:v>34100</c:v>
                </c:pt>
                <c:pt idx="342">
                  <c:v>34200</c:v>
                </c:pt>
                <c:pt idx="343">
                  <c:v>34300</c:v>
                </c:pt>
                <c:pt idx="344">
                  <c:v>34400</c:v>
                </c:pt>
                <c:pt idx="345">
                  <c:v>34500</c:v>
                </c:pt>
                <c:pt idx="346">
                  <c:v>34600</c:v>
                </c:pt>
                <c:pt idx="347">
                  <c:v>34700</c:v>
                </c:pt>
                <c:pt idx="348">
                  <c:v>34800</c:v>
                </c:pt>
                <c:pt idx="349">
                  <c:v>34900</c:v>
                </c:pt>
                <c:pt idx="350">
                  <c:v>35000</c:v>
                </c:pt>
                <c:pt idx="351">
                  <c:v>35100</c:v>
                </c:pt>
                <c:pt idx="352">
                  <c:v>35200</c:v>
                </c:pt>
                <c:pt idx="353">
                  <c:v>35300</c:v>
                </c:pt>
                <c:pt idx="354">
                  <c:v>35400</c:v>
                </c:pt>
                <c:pt idx="355">
                  <c:v>35500</c:v>
                </c:pt>
                <c:pt idx="356">
                  <c:v>35600</c:v>
                </c:pt>
                <c:pt idx="357">
                  <c:v>35700</c:v>
                </c:pt>
                <c:pt idx="358">
                  <c:v>35800</c:v>
                </c:pt>
                <c:pt idx="359">
                  <c:v>35900</c:v>
                </c:pt>
                <c:pt idx="360">
                  <c:v>36000</c:v>
                </c:pt>
                <c:pt idx="361">
                  <c:v>36100</c:v>
                </c:pt>
                <c:pt idx="362">
                  <c:v>36200</c:v>
                </c:pt>
                <c:pt idx="363">
                  <c:v>36300</c:v>
                </c:pt>
                <c:pt idx="364">
                  <c:v>36400</c:v>
                </c:pt>
                <c:pt idx="365">
                  <c:v>36500</c:v>
                </c:pt>
                <c:pt idx="366">
                  <c:v>36600</c:v>
                </c:pt>
                <c:pt idx="367">
                  <c:v>36700</c:v>
                </c:pt>
                <c:pt idx="368">
                  <c:v>36800</c:v>
                </c:pt>
                <c:pt idx="369">
                  <c:v>36900</c:v>
                </c:pt>
                <c:pt idx="370">
                  <c:v>37000</c:v>
                </c:pt>
                <c:pt idx="371">
                  <c:v>37100</c:v>
                </c:pt>
                <c:pt idx="372">
                  <c:v>37200</c:v>
                </c:pt>
                <c:pt idx="373">
                  <c:v>37300</c:v>
                </c:pt>
                <c:pt idx="374">
                  <c:v>37400</c:v>
                </c:pt>
                <c:pt idx="375">
                  <c:v>37500</c:v>
                </c:pt>
                <c:pt idx="376">
                  <c:v>37600</c:v>
                </c:pt>
                <c:pt idx="377">
                  <c:v>37700</c:v>
                </c:pt>
                <c:pt idx="378">
                  <c:v>37800</c:v>
                </c:pt>
                <c:pt idx="379">
                  <c:v>37900</c:v>
                </c:pt>
                <c:pt idx="380">
                  <c:v>38000</c:v>
                </c:pt>
                <c:pt idx="381">
                  <c:v>38100</c:v>
                </c:pt>
                <c:pt idx="382">
                  <c:v>38200</c:v>
                </c:pt>
                <c:pt idx="383">
                  <c:v>38300</c:v>
                </c:pt>
                <c:pt idx="384">
                  <c:v>38400</c:v>
                </c:pt>
                <c:pt idx="385">
                  <c:v>38500</c:v>
                </c:pt>
                <c:pt idx="386">
                  <c:v>38600</c:v>
                </c:pt>
                <c:pt idx="387">
                  <c:v>38700</c:v>
                </c:pt>
                <c:pt idx="388">
                  <c:v>38800</c:v>
                </c:pt>
                <c:pt idx="389">
                  <c:v>38900</c:v>
                </c:pt>
                <c:pt idx="390">
                  <c:v>39000</c:v>
                </c:pt>
                <c:pt idx="391">
                  <c:v>39100</c:v>
                </c:pt>
                <c:pt idx="392">
                  <c:v>39200</c:v>
                </c:pt>
                <c:pt idx="393">
                  <c:v>39300</c:v>
                </c:pt>
                <c:pt idx="394">
                  <c:v>39400</c:v>
                </c:pt>
                <c:pt idx="395">
                  <c:v>39500</c:v>
                </c:pt>
                <c:pt idx="396">
                  <c:v>39600</c:v>
                </c:pt>
                <c:pt idx="397">
                  <c:v>39700</c:v>
                </c:pt>
                <c:pt idx="398">
                  <c:v>39800</c:v>
                </c:pt>
                <c:pt idx="399">
                  <c:v>39900</c:v>
                </c:pt>
                <c:pt idx="400">
                  <c:v>40000</c:v>
                </c:pt>
                <c:pt idx="401">
                  <c:v>40100</c:v>
                </c:pt>
                <c:pt idx="402">
                  <c:v>40200</c:v>
                </c:pt>
                <c:pt idx="403">
                  <c:v>40300</c:v>
                </c:pt>
                <c:pt idx="404">
                  <c:v>40400</c:v>
                </c:pt>
                <c:pt idx="405">
                  <c:v>40500</c:v>
                </c:pt>
                <c:pt idx="406">
                  <c:v>40600</c:v>
                </c:pt>
                <c:pt idx="407">
                  <c:v>40700</c:v>
                </c:pt>
                <c:pt idx="408">
                  <c:v>40800</c:v>
                </c:pt>
                <c:pt idx="409">
                  <c:v>40900</c:v>
                </c:pt>
                <c:pt idx="410">
                  <c:v>41000</c:v>
                </c:pt>
                <c:pt idx="411">
                  <c:v>41100</c:v>
                </c:pt>
                <c:pt idx="412">
                  <c:v>41200</c:v>
                </c:pt>
                <c:pt idx="413">
                  <c:v>41300</c:v>
                </c:pt>
                <c:pt idx="414">
                  <c:v>41400</c:v>
                </c:pt>
                <c:pt idx="415">
                  <c:v>41500</c:v>
                </c:pt>
                <c:pt idx="416">
                  <c:v>41600</c:v>
                </c:pt>
                <c:pt idx="417">
                  <c:v>41700</c:v>
                </c:pt>
                <c:pt idx="418">
                  <c:v>41800</c:v>
                </c:pt>
                <c:pt idx="419">
                  <c:v>41900</c:v>
                </c:pt>
                <c:pt idx="420">
                  <c:v>42000</c:v>
                </c:pt>
                <c:pt idx="421">
                  <c:v>42100</c:v>
                </c:pt>
                <c:pt idx="422">
                  <c:v>42200</c:v>
                </c:pt>
                <c:pt idx="423">
                  <c:v>42300</c:v>
                </c:pt>
                <c:pt idx="424">
                  <c:v>42400</c:v>
                </c:pt>
                <c:pt idx="425">
                  <c:v>42500</c:v>
                </c:pt>
                <c:pt idx="426">
                  <c:v>42600</c:v>
                </c:pt>
                <c:pt idx="427">
                  <c:v>42700</c:v>
                </c:pt>
                <c:pt idx="428">
                  <c:v>42800</c:v>
                </c:pt>
                <c:pt idx="429">
                  <c:v>42900</c:v>
                </c:pt>
                <c:pt idx="430">
                  <c:v>43000</c:v>
                </c:pt>
                <c:pt idx="431">
                  <c:v>43100</c:v>
                </c:pt>
                <c:pt idx="432">
                  <c:v>43200</c:v>
                </c:pt>
                <c:pt idx="433">
                  <c:v>43300</c:v>
                </c:pt>
                <c:pt idx="434">
                  <c:v>43400</c:v>
                </c:pt>
                <c:pt idx="435">
                  <c:v>43500</c:v>
                </c:pt>
                <c:pt idx="436">
                  <c:v>43600</c:v>
                </c:pt>
                <c:pt idx="437">
                  <c:v>43700</c:v>
                </c:pt>
                <c:pt idx="438">
                  <c:v>43800</c:v>
                </c:pt>
                <c:pt idx="439">
                  <c:v>43900</c:v>
                </c:pt>
                <c:pt idx="440">
                  <c:v>44000</c:v>
                </c:pt>
                <c:pt idx="441">
                  <c:v>44100</c:v>
                </c:pt>
                <c:pt idx="442">
                  <c:v>44200</c:v>
                </c:pt>
                <c:pt idx="443">
                  <c:v>44300</c:v>
                </c:pt>
                <c:pt idx="444">
                  <c:v>44400</c:v>
                </c:pt>
                <c:pt idx="445">
                  <c:v>44500</c:v>
                </c:pt>
                <c:pt idx="446">
                  <c:v>44600</c:v>
                </c:pt>
                <c:pt idx="447">
                  <c:v>44700</c:v>
                </c:pt>
                <c:pt idx="448">
                  <c:v>44800</c:v>
                </c:pt>
                <c:pt idx="449">
                  <c:v>44900</c:v>
                </c:pt>
                <c:pt idx="450">
                  <c:v>45000</c:v>
                </c:pt>
                <c:pt idx="451">
                  <c:v>45100</c:v>
                </c:pt>
                <c:pt idx="452">
                  <c:v>45200</c:v>
                </c:pt>
                <c:pt idx="453">
                  <c:v>45300</c:v>
                </c:pt>
                <c:pt idx="454">
                  <c:v>45400</c:v>
                </c:pt>
                <c:pt idx="455">
                  <c:v>45500</c:v>
                </c:pt>
                <c:pt idx="456">
                  <c:v>45600</c:v>
                </c:pt>
                <c:pt idx="457">
                  <c:v>45700</c:v>
                </c:pt>
                <c:pt idx="458">
                  <c:v>45800</c:v>
                </c:pt>
                <c:pt idx="459">
                  <c:v>45900</c:v>
                </c:pt>
                <c:pt idx="460">
                  <c:v>46000</c:v>
                </c:pt>
                <c:pt idx="461">
                  <c:v>46100</c:v>
                </c:pt>
                <c:pt idx="462">
                  <c:v>46200</c:v>
                </c:pt>
                <c:pt idx="463">
                  <c:v>46300</c:v>
                </c:pt>
                <c:pt idx="464">
                  <c:v>46400</c:v>
                </c:pt>
                <c:pt idx="465">
                  <c:v>46500</c:v>
                </c:pt>
                <c:pt idx="466">
                  <c:v>46600</c:v>
                </c:pt>
                <c:pt idx="467">
                  <c:v>46700</c:v>
                </c:pt>
                <c:pt idx="468">
                  <c:v>46800</c:v>
                </c:pt>
                <c:pt idx="469">
                  <c:v>46900</c:v>
                </c:pt>
                <c:pt idx="470">
                  <c:v>47000</c:v>
                </c:pt>
                <c:pt idx="471">
                  <c:v>47100</c:v>
                </c:pt>
                <c:pt idx="472">
                  <c:v>47200</c:v>
                </c:pt>
                <c:pt idx="473">
                  <c:v>47300</c:v>
                </c:pt>
                <c:pt idx="474">
                  <c:v>47400</c:v>
                </c:pt>
                <c:pt idx="475">
                  <c:v>47500</c:v>
                </c:pt>
                <c:pt idx="476">
                  <c:v>47600</c:v>
                </c:pt>
                <c:pt idx="477">
                  <c:v>47700</c:v>
                </c:pt>
                <c:pt idx="478">
                  <c:v>47800</c:v>
                </c:pt>
                <c:pt idx="479">
                  <c:v>47900</c:v>
                </c:pt>
                <c:pt idx="480">
                  <c:v>48000</c:v>
                </c:pt>
                <c:pt idx="481">
                  <c:v>48100</c:v>
                </c:pt>
                <c:pt idx="482">
                  <c:v>48200</c:v>
                </c:pt>
                <c:pt idx="483">
                  <c:v>48300</c:v>
                </c:pt>
                <c:pt idx="484">
                  <c:v>48400</c:v>
                </c:pt>
                <c:pt idx="485">
                  <c:v>48500</c:v>
                </c:pt>
                <c:pt idx="486">
                  <c:v>48600</c:v>
                </c:pt>
                <c:pt idx="487">
                  <c:v>48700</c:v>
                </c:pt>
                <c:pt idx="488">
                  <c:v>48800</c:v>
                </c:pt>
                <c:pt idx="489">
                  <c:v>48900</c:v>
                </c:pt>
                <c:pt idx="490">
                  <c:v>49000</c:v>
                </c:pt>
                <c:pt idx="491">
                  <c:v>49100</c:v>
                </c:pt>
                <c:pt idx="492">
                  <c:v>49200</c:v>
                </c:pt>
                <c:pt idx="493">
                  <c:v>49300</c:v>
                </c:pt>
                <c:pt idx="494">
                  <c:v>49400</c:v>
                </c:pt>
                <c:pt idx="495">
                  <c:v>49500</c:v>
                </c:pt>
                <c:pt idx="496">
                  <c:v>49600</c:v>
                </c:pt>
                <c:pt idx="497">
                  <c:v>49700</c:v>
                </c:pt>
                <c:pt idx="498">
                  <c:v>49800</c:v>
                </c:pt>
                <c:pt idx="499">
                  <c:v>49900</c:v>
                </c:pt>
                <c:pt idx="500">
                  <c:v>50000</c:v>
                </c:pt>
                <c:pt idx="501">
                  <c:v>50100</c:v>
                </c:pt>
                <c:pt idx="502">
                  <c:v>50200</c:v>
                </c:pt>
                <c:pt idx="503">
                  <c:v>50300</c:v>
                </c:pt>
                <c:pt idx="504">
                  <c:v>50400</c:v>
                </c:pt>
                <c:pt idx="505">
                  <c:v>50500</c:v>
                </c:pt>
                <c:pt idx="506">
                  <c:v>50600</c:v>
                </c:pt>
                <c:pt idx="507">
                  <c:v>50700</c:v>
                </c:pt>
                <c:pt idx="508">
                  <c:v>50800</c:v>
                </c:pt>
                <c:pt idx="509">
                  <c:v>50900</c:v>
                </c:pt>
                <c:pt idx="510">
                  <c:v>51000</c:v>
                </c:pt>
                <c:pt idx="511">
                  <c:v>51100</c:v>
                </c:pt>
                <c:pt idx="512">
                  <c:v>51200</c:v>
                </c:pt>
                <c:pt idx="513">
                  <c:v>51300</c:v>
                </c:pt>
                <c:pt idx="514">
                  <c:v>51400</c:v>
                </c:pt>
                <c:pt idx="515">
                  <c:v>51500</c:v>
                </c:pt>
                <c:pt idx="516">
                  <c:v>51600</c:v>
                </c:pt>
                <c:pt idx="517">
                  <c:v>51700</c:v>
                </c:pt>
                <c:pt idx="518">
                  <c:v>51800</c:v>
                </c:pt>
                <c:pt idx="519">
                  <c:v>51900</c:v>
                </c:pt>
                <c:pt idx="520">
                  <c:v>52000</c:v>
                </c:pt>
                <c:pt idx="521">
                  <c:v>52100</c:v>
                </c:pt>
                <c:pt idx="522">
                  <c:v>52200</c:v>
                </c:pt>
                <c:pt idx="523">
                  <c:v>52300</c:v>
                </c:pt>
                <c:pt idx="524">
                  <c:v>52400</c:v>
                </c:pt>
                <c:pt idx="525">
                  <c:v>52500</c:v>
                </c:pt>
                <c:pt idx="526">
                  <c:v>52600</c:v>
                </c:pt>
                <c:pt idx="527">
                  <c:v>52700</c:v>
                </c:pt>
                <c:pt idx="528">
                  <c:v>52800</c:v>
                </c:pt>
                <c:pt idx="529">
                  <c:v>52900</c:v>
                </c:pt>
                <c:pt idx="530">
                  <c:v>53000</c:v>
                </c:pt>
                <c:pt idx="531">
                  <c:v>53100</c:v>
                </c:pt>
                <c:pt idx="532">
                  <c:v>53200</c:v>
                </c:pt>
                <c:pt idx="533">
                  <c:v>53300</c:v>
                </c:pt>
                <c:pt idx="534">
                  <c:v>53400</c:v>
                </c:pt>
                <c:pt idx="535">
                  <c:v>53500</c:v>
                </c:pt>
                <c:pt idx="536">
                  <c:v>53600</c:v>
                </c:pt>
                <c:pt idx="537">
                  <c:v>53700</c:v>
                </c:pt>
                <c:pt idx="538">
                  <c:v>53800</c:v>
                </c:pt>
                <c:pt idx="539">
                  <c:v>53900</c:v>
                </c:pt>
                <c:pt idx="540">
                  <c:v>54000</c:v>
                </c:pt>
                <c:pt idx="541">
                  <c:v>54100</c:v>
                </c:pt>
                <c:pt idx="542">
                  <c:v>54200</c:v>
                </c:pt>
                <c:pt idx="543">
                  <c:v>54300</c:v>
                </c:pt>
                <c:pt idx="544">
                  <c:v>54400</c:v>
                </c:pt>
                <c:pt idx="545">
                  <c:v>54500</c:v>
                </c:pt>
                <c:pt idx="546">
                  <c:v>54600</c:v>
                </c:pt>
                <c:pt idx="547">
                  <c:v>54700</c:v>
                </c:pt>
                <c:pt idx="548">
                  <c:v>54800</c:v>
                </c:pt>
                <c:pt idx="549">
                  <c:v>54900</c:v>
                </c:pt>
                <c:pt idx="550">
                  <c:v>55000</c:v>
                </c:pt>
                <c:pt idx="551">
                  <c:v>55100</c:v>
                </c:pt>
                <c:pt idx="552">
                  <c:v>55200</c:v>
                </c:pt>
                <c:pt idx="553">
                  <c:v>55300</c:v>
                </c:pt>
                <c:pt idx="554">
                  <c:v>55400</c:v>
                </c:pt>
                <c:pt idx="555">
                  <c:v>55500</c:v>
                </c:pt>
                <c:pt idx="556">
                  <c:v>55600</c:v>
                </c:pt>
                <c:pt idx="557">
                  <c:v>55700</c:v>
                </c:pt>
                <c:pt idx="558">
                  <c:v>55800</c:v>
                </c:pt>
                <c:pt idx="559">
                  <c:v>55900</c:v>
                </c:pt>
                <c:pt idx="560">
                  <c:v>56000</c:v>
                </c:pt>
                <c:pt idx="561">
                  <c:v>56100</c:v>
                </c:pt>
                <c:pt idx="562">
                  <c:v>56200</c:v>
                </c:pt>
                <c:pt idx="563">
                  <c:v>56300</c:v>
                </c:pt>
                <c:pt idx="564">
                  <c:v>56400</c:v>
                </c:pt>
                <c:pt idx="565">
                  <c:v>56500</c:v>
                </c:pt>
                <c:pt idx="566">
                  <c:v>56600</c:v>
                </c:pt>
                <c:pt idx="567">
                  <c:v>56700</c:v>
                </c:pt>
                <c:pt idx="568">
                  <c:v>56800</c:v>
                </c:pt>
                <c:pt idx="569">
                  <c:v>56900</c:v>
                </c:pt>
                <c:pt idx="570">
                  <c:v>57000</c:v>
                </c:pt>
                <c:pt idx="571">
                  <c:v>57100</c:v>
                </c:pt>
                <c:pt idx="572">
                  <c:v>57200</c:v>
                </c:pt>
                <c:pt idx="573">
                  <c:v>57300</c:v>
                </c:pt>
                <c:pt idx="574">
                  <c:v>57400</c:v>
                </c:pt>
                <c:pt idx="575">
                  <c:v>57500</c:v>
                </c:pt>
                <c:pt idx="576">
                  <c:v>57600</c:v>
                </c:pt>
                <c:pt idx="577">
                  <c:v>57700</c:v>
                </c:pt>
                <c:pt idx="578">
                  <c:v>57800</c:v>
                </c:pt>
                <c:pt idx="579">
                  <c:v>57900</c:v>
                </c:pt>
                <c:pt idx="580">
                  <c:v>58000</c:v>
                </c:pt>
                <c:pt idx="581">
                  <c:v>58100</c:v>
                </c:pt>
                <c:pt idx="582">
                  <c:v>58200</c:v>
                </c:pt>
                <c:pt idx="583">
                  <c:v>58300</c:v>
                </c:pt>
                <c:pt idx="584">
                  <c:v>58400</c:v>
                </c:pt>
                <c:pt idx="585">
                  <c:v>58500</c:v>
                </c:pt>
                <c:pt idx="586">
                  <c:v>58600</c:v>
                </c:pt>
                <c:pt idx="587">
                  <c:v>58700</c:v>
                </c:pt>
                <c:pt idx="588">
                  <c:v>58800</c:v>
                </c:pt>
                <c:pt idx="589">
                  <c:v>58900</c:v>
                </c:pt>
                <c:pt idx="590">
                  <c:v>59000</c:v>
                </c:pt>
                <c:pt idx="591">
                  <c:v>59100</c:v>
                </c:pt>
                <c:pt idx="592">
                  <c:v>59200</c:v>
                </c:pt>
                <c:pt idx="593">
                  <c:v>59300</c:v>
                </c:pt>
                <c:pt idx="594">
                  <c:v>59400</c:v>
                </c:pt>
                <c:pt idx="595">
                  <c:v>59500</c:v>
                </c:pt>
                <c:pt idx="596">
                  <c:v>59600</c:v>
                </c:pt>
                <c:pt idx="597">
                  <c:v>59700</c:v>
                </c:pt>
                <c:pt idx="598">
                  <c:v>59800</c:v>
                </c:pt>
                <c:pt idx="599">
                  <c:v>59900</c:v>
                </c:pt>
                <c:pt idx="600">
                  <c:v>60000</c:v>
                </c:pt>
                <c:pt idx="601">
                  <c:v>60100</c:v>
                </c:pt>
                <c:pt idx="602">
                  <c:v>60200</c:v>
                </c:pt>
                <c:pt idx="603">
                  <c:v>60300</c:v>
                </c:pt>
                <c:pt idx="604">
                  <c:v>60400</c:v>
                </c:pt>
                <c:pt idx="605">
                  <c:v>60500</c:v>
                </c:pt>
                <c:pt idx="606">
                  <c:v>60600</c:v>
                </c:pt>
                <c:pt idx="607">
                  <c:v>60700</c:v>
                </c:pt>
                <c:pt idx="608">
                  <c:v>60800</c:v>
                </c:pt>
                <c:pt idx="609">
                  <c:v>60900</c:v>
                </c:pt>
                <c:pt idx="610">
                  <c:v>61000</c:v>
                </c:pt>
                <c:pt idx="611">
                  <c:v>61100</c:v>
                </c:pt>
                <c:pt idx="612">
                  <c:v>61200</c:v>
                </c:pt>
                <c:pt idx="613">
                  <c:v>61300</c:v>
                </c:pt>
                <c:pt idx="614">
                  <c:v>61400</c:v>
                </c:pt>
                <c:pt idx="615">
                  <c:v>61500</c:v>
                </c:pt>
                <c:pt idx="616">
                  <c:v>61600</c:v>
                </c:pt>
                <c:pt idx="617">
                  <c:v>61700</c:v>
                </c:pt>
                <c:pt idx="618">
                  <c:v>61800</c:v>
                </c:pt>
                <c:pt idx="619">
                  <c:v>61900</c:v>
                </c:pt>
                <c:pt idx="620">
                  <c:v>62000</c:v>
                </c:pt>
                <c:pt idx="621">
                  <c:v>62100</c:v>
                </c:pt>
                <c:pt idx="622">
                  <c:v>62200</c:v>
                </c:pt>
                <c:pt idx="623">
                  <c:v>62300</c:v>
                </c:pt>
                <c:pt idx="624">
                  <c:v>62400</c:v>
                </c:pt>
                <c:pt idx="625">
                  <c:v>62500</c:v>
                </c:pt>
                <c:pt idx="626">
                  <c:v>62600</c:v>
                </c:pt>
                <c:pt idx="627">
                  <c:v>62700</c:v>
                </c:pt>
                <c:pt idx="628">
                  <c:v>62800</c:v>
                </c:pt>
                <c:pt idx="629">
                  <c:v>62900</c:v>
                </c:pt>
                <c:pt idx="630">
                  <c:v>63000</c:v>
                </c:pt>
                <c:pt idx="631">
                  <c:v>63100</c:v>
                </c:pt>
                <c:pt idx="632">
                  <c:v>63200</c:v>
                </c:pt>
                <c:pt idx="633">
                  <c:v>63300</c:v>
                </c:pt>
                <c:pt idx="634">
                  <c:v>63400</c:v>
                </c:pt>
                <c:pt idx="635">
                  <c:v>63500</c:v>
                </c:pt>
                <c:pt idx="636">
                  <c:v>63600</c:v>
                </c:pt>
                <c:pt idx="637">
                  <c:v>63700</c:v>
                </c:pt>
                <c:pt idx="638">
                  <c:v>63800</c:v>
                </c:pt>
                <c:pt idx="639">
                  <c:v>63900</c:v>
                </c:pt>
                <c:pt idx="640">
                  <c:v>64000</c:v>
                </c:pt>
                <c:pt idx="641">
                  <c:v>64100</c:v>
                </c:pt>
                <c:pt idx="642">
                  <c:v>64200</c:v>
                </c:pt>
                <c:pt idx="643">
                  <c:v>64300</c:v>
                </c:pt>
                <c:pt idx="644">
                  <c:v>64400</c:v>
                </c:pt>
                <c:pt idx="645">
                  <c:v>64500</c:v>
                </c:pt>
                <c:pt idx="646">
                  <c:v>64600</c:v>
                </c:pt>
                <c:pt idx="647">
                  <c:v>64700</c:v>
                </c:pt>
                <c:pt idx="648">
                  <c:v>64800</c:v>
                </c:pt>
                <c:pt idx="649">
                  <c:v>64900</c:v>
                </c:pt>
                <c:pt idx="650">
                  <c:v>65000</c:v>
                </c:pt>
                <c:pt idx="651">
                  <c:v>65100</c:v>
                </c:pt>
                <c:pt idx="652">
                  <c:v>65200</c:v>
                </c:pt>
                <c:pt idx="653">
                  <c:v>65300</c:v>
                </c:pt>
                <c:pt idx="654">
                  <c:v>65400</c:v>
                </c:pt>
                <c:pt idx="655">
                  <c:v>65500</c:v>
                </c:pt>
                <c:pt idx="656">
                  <c:v>65600</c:v>
                </c:pt>
                <c:pt idx="657">
                  <c:v>65700</c:v>
                </c:pt>
                <c:pt idx="658">
                  <c:v>65800</c:v>
                </c:pt>
                <c:pt idx="659">
                  <c:v>65900</c:v>
                </c:pt>
                <c:pt idx="660">
                  <c:v>66000</c:v>
                </c:pt>
                <c:pt idx="661">
                  <c:v>66100</c:v>
                </c:pt>
                <c:pt idx="662">
                  <c:v>66200</c:v>
                </c:pt>
                <c:pt idx="663">
                  <c:v>66300</c:v>
                </c:pt>
                <c:pt idx="664">
                  <c:v>66400</c:v>
                </c:pt>
                <c:pt idx="665">
                  <c:v>66500</c:v>
                </c:pt>
                <c:pt idx="666">
                  <c:v>66600</c:v>
                </c:pt>
                <c:pt idx="667">
                  <c:v>66700</c:v>
                </c:pt>
                <c:pt idx="668">
                  <c:v>66800</c:v>
                </c:pt>
                <c:pt idx="669">
                  <c:v>66900</c:v>
                </c:pt>
                <c:pt idx="670">
                  <c:v>67000</c:v>
                </c:pt>
                <c:pt idx="671">
                  <c:v>67100</c:v>
                </c:pt>
                <c:pt idx="672">
                  <c:v>67200</c:v>
                </c:pt>
                <c:pt idx="673">
                  <c:v>67300</c:v>
                </c:pt>
                <c:pt idx="674">
                  <c:v>67400</c:v>
                </c:pt>
                <c:pt idx="675">
                  <c:v>67500</c:v>
                </c:pt>
                <c:pt idx="676">
                  <c:v>67600</c:v>
                </c:pt>
                <c:pt idx="677">
                  <c:v>67700</c:v>
                </c:pt>
                <c:pt idx="678">
                  <c:v>67800</c:v>
                </c:pt>
                <c:pt idx="679">
                  <c:v>67900</c:v>
                </c:pt>
                <c:pt idx="680">
                  <c:v>68000</c:v>
                </c:pt>
                <c:pt idx="681">
                  <c:v>68100</c:v>
                </c:pt>
                <c:pt idx="682">
                  <c:v>68200</c:v>
                </c:pt>
                <c:pt idx="683">
                  <c:v>68300</c:v>
                </c:pt>
                <c:pt idx="684">
                  <c:v>68400</c:v>
                </c:pt>
                <c:pt idx="685">
                  <c:v>68500</c:v>
                </c:pt>
                <c:pt idx="686">
                  <c:v>68600</c:v>
                </c:pt>
                <c:pt idx="687">
                  <c:v>68700</c:v>
                </c:pt>
                <c:pt idx="688">
                  <c:v>68800</c:v>
                </c:pt>
                <c:pt idx="689">
                  <c:v>68900</c:v>
                </c:pt>
                <c:pt idx="690">
                  <c:v>69000</c:v>
                </c:pt>
                <c:pt idx="691">
                  <c:v>69100</c:v>
                </c:pt>
                <c:pt idx="692">
                  <c:v>69200</c:v>
                </c:pt>
                <c:pt idx="693">
                  <c:v>69300</c:v>
                </c:pt>
                <c:pt idx="694">
                  <c:v>69400</c:v>
                </c:pt>
                <c:pt idx="695">
                  <c:v>69500</c:v>
                </c:pt>
                <c:pt idx="696">
                  <c:v>69600</c:v>
                </c:pt>
                <c:pt idx="697">
                  <c:v>69700</c:v>
                </c:pt>
                <c:pt idx="698">
                  <c:v>69800</c:v>
                </c:pt>
                <c:pt idx="699">
                  <c:v>69900</c:v>
                </c:pt>
                <c:pt idx="700">
                  <c:v>70000</c:v>
                </c:pt>
                <c:pt idx="701">
                  <c:v>70100</c:v>
                </c:pt>
                <c:pt idx="702">
                  <c:v>70200</c:v>
                </c:pt>
                <c:pt idx="703">
                  <c:v>70300</c:v>
                </c:pt>
                <c:pt idx="704">
                  <c:v>70400</c:v>
                </c:pt>
                <c:pt idx="705">
                  <c:v>70500</c:v>
                </c:pt>
                <c:pt idx="706">
                  <c:v>70600</c:v>
                </c:pt>
                <c:pt idx="707">
                  <c:v>70700</c:v>
                </c:pt>
                <c:pt idx="708">
                  <c:v>70800</c:v>
                </c:pt>
                <c:pt idx="709">
                  <c:v>70900</c:v>
                </c:pt>
                <c:pt idx="710">
                  <c:v>71000</c:v>
                </c:pt>
                <c:pt idx="711">
                  <c:v>71100</c:v>
                </c:pt>
                <c:pt idx="712">
                  <c:v>71200</c:v>
                </c:pt>
                <c:pt idx="713">
                  <c:v>71300</c:v>
                </c:pt>
                <c:pt idx="714">
                  <c:v>71400</c:v>
                </c:pt>
                <c:pt idx="715">
                  <c:v>71500</c:v>
                </c:pt>
                <c:pt idx="716">
                  <c:v>71600</c:v>
                </c:pt>
                <c:pt idx="717">
                  <c:v>71700</c:v>
                </c:pt>
                <c:pt idx="718">
                  <c:v>71800</c:v>
                </c:pt>
                <c:pt idx="719">
                  <c:v>71900</c:v>
                </c:pt>
                <c:pt idx="720">
                  <c:v>72000</c:v>
                </c:pt>
                <c:pt idx="721">
                  <c:v>72100</c:v>
                </c:pt>
                <c:pt idx="722">
                  <c:v>72200</c:v>
                </c:pt>
                <c:pt idx="723">
                  <c:v>72300</c:v>
                </c:pt>
                <c:pt idx="724">
                  <c:v>72400</c:v>
                </c:pt>
                <c:pt idx="725">
                  <c:v>72500</c:v>
                </c:pt>
                <c:pt idx="726">
                  <c:v>72600</c:v>
                </c:pt>
                <c:pt idx="727">
                  <c:v>72700</c:v>
                </c:pt>
                <c:pt idx="728">
                  <c:v>72800</c:v>
                </c:pt>
                <c:pt idx="729">
                  <c:v>72900</c:v>
                </c:pt>
                <c:pt idx="730">
                  <c:v>73000</c:v>
                </c:pt>
                <c:pt idx="731">
                  <c:v>73100</c:v>
                </c:pt>
                <c:pt idx="732">
                  <c:v>73200</c:v>
                </c:pt>
                <c:pt idx="733">
                  <c:v>73300</c:v>
                </c:pt>
                <c:pt idx="734">
                  <c:v>73400</c:v>
                </c:pt>
                <c:pt idx="735">
                  <c:v>73500</c:v>
                </c:pt>
                <c:pt idx="736">
                  <c:v>73600</c:v>
                </c:pt>
                <c:pt idx="737">
                  <c:v>73700</c:v>
                </c:pt>
                <c:pt idx="738">
                  <c:v>73800</c:v>
                </c:pt>
                <c:pt idx="739">
                  <c:v>73900</c:v>
                </c:pt>
                <c:pt idx="740">
                  <c:v>74000</c:v>
                </c:pt>
                <c:pt idx="741">
                  <c:v>74100</c:v>
                </c:pt>
                <c:pt idx="742">
                  <c:v>74200</c:v>
                </c:pt>
                <c:pt idx="743">
                  <c:v>74300</c:v>
                </c:pt>
                <c:pt idx="744">
                  <c:v>74400</c:v>
                </c:pt>
                <c:pt idx="745">
                  <c:v>74500</c:v>
                </c:pt>
                <c:pt idx="746">
                  <c:v>74600</c:v>
                </c:pt>
                <c:pt idx="747">
                  <c:v>74700</c:v>
                </c:pt>
                <c:pt idx="748">
                  <c:v>74800</c:v>
                </c:pt>
                <c:pt idx="749">
                  <c:v>74900</c:v>
                </c:pt>
                <c:pt idx="750">
                  <c:v>75000</c:v>
                </c:pt>
                <c:pt idx="751">
                  <c:v>75100</c:v>
                </c:pt>
                <c:pt idx="752">
                  <c:v>75200</c:v>
                </c:pt>
                <c:pt idx="753">
                  <c:v>75300</c:v>
                </c:pt>
                <c:pt idx="754">
                  <c:v>75400</c:v>
                </c:pt>
                <c:pt idx="755">
                  <c:v>75500</c:v>
                </c:pt>
                <c:pt idx="756">
                  <c:v>75600</c:v>
                </c:pt>
                <c:pt idx="757">
                  <c:v>75700</c:v>
                </c:pt>
                <c:pt idx="758">
                  <c:v>75800</c:v>
                </c:pt>
                <c:pt idx="759">
                  <c:v>75900</c:v>
                </c:pt>
                <c:pt idx="760">
                  <c:v>76000</c:v>
                </c:pt>
                <c:pt idx="761">
                  <c:v>76100</c:v>
                </c:pt>
                <c:pt idx="762">
                  <c:v>76200</c:v>
                </c:pt>
                <c:pt idx="763">
                  <c:v>76300</c:v>
                </c:pt>
                <c:pt idx="764">
                  <c:v>76400</c:v>
                </c:pt>
                <c:pt idx="765">
                  <c:v>76500</c:v>
                </c:pt>
                <c:pt idx="766">
                  <c:v>76600</c:v>
                </c:pt>
                <c:pt idx="767">
                  <c:v>76700</c:v>
                </c:pt>
                <c:pt idx="768">
                  <c:v>76800</c:v>
                </c:pt>
                <c:pt idx="769">
                  <c:v>76900</c:v>
                </c:pt>
                <c:pt idx="770">
                  <c:v>77000</c:v>
                </c:pt>
                <c:pt idx="771">
                  <c:v>77100</c:v>
                </c:pt>
                <c:pt idx="772">
                  <c:v>77200</c:v>
                </c:pt>
                <c:pt idx="773">
                  <c:v>77300</c:v>
                </c:pt>
                <c:pt idx="774">
                  <c:v>77400</c:v>
                </c:pt>
                <c:pt idx="775">
                  <c:v>77500</c:v>
                </c:pt>
                <c:pt idx="776">
                  <c:v>77600</c:v>
                </c:pt>
                <c:pt idx="777">
                  <c:v>77700</c:v>
                </c:pt>
                <c:pt idx="778">
                  <c:v>77800</c:v>
                </c:pt>
                <c:pt idx="779">
                  <c:v>77900</c:v>
                </c:pt>
                <c:pt idx="780">
                  <c:v>78000</c:v>
                </c:pt>
                <c:pt idx="781">
                  <c:v>78100</c:v>
                </c:pt>
                <c:pt idx="782">
                  <c:v>78200</c:v>
                </c:pt>
                <c:pt idx="783">
                  <c:v>78300</c:v>
                </c:pt>
                <c:pt idx="784">
                  <c:v>78400</c:v>
                </c:pt>
                <c:pt idx="785">
                  <c:v>78500</c:v>
                </c:pt>
                <c:pt idx="786">
                  <c:v>78600</c:v>
                </c:pt>
                <c:pt idx="787">
                  <c:v>78700</c:v>
                </c:pt>
                <c:pt idx="788">
                  <c:v>78800</c:v>
                </c:pt>
                <c:pt idx="789">
                  <c:v>78900</c:v>
                </c:pt>
                <c:pt idx="790">
                  <c:v>79000</c:v>
                </c:pt>
                <c:pt idx="791">
                  <c:v>79100</c:v>
                </c:pt>
                <c:pt idx="792">
                  <c:v>79200</c:v>
                </c:pt>
                <c:pt idx="793">
                  <c:v>79300</c:v>
                </c:pt>
                <c:pt idx="794">
                  <c:v>79400</c:v>
                </c:pt>
                <c:pt idx="795">
                  <c:v>79500</c:v>
                </c:pt>
                <c:pt idx="796">
                  <c:v>79600</c:v>
                </c:pt>
                <c:pt idx="797">
                  <c:v>79700</c:v>
                </c:pt>
                <c:pt idx="798">
                  <c:v>79800</c:v>
                </c:pt>
                <c:pt idx="799">
                  <c:v>79900</c:v>
                </c:pt>
                <c:pt idx="800">
                  <c:v>80000</c:v>
                </c:pt>
                <c:pt idx="801">
                  <c:v>80100</c:v>
                </c:pt>
                <c:pt idx="802">
                  <c:v>80200</c:v>
                </c:pt>
                <c:pt idx="803">
                  <c:v>80300</c:v>
                </c:pt>
                <c:pt idx="804">
                  <c:v>80400</c:v>
                </c:pt>
                <c:pt idx="805">
                  <c:v>80500</c:v>
                </c:pt>
                <c:pt idx="806">
                  <c:v>80600</c:v>
                </c:pt>
                <c:pt idx="807">
                  <c:v>80700</c:v>
                </c:pt>
                <c:pt idx="808">
                  <c:v>80800</c:v>
                </c:pt>
                <c:pt idx="809">
                  <c:v>80900</c:v>
                </c:pt>
                <c:pt idx="810">
                  <c:v>81000</c:v>
                </c:pt>
                <c:pt idx="811">
                  <c:v>81100</c:v>
                </c:pt>
                <c:pt idx="812">
                  <c:v>81200</c:v>
                </c:pt>
                <c:pt idx="813">
                  <c:v>81300</c:v>
                </c:pt>
                <c:pt idx="814">
                  <c:v>81400</c:v>
                </c:pt>
                <c:pt idx="815">
                  <c:v>81500</c:v>
                </c:pt>
                <c:pt idx="816">
                  <c:v>81600</c:v>
                </c:pt>
                <c:pt idx="817">
                  <c:v>81700</c:v>
                </c:pt>
                <c:pt idx="818">
                  <c:v>81800</c:v>
                </c:pt>
                <c:pt idx="819">
                  <c:v>81900</c:v>
                </c:pt>
                <c:pt idx="820">
                  <c:v>82000</c:v>
                </c:pt>
                <c:pt idx="821">
                  <c:v>82100</c:v>
                </c:pt>
                <c:pt idx="822">
                  <c:v>82200</c:v>
                </c:pt>
                <c:pt idx="823">
                  <c:v>82300</c:v>
                </c:pt>
                <c:pt idx="824">
                  <c:v>82400</c:v>
                </c:pt>
                <c:pt idx="825">
                  <c:v>82500</c:v>
                </c:pt>
                <c:pt idx="826">
                  <c:v>82600</c:v>
                </c:pt>
                <c:pt idx="827">
                  <c:v>82700</c:v>
                </c:pt>
                <c:pt idx="828">
                  <c:v>82800</c:v>
                </c:pt>
                <c:pt idx="829">
                  <c:v>82900</c:v>
                </c:pt>
                <c:pt idx="830">
                  <c:v>83000</c:v>
                </c:pt>
                <c:pt idx="831">
                  <c:v>83100</c:v>
                </c:pt>
                <c:pt idx="832">
                  <c:v>83200</c:v>
                </c:pt>
                <c:pt idx="833">
                  <c:v>83300</c:v>
                </c:pt>
                <c:pt idx="834">
                  <c:v>83400</c:v>
                </c:pt>
                <c:pt idx="835">
                  <c:v>83500</c:v>
                </c:pt>
                <c:pt idx="836">
                  <c:v>83600</c:v>
                </c:pt>
                <c:pt idx="837">
                  <c:v>83700</c:v>
                </c:pt>
                <c:pt idx="838">
                  <c:v>83800</c:v>
                </c:pt>
                <c:pt idx="839">
                  <c:v>83900</c:v>
                </c:pt>
                <c:pt idx="840">
                  <c:v>84000</c:v>
                </c:pt>
                <c:pt idx="841">
                  <c:v>84100</c:v>
                </c:pt>
                <c:pt idx="842">
                  <c:v>84200</c:v>
                </c:pt>
                <c:pt idx="843">
                  <c:v>84300</c:v>
                </c:pt>
                <c:pt idx="844">
                  <c:v>84400</c:v>
                </c:pt>
                <c:pt idx="845">
                  <c:v>84500</c:v>
                </c:pt>
                <c:pt idx="846">
                  <c:v>84600</c:v>
                </c:pt>
                <c:pt idx="847">
                  <c:v>84700</c:v>
                </c:pt>
                <c:pt idx="848">
                  <c:v>84800</c:v>
                </c:pt>
                <c:pt idx="849">
                  <c:v>84900</c:v>
                </c:pt>
                <c:pt idx="850">
                  <c:v>85000</c:v>
                </c:pt>
                <c:pt idx="851">
                  <c:v>85100</c:v>
                </c:pt>
                <c:pt idx="852">
                  <c:v>85200</c:v>
                </c:pt>
                <c:pt idx="853">
                  <c:v>85300</c:v>
                </c:pt>
                <c:pt idx="854">
                  <c:v>85400</c:v>
                </c:pt>
                <c:pt idx="855">
                  <c:v>85500</c:v>
                </c:pt>
                <c:pt idx="856">
                  <c:v>85600</c:v>
                </c:pt>
                <c:pt idx="857">
                  <c:v>85700</c:v>
                </c:pt>
                <c:pt idx="858">
                  <c:v>85800</c:v>
                </c:pt>
                <c:pt idx="859">
                  <c:v>85900</c:v>
                </c:pt>
                <c:pt idx="860">
                  <c:v>86000</c:v>
                </c:pt>
                <c:pt idx="861">
                  <c:v>86100</c:v>
                </c:pt>
                <c:pt idx="862">
                  <c:v>86200</c:v>
                </c:pt>
                <c:pt idx="863">
                  <c:v>86300</c:v>
                </c:pt>
                <c:pt idx="864">
                  <c:v>86400</c:v>
                </c:pt>
                <c:pt idx="865">
                  <c:v>86500</c:v>
                </c:pt>
                <c:pt idx="866">
                  <c:v>86600</c:v>
                </c:pt>
                <c:pt idx="867">
                  <c:v>86700</c:v>
                </c:pt>
                <c:pt idx="868">
                  <c:v>86800</c:v>
                </c:pt>
                <c:pt idx="869">
                  <c:v>86900</c:v>
                </c:pt>
                <c:pt idx="870">
                  <c:v>87000</c:v>
                </c:pt>
                <c:pt idx="871">
                  <c:v>87100</c:v>
                </c:pt>
                <c:pt idx="872">
                  <c:v>87200</c:v>
                </c:pt>
                <c:pt idx="873">
                  <c:v>87300</c:v>
                </c:pt>
                <c:pt idx="874">
                  <c:v>87400</c:v>
                </c:pt>
                <c:pt idx="875">
                  <c:v>87500</c:v>
                </c:pt>
                <c:pt idx="876">
                  <c:v>87600</c:v>
                </c:pt>
                <c:pt idx="877">
                  <c:v>87700</c:v>
                </c:pt>
                <c:pt idx="878">
                  <c:v>87800</c:v>
                </c:pt>
                <c:pt idx="879">
                  <c:v>87900</c:v>
                </c:pt>
                <c:pt idx="880">
                  <c:v>88000</c:v>
                </c:pt>
                <c:pt idx="881">
                  <c:v>88100</c:v>
                </c:pt>
                <c:pt idx="882">
                  <c:v>88200</c:v>
                </c:pt>
                <c:pt idx="883">
                  <c:v>88300</c:v>
                </c:pt>
                <c:pt idx="884">
                  <c:v>88400</c:v>
                </c:pt>
                <c:pt idx="885">
                  <c:v>88500</c:v>
                </c:pt>
                <c:pt idx="886">
                  <c:v>88600</c:v>
                </c:pt>
                <c:pt idx="887">
                  <c:v>88700</c:v>
                </c:pt>
                <c:pt idx="888">
                  <c:v>88800</c:v>
                </c:pt>
                <c:pt idx="889">
                  <c:v>88900</c:v>
                </c:pt>
                <c:pt idx="890">
                  <c:v>89000</c:v>
                </c:pt>
                <c:pt idx="891">
                  <c:v>89100</c:v>
                </c:pt>
                <c:pt idx="892">
                  <c:v>89200</c:v>
                </c:pt>
                <c:pt idx="893">
                  <c:v>89300</c:v>
                </c:pt>
                <c:pt idx="894">
                  <c:v>89400</c:v>
                </c:pt>
                <c:pt idx="895">
                  <c:v>89500</c:v>
                </c:pt>
                <c:pt idx="896">
                  <c:v>89600</c:v>
                </c:pt>
                <c:pt idx="897">
                  <c:v>89700</c:v>
                </c:pt>
                <c:pt idx="898">
                  <c:v>89800</c:v>
                </c:pt>
                <c:pt idx="899">
                  <c:v>89900</c:v>
                </c:pt>
                <c:pt idx="900">
                  <c:v>90000</c:v>
                </c:pt>
                <c:pt idx="901">
                  <c:v>90100</c:v>
                </c:pt>
                <c:pt idx="902">
                  <c:v>90200</c:v>
                </c:pt>
                <c:pt idx="903">
                  <c:v>90300</c:v>
                </c:pt>
                <c:pt idx="904">
                  <c:v>90400</c:v>
                </c:pt>
                <c:pt idx="905">
                  <c:v>90500</c:v>
                </c:pt>
                <c:pt idx="906">
                  <c:v>90600</c:v>
                </c:pt>
                <c:pt idx="907">
                  <c:v>90700</c:v>
                </c:pt>
                <c:pt idx="908">
                  <c:v>90800</c:v>
                </c:pt>
                <c:pt idx="909">
                  <c:v>90900</c:v>
                </c:pt>
                <c:pt idx="910">
                  <c:v>91000</c:v>
                </c:pt>
                <c:pt idx="911">
                  <c:v>91100</c:v>
                </c:pt>
                <c:pt idx="912">
                  <c:v>91200</c:v>
                </c:pt>
                <c:pt idx="913">
                  <c:v>91300</c:v>
                </c:pt>
                <c:pt idx="914">
                  <c:v>91400</c:v>
                </c:pt>
                <c:pt idx="915">
                  <c:v>91500</c:v>
                </c:pt>
                <c:pt idx="916">
                  <c:v>91600</c:v>
                </c:pt>
                <c:pt idx="917">
                  <c:v>91700</c:v>
                </c:pt>
                <c:pt idx="918">
                  <c:v>91800</c:v>
                </c:pt>
                <c:pt idx="919">
                  <c:v>91900</c:v>
                </c:pt>
                <c:pt idx="920">
                  <c:v>92000</c:v>
                </c:pt>
                <c:pt idx="921">
                  <c:v>92100</c:v>
                </c:pt>
                <c:pt idx="922">
                  <c:v>92200</c:v>
                </c:pt>
                <c:pt idx="923">
                  <c:v>92300</c:v>
                </c:pt>
                <c:pt idx="924">
                  <c:v>92400</c:v>
                </c:pt>
                <c:pt idx="925">
                  <c:v>92500</c:v>
                </c:pt>
                <c:pt idx="926">
                  <c:v>92600</c:v>
                </c:pt>
                <c:pt idx="927">
                  <c:v>92700</c:v>
                </c:pt>
                <c:pt idx="928">
                  <c:v>92800</c:v>
                </c:pt>
                <c:pt idx="929">
                  <c:v>92900</c:v>
                </c:pt>
                <c:pt idx="930">
                  <c:v>93000</c:v>
                </c:pt>
                <c:pt idx="931">
                  <c:v>93100</c:v>
                </c:pt>
                <c:pt idx="932">
                  <c:v>93200</c:v>
                </c:pt>
                <c:pt idx="933">
                  <c:v>93300</c:v>
                </c:pt>
                <c:pt idx="934">
                  <c:v>93400</c:v>
                </c:pt>
                <c:pt idx="935">
                  <c:v>93500</c:v>
                </c:pt>
                <c:pt idx="936">
                  <c:v>93600</c:v>
                </c:pt>
                <c:pt idx="937">
                  <c:v>93700</c:v>
                </c:pt>
                <c:pt idx="938">
                  <c:v>93800</c:v>
                </c:pt>
                <c:pt idx="939">
                  <c:v>93900</c:v>
                </c:pt>
                <c:pt idx="940">
                  <c:v>94000</c:v>
                </c:pt>
                <c:pt idx="941">
                  <c:v>94100</c:v>
                </c:pt>
                <c:pt idx="942">
                  <c:v>94200</c:v>
                </c:pt>
                <c:pt idx="943">
                  <c:v>94300</c:v>
                </c:pt>
                <c:pt idx="944">
                  <c:v>94400</c:v>
                </c:pt>
                <c:pt idx="945">
                  <c:v>94500</c:v>
                </c:pt>
                <c:pt idx="946">
                  <c:v>94600</c:v>
                </c:pt>
                <c:pt idx="947">
                  <c:v>94700</c:v>
                </c:pt>
                <c:pt idx="948">
                  <c:v>94800</c:v>
                </c:pt>
                <c:pt idx="949">
                  <c:v>94900</c:v>
                </c:pt>
                <c:pt idx="950">
                  <c:v>95000</c:v>
                </c:pt>
                <c:pt idx="951">
                  <c:v>95100</c:v>
                </c:pt>
                <c:pt idx="952">
                  <c:v>95200</c:v>
                </c:pt>
                <c:pt idx="953">
                  <c:v>95300</c:v>
                </c:pt>
                <c:pt idx="954">
                  <c:v>95400</c:v>
                </c:pt>
                <c:pt idx="955">
                  <c:v>95500</c:v>
                </c:pt>
                <c:pt idx="956">
                  <c:v>95600</c:v>
                </c:pt>
                <c:pt idx="957">
                  <c:v>95700</c:v>
                </c:pt>
                <c:pt idx="958">
                  <c:v>95800</c:v>
                </c:pt>
                <c:pt idx="959">
                  <c:v>95900</c:v>
                </c:pt>
                <c:pt idx="960">
                  <c:v>96000</c:v>
                </c:pt>
                <c:pt idx="961">
                  <c:v>96100</c:v>
                </c:pt>
                <c:pt idx="962">
                  <c:v>96200</c:v>
                </c:pt>
                <c:pt idx="963">
                  <c:v>96300</c:v>
                </c:pt>
                <c:pt idx="964">
                  <c:v>96400</c:v>
                </c:pt>
                <c:pt idx="965">
                  <c:v>96500</c:v>
                </c:pt>
                <c:pt idx="966">
                  <c:v>96600</c:v>
                </c:pt>
                <c:pt idx="967">
                  <c:v>96700</c:v>
                </c:pt>
                <c:pt idx="968">
                  <c:v>96800</c:v>
                </c:pt>
                <c:pt idx="969">
                  <c:v>96900</c:v>
                </c:pt>
                <c:pt idx="970">
                  <c:v>97000</c:v>
                </c:pt>
                <c:pt idx="971">
                  <c:v>97100</c:v>
                </c:pt>
                <c:pt idx="972">
                  <c:v>97200</c:v>
                </c:pt>
                <c:pt idx="973">
                  <c:v>97300</c:v>
                </c:pt>
                <c:pt idx="974">
                  <c:v>97400</c:v>
                </c:pt>
                <c:pt idx="975">
                  <c:v>97500</c:v>
                </c:pt>
                <c:pt idx="976">
                  <c:v>97600</c:v>
                </c:pt>
                <c:pt idx="977">
                  <c:v>97700</c:v>
                </c:pt>
                <c:pt idx="978">
                  <c:v>97800</c:v>
                </c:pt>
                <c:pt idx="979">
                  <c:v>97900</c:v>
                </c:pt>
                <c:pt idx="980">
                  <c:v>98000</c:v>
                </c:pt>
                <c:pt idx="981">
                  <c:v>98100</c:v>
                </c:pt>
                <c:pt idx="982">
                  <c:v>98200</c:v>
                </c:pt>
                <c:pt idx="983">
                  <c:v>98300</c:v>
                </c:pt>
                <c:pt idx="984">
                  <c:v>98400</c:v>
                </c:pt>
                <c:pt idx="985">
                  <c:v>98500</c:v>
                </c:pt>
                <c:pt idx="986">
                  <c:v>98600</c:v>
                </c:pt>
                <c:pt idx="987">
                  <c:v>98700</c:v>
                </c:pt>
                <c:pt idx="988">
                  <c:v>98800</c:v>
                </c:pt>
                <c:pt idx="989">
                  <c:v>98900</c:v>
                </c:pt>
                <c:pt idx="990">
                  <c:v>99000</c:v>
                </c:pt>
                <c:pt idx="991">
                  <c:v>99100</c:v>
                </c:pt>
                <c:pt idx="992">
                  <c:v>99200</c:v>
                </c:pt>
                <c:pt idx="993">
                  <c:v>99300</c:v>
                </c:pt>
                <c:pt idx="994">
                  <c:v>99400</c:v>
                </c:pt>
                <c:pt idx="995">
                  <c:v>99500</c:v>
                </c:pt>
                <c:pt idx="996">
                  <c:v>99600</c:v>
                </c:pt>
                <c:pt idx="997">
                  <c:v>99700</c:v>
                </c:pt>
                <c:pt idx="998">
                  <c:v>99800</c:v>
                </c:pt>
                <c:pt idx="999">
                  <c:v>99900</c:v>
                </c:pt>
                <c:pt idx="1000">
                  <c:v>100000</c:v>
                </c:pt>
                <c:pt idx="1001">
                  <c:v>100100</c:v>
                </c:pt>
                <c:pt idx="1002">
                  <c:v>100200</c:v>
                </c:pt>
                <c:pt idx="1003">
                  <c:v>100300</c:v>
                </c:pt>
                <c:pt idx="1004">
                  <c:v>100400</c:v>
                </c:pt>
                <c:pt idx="1005">
                  <c:v>100500</c:v>
                </c:pt>
                <c:pt idx="1006">
                  <c:v>100600</c:v>
                </c:pt>
                <c:pt idx="1007">
                  <c:v>100700</c:v>
                </c:pt>
                <c:pt idx="1008">
                  <c:v>100800</c:v>
                </c:pt>
                <c:pt idx="1009">
                  <c:v>100900</c:v>
                </c:pt>
                <c:pt idx="1010">
                  <c:v>101000</c:v>
                </c:pt>
                <c:pt idx="1011">
                  <c:v>101100</c:v>
                </c:pt>
                <c:pt idx="1012">
                  <c:v>101200</c:v>
                </c:pt>
                <c:pt idx="1013">
                  <c:v>101300</c:v>
                </c:pt>
                <c:pt idx="1014">
                  <c:v>101400</c:v>
                </c:pt>
                <c:pt idx="1015">
                  <c:v>101500</c:v>
                </c:pt>
                <c:pt idx="1016">
                  <c:v>101600</c:v>
                </c:pt>
                <c:pt idx="1017">
                  <c:v>101700</c:v>
                </c:pt>
                <c:pt idx="1018">
                  <c:v>101800</c:v>
                </c:pt>
                <c:pt idx="1019">
                  <c:v>101900</c:v>
                </c:pt>
                <c:pt idx="1020">
                  <c:v>102000</c:v>
                </c:pt>
                <c:pt idx="1021">
                  <c:v>102100</c:v>
                </c:pt>
                <c:pt idx="1022">
                  <c:v>102200</c:v>
                </c:pt>
                <c:pt idx="1023">
                  <c:v>102300</c:v>
                </c:pt>
                <c:pt idx="1024">
                  <c:v>102400</c:v>
                </c:pt>
                <c:pt idx="1025">
                  <c:v>102500</c:v>
                </c:pt>
                <c:pt idx="1026">
                  <c:v>102600</c:v>
                </c:pt>
                <c:pt idx="1027">
                  <c:v>102700</c:v>
                </c:pt>
                <c:pt idx="1028">
                  <c:v>102800</c:v>
                </c:pt>
                <c:pt idx="1029">
                  <c:v>102900</c:v>
                </c:pt>
                <c:pt idx="1030">
                  <c:v>103000</c:v>
                </c:pt>
                <c:pt idx="1031">
                  <c:v>103100</c:v>
                </c:pt>
                <c:pt idx="1032">
                  <c:v>103200</c:v>
                </c:pt>
                <c:pt idx="1033">
                  <c:v>103300</c:v>
                </c:pt>
                <c:pt idx="1034">
                  <c:v>103400</c:v>
                </c:pt>
                <c:pt idx="1035">
                  <c:v>103500</c:v>
                </c:pt>
                <c:pt idx="1036">
                  <c:v>103600</c:v>
                </c:pt>
                <c:pt idx="1037">
                  <c:v>103700</c:v>
                </c:pt>
                <c:pt idx="1038">
                  <c:v>103800</c:v>
                </c:pt>
                <c:pt idx="1039">
                  <c:v>103900</c:v>
                </c:pt>
                <c:pt idx="1040">
                  <c:v>104000</c:v>
                </c:pt>
                <c:pt idx="1041">
                  <c:v>104100</c:v>
                </c:pt>
                <c:pt idx="1042">
                  <c:v>104200</c:v>
                </c:pt>
                <c:pt idx="1043">
                  <c:v>104300</c:v>
                </c:pt>
                <c:pt idx="1044">
                  <c:v>104400</c:v>
                </c:pt>
                <c:pt idx="1045">
                  <c:v>104500</c:v>
                </c:pt>
                <c:pt idx="1046">
                  <c:v>104600</c:v>
                </c:pt>
                <c:pt idx="1047">
                  <c:v>104700</c:v>
                </c:pt>
                <c:pt idx="1048">
                  <c:v>104800</c:v>
                </c:pt>
                <c:pt idx="1049">
                  <c:v>104900</c:v>
                </c:pt>
                <c:pt idx="1050">
                  <c:v>105000</c:v>
                </c:pt>
                <c:pt idx="1051">
                  <c:v>105100</c:v>
                </c:pt>
                <c:pt idx="1052">
                  <c:v>105200</c:v>
                </c:pt>
                <c:pt idx="1053">
                  <c:v>105300</c:v>
                </c:pt>
                <c:pt idx="1054">
                  <c:v>105400</c:v>
                </c:pt>
                <c:pt idx="1055">
                  <c:v>105500</c:v>
                </c:pt>
                <c:pt idx="1056">
                  <c:v>105600</c:v>
                </c:pt>
                <c:pt idx="1057">
                  <c:v>105700</c:v>
                </c:pt>
                <c:pt idx="1058">
                  <c:v>105800</c:v>
                </c:pt>
                <c:pt idx="1059">
                  <c:v>105900</c:v>
                </c:pt>
                <c:pt idx="1060">
                  <c:v>106000</c:v>
                </c:pt>
                <c:pt idx="1061">
                  <c:v>106100</c:v>
                </c:pt>
                <c:pt idx="1062">
                  <c:v>106200</c:v>
                </c:pt>
                <c:pt idx="1063">
                  <c:v>106300</c:v>
                </c:pt>
                <c:pt idx="1064">
                  <c:v>106400</c:v>
                </c:pt>
                <c:pt idx="1065">
                  <c:v>106500</c:v>
                </c:pt>
                <c:pt idx="1066">
                  <c:v>106600</c:v>
                </c:pt>
                <c:pt idx="1067">
                  <c:v>106700</c:v>
                </c:pt>
                <c:pt idx="1068">
                  <c:v>106800</c:v>
                </c:pt>
                <c:pt idx="1069">
                  <c:v>106900</c:v>
                </c:pt>
                <c:pt idx="1070">
                  <c:v>107000</c:v>
                </c:pt>
                <c:pt idx="1071">
                  <c:v>107100</c:v>
                </c:pt>
                <c:pt idx="1072">
                  <c:v>107200</c:v>
                </c:pt>
                <c:pt idx="1073">
                  <c:v>107300</c:v>
                </c:pt>
                <c:pt idx="1074">
                  <c:v>107400</c:v>
                </c:pt>
                <c:pt idx="1075">
                  <c:v>107500</c:v>
                </c:pt>
                <c:pt idx="1076">
                  <c:v>107600</c:v>
                </c:pt>
                <c:pt idx="1077">
                  <c:v>107700</c:v>
                </c:pt>
                <c:pt idx="1078">
                  <c:v>107800</c:v>
                </c:pt>
                <c:pt idx="1079">
                  <c:v>107900</c:v>
                </c:pt>
                <c:pt idx="1080">
                  <c:v>108000</c:v>
                </c:pt>
                <c:pt idx="1081">
                  <c:v>108100</c:v>
                </c:pt>
                <c:pt idx="1082">
                  <c:v>108200</c:v>
                </c:pt>
                <c:pt idx="1083">
                  <c:v>108300</c:v>
                </c:pt>
                <c:pt idx="1084">
                  <c:v>108400</c:v>
                </c:pt>
                <c:pt idx="1085">
                  <c:v>108500</c:v>
                </c:pt>
                <c:pt idx="1086">
                  <c:v>108600</c:v>
                </c:pt>
                <c:pt idx="1087">
                  <c:v>108700</c:v>
                </c:pt>
                <c:pt idx="1088">
                  <c:v>108800</c:v>
                </c:pt>
                <c:pt idx="1089">
                  <c:v>108900</c:v>
                </c:pt>
                <c:pt idx="1090">
                  <c:v>109000</c:v>
                </c:pt>
                <c:pt idx="1091">
                  <c:v>109100</c:v>
                </c:pt>
                <c:pt idx="1092">
                  <c:v>109200</c:v>
                </c:pt>
                <c:pt idx="1093">
                  <c:v>109300</c:v>
                </c:pt>
                <c:pt idx="1094">
                  <c:v>109400</c:v>
                </c:pt>
                <c:pt idx="1095">
                  <c:v>109500</c:v>
                </c:pt>
                <c:pt idx="1096">
                  <c:v>109600</c:v>
                </c:pt>
                <c:pt idx="1097">
                  <c:v>109700</c:v>
                </c:pt>
                <c:pt idx="1098">
                  <c:v>109800</c:v>
                </c:pt>
                <c:pt idx="1099">
                  <c:v>109900</c:v>
                </c:pt>
                <c:pt idx="1100">
                  <c:v>110000</c:v>
                </c:pt>
                <c:pt idx="1101">
                  <c:v>110100</c:v>
                </c:pt>
                <c:pt idx="1102">
                  <c:v>110200</c:v>
                </c:pt>
                <c:pt idx="1103">
                  <c:v>110300</c:v>
                </c:pt>
                <c:pt idx="1104">
                  <c:v>110400</c:v>
                </c:pt>
                <c:pt idx="1105">
                  <c:v>110500</c:v>
                </c:pt>
                <c:pt idx="1106">
                  <c:v>110600</c:v>
                </c:pt>
                <c:pt idx="1107">
                  <c:v>110700</c:v>
                </c:pt>
                <c:pt idx="1108">
                  <c:v>110800</c:v>
                </c:pt>
                <c:pt idx="1109">
                  <c:v>110900</c:v>
                </c:pt>
                <c:pt idx="1110">
                  <c:v>111000</c:v>
                </c:pt>
                <c:pt idx="1111">
                  <c:v>111100</c:v>
                </c:pt>
                <c:pt idx="1112">
                  <c:v>111200</c:v>
                </c:pt>
                <c:pt idx="1113">
                  <c:v>111300</c:v>
                </c:pt>
                <c:pt idx="1114">
                  <c:v>111400</c:v>
                </c:pt>
                <c:pt idx="1115">
                  <c:v>111500</c:v>
                </c:pt>
                <c:pt idx="1116">
                  <c:v>111600</c:v>
                </c:pt>
                <c:pt idx="1117">
                  <c:v>111700</c:v>
                </c:pt>
                <c:pt idx="1118">
                  <c:v>111800</c:v>
                </c:pt>
                <c:pt idx="1119">
                  <c:v>111900</c:v>
                </c:pt>
                <c:pt idx="1120">
                  <c:v>112000</c:v>
                </c:pt>
                <c:pt idx="1121">
                  <c:v>112100</c:v>
                </c:pt>
                <c:pt idx="1122">
                  <c:v>112200</c:v>
                </c:pt>
                <c:pt idx="1123">
                  <c:v>112300</c:v>
                </c:pt>
                <c:pt idx="1124">
                  <c:v>112400</c:v>
                </c:pt>
                <c:pt idx="1125">
                  <c:v>112500</c:v>
                </c:pt>
                <c:pt idx="1126">
                  <c:v>112600</c:v>
                </c:pt>
                <c:pt idx="1127">
                  <c:v>112700</c:v>
                </c:pt>
                <c:pt idx="1128">
                  <c:v>112800</c:v>
                </c:pt>
                <c:pt idx="1129">
                  <c:v>112900</c:v>
                </c:pt>
                <c:pt idx="1130">
                  <c:v>113000</c:v>
                </c:pt>
                <c:pt idx="1131">
                  <c:v>113100</c:v>
                </c:pt>
                <c:pt idx="1132">
                  <c:v>113200</c:v>
                </c:pt>
                <c:pt idx="1133">
                  <c:v>113300</c:v>
                </c:pt>
                <c:pt idx="1134">
                  <c:v>113400</c:v>
                </c:pt>
                <c:pt idx="1135">
                  <c:v>113500</c:v>
                </c:pt>
                <c:pt idx="1136">
                  <c:v>113600</c:v>
                </c:pt>
                <c:pt idx="1137">
                  <c:v>113700</c:v>
                </c:pt>
                <c:pt idx="1138">
                  <c:v>113800</c:v>
                </c:pt>
                <c:pt idx="1139">
                  <c:v>113900</c:v>
                </c:pt>
                <c:pt idx="1140">
                  <c:v>114000</c:v>
                </c:pt>
                <c:pt idx="1141">
                  <c:v>114100</c:v>
                </c:pt>
                <c:pt idx="1142">
                  <c:v>114200</c:v>
                </c:pt>
                <c:pt idx="1143">
                  <c:v>114300</c:v>
                </c:pt>
                <c:pt idx="1144">
                  <c:v>114400</c:v>
                </c:pt>
                <c:pt idx="1145">
                  <c:v>114500</c:v>
                </c:pt>
                <c:pt idx="1146">
                  <c:v>114600</c:v>
                </c:pt>
                <c:pt idx="1147">
                  <c:v>114700</c:v>
                </c:pt>
                <c:pt idx="1148">
                  <c:v>114800</c:v>
                </c:pt>
                <c:pt idx="1149">
                  <c:v>114900</c:v>
                </c:pt>
                <c:pt idx="1150">
                  <c:v>115000</c:v>
                </c:pt>
                <c:pt idx="1151">
                  <c:v>115100</c:v>
                </c:pt>
                <c:pt idx="1152">
                  <c:v>115200</c:v>
                </c:pt>
                <c:pt idx="1153">
                  <c:v>115300</c:v>
                </c:pt>
                <c:pt idx="1154">
                  <c:v>115400</c:v>
                </c:pt>
                <c:pt idx="1155">
                  <c:v>115500</c:v>
                </c:pt>
                <c:pt idx="1156">
                  <c:v>115600</c:v>
                </c:pt>
                <c:pt idx="1157">
                  <c:v>115700</c:v>
                </c:pt>
                <c:pt idx="1158">
                  <c:v>115800</c:v>
                </c:pt>
                <c:pt idx="1159">
                  <c:v>115900</c:v>
                </c:pt>
                <c:pt idx="1160">
                  <c:v>116000</c:v>
                </c:pt>
                <c:pt idx="1161">
                  <c:v>116100</c:v>
                </c:pt>
                <c:pt idx="1162">
                  <c:v>116200</c:v>
                </c:pt>
                <c:pt idx="1163">
                  <c:v>116300</c:v>
                </c:pt>
                <c:pt idx="1164">
                  <c:v>116400</c:v>
                </c:pt>
                <c:pt idx="1165">
                  <c:v>116500</c:v>
                </c:pt>
                <c:pt idx="1166">
                  <c:v>116600</c:v>
                </c:pt>
                <c:pt idx="1167">
                  <c:v>116700</c:v>
                </c:pt>
                <c:pt idx="1168">
                  <c:v>116800</c:v>
                </c:pt>
                <c:pt idx="1169">
                  <c:v>116900</c:v>
                </c:pt>
                <c:pt idx="1170">
                  <c:v>117000</c:v>
                </c:pt>
                <c:pt idx="1171">
                  <c:v>117100</c:v>
                </c:pt>
                <c:pt idx="1172">
                  <c:v>117200</c:v>
                </c:pt>
                <c:pt idx="1173">
                  <c:v>117300</c:v>
                </c:pt>
                <c:pt idx="1174">
                  <c:v>117400</c:v>
                </c:pt>
                <c:pt idx="1175">
                  <c:v>117500</c:v>
                </c:pt>
                <c:pt idx="1176">
                  <c:v>117600</c:v>
                </c:pt>
                <c:pt idx="1177">
                  <c:v>117700</c:v>
                </c:pt>
                <c:pt idx="1178">
                  <c:v>117800</c:v>
                </c:pt>
                <c:pt idx="1179">
                  <c:v>117900</c:v>
                </c:pt>
                <c:pt idx="1180">
                  <c:v>118000</c:v>
                </c:pt>
                <c:pt idx="1181">
                  <c:v>118100</c:v>
                </c:pt>
                <c:pt idx="1182">
                  <c:v>118200</c:v>
                </c:pt>
                <c:pt idx="1183">
                  <c:v>118300</c:v>
                </c:pt>
                <c:pt idx="1184">
                  <c:v>118400</c:v>
                </c:pt>
                <c:pt idx="1185">
                  <c:v>118500</c:v>
                </c:pt>
                <c:pt idx="1186">
                  <c:v>118600</c:v>
                </c:pt>
                <c:pt idx="1187">
                  <c:v>118700</c:v>
                </c:pt>
                <c:pt idx="1188">
                  <c:v>118800</c:v>
                </c:pt>
                <c:pt idx="1189">
                  <c:v>118900</c:v>
                </c:pt>
                <c:pt idx="1190">
                  <c:v>119000</c:v>
                </c:pt>
                <c:pt idx="1191">
                  <c:v>119100</c:v>
                </c:pt>
                <c:pt idx="1192">
                  <c:v>119200</c:v>
                </c:pt>
                <c:pt idx="1193">
                  <c:v>119300</c:v>
                </c:pt>
                <c:pt idx="1194">
                  <c:v>119400</c:v>
                </c:pt>
                <c:pt idx="1195">
                  <c:v>119500</c:v>
                </c:pt>
                <c:pt idx="1196">
                  <c:v>119600</c:v>
                </c:pt>
                <c:pt idx="1197">
                  <c:v>119700</c:v>
                </c:pt>
                <c:pt idx="1198">
                  <c:v>119800</c:v>
                </c:pt>
                <c:pt idx="1199">
                  <c:v>119900</c:v>
                </c:pt>
                <c:pt idx="1200">
                  <c:v>120000</c:v>
                </c:pt>
                <c:pt idx="1201">
                  <c:v>120100</c:v>
                </c:pt>
                <c:pt idx="1202">
                  <c:v>120200</c:v>
                </c:pt>
                <c:pt idx="1203">
                  <c:v>120300</c:v>
                </c:pt>
                <c:pt idx="1204">
                  <c:v>120400</c:v>
                </c:pt>
                <c:pt idx="1205">
                  <c:v>120500</c:v>
                </c:pt>
                <c:pt idx="1206">
                  <c:v>120600</c:v>
                </c:pt>
                <c:pt idx="1207">
                  <c:v>120700</c:v>
                </c:pt>
                <c:pt idx="1208">
                  <c:v>120800</c:v>
                </c:pt>
                <c:pt idx="1209">
                  <c:v>120900</c:v>
                </c:pt>
                <c:pt idx="1210">
                  <c:v>121000</c:v>
                </c:pt>
                <c:pt idx="1211">
                  <c:v>121100</c:v>
                </c:pt>
                <c:pt idx="1212">
                  <c:v>121200</c:v>
                </c:pt>
                <c:pt idx="1213">
                  <c:v>121300</c:v>
                </c:pt>
                <c:pt idx="1214">
                  <c:v>121400</c:v>
                </c:pt>
                <c:pt idx="1215">
                  <c:v>121500</c:v>
                </c:pt>
                <c:pt idx="1216">
                  <c:v>121600</c:v>
                </c:pt>
                <c:pt idx="1217">
                  <c:v>121700</c:v>
                </c:pt>
                <c:pt idx="1218">
                  <c:v>121800</c:v>
                </c:pt>
                <c:pt idx="1219">
                  <c:v>121900</c:v>
                </c:pt>
                <c:pt idx="1220">
                  <c:v>122000</c:v>
                </c:pt>
                <c:pt idx="1221">
                  <c:v>122100</c:v>
                </c:pt>
                <c:pt idx="1222">
                  <c:v>122200</c:v>
                </c:pt>
                <c:pt idx="1223">
                  <c:v>122300</c:v>
                </c:pt>
                <c:pt idx="1224">
                  <c:v>122400</c:v>
                </c:pt>
                <c:pt idx="1225">
                  <c:v>122500</c:v>
                </c:pt>
                <c:pt idx="1226">
                  <c:v>122600</c:v>
                </c:pt>
                <c:pt idx="1227">
                  <c:v>122700</c:v>
                </c:pt>
                <c:pt idx="1228">
                  <c:v>122800</c:v>
                </c:pt>
                <c:pt idx="1229">
                  <c:v>122900</c:v>
                </c:pt>
                <c:pt idx="1230">
                  <c:v>123000</c:v>
                </c:pt>
                <c:pt idx="1231">
                  <c:v>123100</c:v>
                </c:pt>
                <c:pt idx="1232">
                  <c:v>123200</c:v>
                </c:pt>
                <c:pt idx="1233">
                  <c:v>123300</c:v>
                </c:pt>
                <c:pt idx="1234">
                  <c:v>123400</c:v>
                </c:pt>
                <c:pt idx="1235">
                  <c:v>123500</c:v>
                </c:pt>
                <c:pt idx="1236">
                  <c:v>123600</c:v>
                </c:pt>
                <c:pt idx="1237">
                  <c:v>123700</c:v>
                </c:pt>
                <c:pt idx="1238">
                  <c:v>123800</c:v>
                </c:pt>
                <c:pt idx="1239">
                  <c:v>123900</c:v>
                </c:pt>
                <c:pt idx="1240">
                  <c:v>124000</c:v>
                </c:pt>
                <c:pt idx="1241">
                  <c:v>124100</c:v>
                </c:pt>
                <c:pt idx="1242">
                  <c:v>124200</c:v>
                </c:pt>
                <c:pt idx="1243">
                  <c:v>124300</c:v>
                </c:pt>
                <c:pt idx="1244">
                  <c:v>124400</c:v>
                </c:pt>
                <c:pt idx="1245">
                  <c:v>124500</c:v>
                </c:pt>
                <c:pt idx="1246">
                  <c:v>124600</c:v>
                </c:pt>
                <c:pt idx="1247">
                  <c:v>124700</c:v>
                </c:pt>
                <c:pt idx="1248">
                  <c:v>124800</c:v>
                </c:pt>
                <c:pt idx="1249">
                  <c:v>124900</c:v>
                </c:pt>
                <c:pt idx="1250">
                  <c:v>125000</c:v>
                </c:pt>
                <c:pt idx="1251">
                  <c:v>125100</c:v>
                </c:pt>
                <c:pt idx="1252">
                  <c:v>125200</c:v>
                </c:pt>
                <c:pt idx="1253">
                  <c:v>125300</c:v>
                </c:pt>
                <c:pt idx="1254">
                  <c:v>125400</c:v>
                </c:pt>
                <c:pt idx="1255">
                  <c:v>125500</c:v>
                </c:pt>
                <c:pt idx="1256">
                  <c:v>125600</c:v>
                </c:pt>
                <c:pt idx="1257">
                  <c:v>125700</c:v>
                </c:pt>
                <c:pt idx="1258">
                  <c:v>125800</c:v>
                </c:pt>
                <c:pt idx="1259">
                  <c:v>125900</c:v>
                </c:pt>
                <c:pt idx="1260">
                  <c:v>126000</c:v>
                </c:pt>
                <c:pt idx="1261">
                  <c:v>126100</c:v>
                </c:pt>
                <c:pt idx="1262">
                  <c:v>126200</c:v>
                </c:pt>
                <c:pt idx="1263">
                  <c:v>126300</c:v>
                </c:pt>
                <c:pt idx="1264">
                  <c:v>126400</c:v>
                </c:pt>
                <c:pt idx="1265">
                  <c:v>126500</c:v>
                </c:pt>
                <c:pt idx="1266">
                  <c:v>126600</c:v>
                </c:pt>
                <c:pt idx="1267">
                  <c:v>126700</c:v>
                </c:pt>
                <c:pt idx="1268">
                  <c:v>126800</c:v>
                </c:pt>
                <c:pt idx="1269">
                  <c:v>126900</c:v>
                </c:pt>
                <c:pt idx="1270">
                  <c:v>127000</c:v>
                </c:pt>
                <c:pt idx="1271">
                  <c:v>127100</c:v>
                </c:pt>
                <c:pt idx="1272">
                  <c:v>127200</c:v>
                </c:pt>
                <c:pt idx="1273">
                  <c:v>127300</c:v>
                </c:pt>
                <c:pt idx="1274">
                  <c:v>127400</c:v>
                </c:pt>
                <c:pt idx="1275">
                  <c:v>127500</c:v>
                </c:pt>
                <c:pt idx="1276">
                  <c:v>127600</c:v>
                </c:pt>
                <c:pt idx="1277">
                  <c:v>127700</c:v>
                </c:pt>
                <c:pt idx="1278">
                  <c:v>127800</c:v>
                </c:pt>
                <c:pt idx="1279">
                  <c:v>127900</c:v>
                </c:pt>
                <c:pt idx="1280">
                  <c:v>128000</c:v>
                </c:pt>
                <c:pt idx="1281">
                  <c:v>128100</c:v>
                </c:pt>
                <c:pt idx="1282">
                  <c:v>128200</c:v>
                </c:pt>
                <c:pt idx="1283">
                  <c:v>128300</c:v>
                </c:pt>
                <c:pt idx="1284">
                  <c:v>128400</c:v>
                </c:pt>
                <c:pt idx="1285">
                  <c:v>128500</c:v>
                </c:pt>
                <c:pt idx="1286">
                  <c:v>128600</c:v>
                </c:pt>
                <c:pt idx="1287">
                  <c:v>128700</c:v>
                </c:pt>
                <c:pt idx="1288">
                  <c:v>128800</c:v>
                </c:pt>
                <c:pt idx="1289">
                  <c:v>128900</c:v>
                </c:pt>
                <c:pt idx="1290">
                  <c:v>129000</c:v>
                </c:pt>
                <c:pt idx="1291">
                  <c:v>129100</c:v>
                </c:pt>
                <c:pt idx="1292">
                  <c:v>129200</c:v>
                </c:pt>
                <c:pt idx="1293">
                  <c:v>129300</c:v>
                </c:pt>
                <c:pt idx="1294">
                  <c:v>129400</c:v>
                </c:pt>
                <c:pt idx="1295">
                  <c:v>129500</c:v>
                </c:pt>
                <c:pt idx="1296">
                  <c:v>129600</c:v>
                </c:pt>
                <c:pt idx="1297">
                  <c:v>129700</c:v>
                </c:pt>
                <c:pt idx="1298">
                  <c:v>129800</c:v>
                </c:pt>
                <c:pt idx="1299">
                  <c:v>129900</c:v>
                </c:pt>
                <c:pt idx="1300">
                  <c:v>130000</c:v>
                </c:pt>
                <c:pt idx="1301">
                  <c:v>130100</c:v>
                </c:pt>
                <c:pt idx="1302">
                  <c:v>130200</c:v>
                </c:pt>
                <c:pt idx="1303">
                  <c:v>130300</c:v>
                </c:pt>
                <c:pt idx="1304">
                  <c:v>130400</c:v>
                </c:pt>
                <c:pt idx="1305">
                  <c:v>130500</c:v>
                </c:pt>
                <c:pt idx="1306">
                  <c:v>130600</c:v>
                </c:pt>
                <c:pt idx="1307">
                  <c:v>130700</c:v>
                </c:pt>
                <c:pt idx="1308">
                  <c:v>130800</c:v>
                </c:pt>
                <c:pt idx="1309">
                  <c:v>130900</c:v>
                </c:pt>
                <c:pt idx="1310">
                  <c:v>131000</c:v>
                </c:pt>
                <c:pt idx="1311">
                  <c:v>131100</c:v>
                </c:pt>
                <c:pt idx="1312">
                  <c:v>131200</c:v>
                </c:pt>
                <c:pt idx="1313">
                  <c:v>131300</c:v>
                </c:pt>
                <c:pt idx="1314">
                  <c:v>131400</c:v>
                </c:pt>
                <c:pt idx="1315">
                  <c:v>131500</c:v>
                </c:pt>
                <c:pt idx="1316">
                  <c:v>131600</c:v>
                </c:pt>
                <c:pt idx="1317">
                  <c:v>131700</c:v>
                </c:pt>
                <c:pt idx="1318">
                  <c:v>131800</c:v>
                </c:pt>
                <c:pt idx="1319">
                  <c:v>131900</c:v>
                </c:pt>
                <c:pt idx="1320">
                  <c:v>132000</c:v>
                </c:pt>
                <c:pt idx="1321">
                  <c:v>132100</c:v>
                </c:pt>
                <c:pt idx="1322">
                  <c:v>132200</c:v>
                </c:pt>
                <c:pt idx="1323">
                  <c:v>132300</c:v>
                </c:pt>
                <c:pt idx="1324">
                  <c:v>132400</c:v>
                </c:pt>
                <c:pt idx="1325">
                  <c:v>132500</c:v>
                </c:pt>
                <c:pt idx="1326">
                  <c:v>132600</c:v>
                </c:pt>
                <c:pt idx="1327">
                  <c:v>132700</c:v>
                </c:pt>
                <c:pt idx="1328">
                  <c:v>132800</c:v>
                </c:pt>
                <c:pt idx="1329">
                  <c:v>132900</c:v>
                </c:pt>
                <c:pt idx="1330">
                  <c:v>133000</c:v>
                </c:pt>
                <c:pt idx="1331">
                  <c:v>133100</c:v>
                </c:pt>
                <c:pt idx="1332">
                  <c:v>133200</c:v>
                </c:pt>
                <c:pt idx="1333">
                  <c:v>133300</c:v>
                </c:pt>
                <c:pt idx="1334">
                  <c:v>133400</c:v>
                </c:pt>
                <c:pt idx="1335">
                  <c:v>133500</c:v>
                </c:pt>
                <c:pt idx="1336">
                  <c:v>133600</c:v>
                </c:pt>
                <c:pt idx="1337">
                  <c:v>133700</c:v>
                </c:pt>
                <c:pt idx="1338">
                  <c:v>133800</c:v>
                </c:pt>
                <c:pt idx="1339">
                  <c:v>133900</c:v>
                </c:pt>
                <c:pt idx="1340">
                  <c:v>134000</c:v>
                </c:pt>
                <c:pt idx="1341">
                  <c:v>134100</c:v>
                </c:pt>
                <c:pt idx="1342">
                  <c:v>134200</c:v>
                </c:pt>
                <c:pt idx="1343">
                  <c:v>134300</c:v>
                </c:pt>
                <c:pt idx="1344">
                  <c:v>134400</c:v>
                </c:pt>
                <c:pt idx="1345">
                  <c:v>134500</c:v>
                </c:pt>
                <c:pt idx="1346">
                  <c:v>134600</c:v>
                </c:pt>
                <c:pt idx="1347">
                  <c:v>134700</c:v>
                </c:pt>
                <c:pt idx="1348">
                  <c:v>134800</c:v>
                </c:pt>
                <c:pt idx="1349">
                  <c:v>134900</c:v>
                </c:pt>
                <c:pt idx="1350">
                  <c:v>135000</c:v>
                </c:pt>
                <c:pt idx="1351">
                  <c:v>135100</c:v>
                </c:pt>
                <c:pt idx="1352">
                  <c:v>135200</c:v>
                </c:pt>
                <c:pt idx="1353">
                  <c:v>135300</c:v>
                </c:pt>
                <c:pt idx="1354">
                  <c:v>135400</c:v>
                </c:pt>
                <c:pt idx="1355">
                  <c:v>135500</c:v>
                </c:pt>
                <c:pt idx="1356">
                  <c:v>135600</c:v>
                </c:pt>
                <c:pt idx="1357">
                  <c:v>135700</c:v>
                </c:pt>
                <c:pt idx="1358">
                  <c:v>135800</c:v>
                </c:pt>
                <c:pt idx="1359">
                  <c:v>135900</c:v>
                </c:pt>
                <c:pt idx="1360">
                  <c:v>136000</c:v>
                </c:pt>
                <c:pt idx="1361">
                  <c:v>136100</c:v>
                </c:pt>
                <c:pt idx="1362">
                  <c:v>136200</c:v>
                </c:pt>
                <c:pt idx="1363">
                  <c:v>136300</c:v>
                </c:pt>
                <c:pt idx="1364">
                  <c:v>136400</c:v>
                </c:pt>
                <c:pt idx="1365">
                  <c:v>136500</c:v>
                </c:pt>
                <c:pt idx="1366">
                  <c:v>136600</c:v>
                </c:pt>
                <c:pt idx="1367">
                  <c:v>136700</c:v>
                </c:pt>
                <c:pt idx="1368">
                  <c:v>136800</c:v>
                </c:pt>
                <c:pt idx="1369">
                  <c:v>136900</c:v>
                </c:pt>
                <c:pt idx="1370">
                  <c:v>137000</c:v>
                </c:pt>
                <c:pt idx="1371">
                  <c:v>137100</c:v>
                </c:pt>
                <c:pt idx="1372">
                  <c:v>137200</c:v>
                </c:pt>
                <c:pt idx="1373">
                  <c:v>137300</c:v>
                </c:pt>
                <c:pt idx="1374">
                  <c:v>137400</c:v>
                </c:pt>
                <c:pt idx="1375">
                  <c:v>137500</c:v>
                </c:pt>
                <c:pt idx="1376">
                  <c:v>137600</c:v>
                </c:pt>
                <c:pt idx="1377">
                  <c:v>137700</c:v>
                </c:pt>
                <c:pt idx="1378">
                  <c:v>137800</c:v>
                </c:pt>
                <c:pt idx="1379">
                  <c:v>137900</c:v>
                </c:pt>
                <c:pt idx="1380">
                  <c:v>138000</c:v>
                </c:pt>
                <c:pt idx="1381">
                  <c:v>138100</c:v>
                </c:pt>
                <c:pt idx="1382">
                  <c:v>138200</c:v>
                </c:pt>
                <c:pt idx="1383">
                  <c:v>138300</c:v>
                </c:pt>
                <c:pt idx="1384">
                  <c:v>138400</c:v>
                </c:pt>
                <c:pt idx="1385">
                  <c:v>138500</c:v>
                </c:pt>
                <c:pt idx="1386">
                  <c:v>138600</c:v>
                </c:pt>
                <c:pt idx="1387">
                  <c:v>138700</c:v>
                </c:pt>
                <c:pt idx="1388">
                  <c:v>138800</c:v>
                </c:pt>
                <c:pt idx="1389">
                  <c:v>138900</c:v>
                </c:pt>
                <c:pt idx="1390">
                  <c:v>139000</c:v>
                </c:pt>
                <c:pt idx="1391">
                  <c:v>139100</c:v>
                </c:pt>
                <c:pt idx="1392">
                  <c:v>139200</c:v>
                </c:pt>
                <c:pt idx="1393">
                  <c:v>139300</c:v>
                </c:pt>
                <c:pt idx="1394">
                  <c:v>139400</c:v>
                </c:pt>
                <c:pt idx="1395">
                  <c:v>139500</c:v>
                </c:pt>
                <c:pt idx="1396">
                  <c:v>139600</c:v>
                </c:pt>
                <c:pt idx="1397">
                  <c:v>139700</c:v>
                </c:pt>
                <c:pt idx="1398">
                  <c:v>139800</c:v>
                </c:pt>
                <c:pt idx="1399">
                  <c:v>139900</c:v>
                </c:pt>
                <c:pt idx="1400">
                  <c:v>140000</c:v>
                </c:pt>
                <c:pt idx="1401">
                  <c:v>140100</c:v>
                </c:pt>
                <c:pt idx="1402">
                  <c:v>140200</c:v>
                </c:pt>
                <c:pt idx="1403">
                  <c:v>140300</c:v>
                </c:pt>
                <c:pt idx="1404">
                  <c:v>140400</c:v>
                </c:pt>
                <c:pt idx="1405">
                  <c:v>140500</c:v>
                </c:pt>
                <c:pt idx="1406">
                  <c:v>140600</c:v>
                </c:pt>
                <c:pt idx="1407">
                  <c:v>140700</c:v>
                </c:pt>
                <c:pt idx="1408">
                  <c:v>140800</c:v>
                </c:pt>
                <c:pt idx="1409">
                  <c:v>140900</c:v>
                </c:pt>
                <c:pt idx="1410">
                  <c:v>141000</c:v>
                </c:pt>
                <c:pt idx="1411">
                  <c:v>141100</c:v>
                </c:pt>
                <c:pt idx="1412">
                  <c:v>141200</c:v>
                </c:pt>
                <c:pt idx="1413">
                  <c:v>141300</c:v>
                </c:pt>
                <c:pt idx="1414">
                  <c:v>141400</c:v>
                </c:pt>
                <c:pt idx="1415">
                  <c:v>141500</c:v>
                </c:pt>
                <c:pt idx="1416">
                  <c:v>141600</c:v>
                </c:pt>
                <c:pt idx="1417">
                  <c:v>141700</c:v>
                </c:pt>
                <c:pt idx="1418">
                  <c:v>141800</c:v>
                </c:pt>
                <c:pt idx="1419">
                  <c:v>141900</c:v>
                </c:pt>
                <c:pt idx="1420">
                  <c:v>142000</c:v>
                </c:pt>
                <c:pt idx="1421">
                  <c:v>142100</c:v>
                </c:pt>
                <c:pt idx="1422">
                  <c:v>142200</c:v>
                </c:pt>
                <c:pt idx="1423">
                  <c:v>142300</c:v>
                </c:pt>
                <c:pt idx="1424">
                  <c:v>142400</c:v>
                </c:pt>
                <c:pt idx="1425">
                  <c:v>142500</c:v>
                </c:pt>
                <c:pt idx="1426">
                  <c:v>142600</c:v>
                </c:pt>
                <c:pt idx="1427">
                  <c:v>142700</c:v>
                </c:pt>
                <c:pt idx="1428">
                  <c:v>142800</c:v>
                </c:pt>
                <c:pt idx="1429">
                  <c:v>142900</c:v>
                </c:pt>
                <c:pt idx="1430">
                  <c:v>143000</c:v>
                </c:pt>
                <c:pt idx="1431">
                  <c:v>143100</c:v>
                </c:pt>
                <c:pt idx="1432">
                  <c:v>143200</c:v>
                </c:pt>
                <c:pt idx="1433">
                  <c:v>143300</c:v>
                </c:pt>
                <c:pt idx="1434">
                  <c:v>143400</c:v>
                </c:pt>
                <c:pt idx="1435">
                  <c:v>143500</c:v>
                </c:pt>
                <c:pt idx="1436">
                  <c:v>143600</c:v>
                </c:pt>
                <c:pt idx="1437">
                  <c:v>143700</c:v>
                </c:pt>
                <c:pt idx="1438">
                  <c:v>143800</c:v>
                </c:pt>
                <c:pt idx="1439">
                  <c:v>143900</c:v>
                </c:pt>
                <c:pt idx="1440">
                  <c:v>144000</c:v>
                </c:pt>
                <c:pt idx="1441">
                  <c:v>144100</c:v>
                </c:pt>
                <c:pt idx="1442">
                  <c:v>144200</c:v>
                </c:pt>
                <c:pt idx="1443">
                  <c:v>144300</c:v>
                </c:pt>
                <c:pt idx="1444">
                  <c:v>144400</c:v>
                </c:pt>
                <c:pt idx="1445">
                  <c:v>144500</c:v>
                </c:pt>
                <c:pt idx="1446">
                  <c:v>144600</c:v>
                </c:pt>
                <c:pt idx="1447">
                  <c:v>144700</c:v>
                </c:pt>
                <c:pt idx="1448">
                  <c:v>144800</c:v>
                </c:pt>
                <c:pt idx="1449">
                  <c:v>144900</c:v>
                </c:pt>
                <c:pt idx="1450">
                  <c:v>145000</c:v>
                </c:pt>
                <c:pt idx="1451">
                  <c:v>145100</c:v>
                </c:pt>
                <c:pt idx="1452">
                  <c:v>145200</c:v>
                </c:pt>
                <c:pt idx="1453">
                  <c:v>145300</c:v>
                </c:pt>
                <c:pt idx="1454">
                  <c:v>145400</c:v>
                </c:pt>
                <c:pt idx="1455">
                  <c:v>145500</c:v>
                </c:pt>
                <c:pt idx="1456">
                  <c:v>145600</c:v>
                </c:pt>
                <c:pt idx="1457">
                  <c:v>145700</c:v>
                </c:pt>
                <c:pt idx="1458">
                  <c:v>145800</c:v>
                </c:pt>
                <c:pt idx="1459">
                  <c:v>145900</c:v>
                </c:pt>
                <c:pt idx="1460">
                  <c:v>146000</c:v>
                </c:pt>
                <c:pt idx="1461">
                  <c:v>146100</c:v>
                </c:pt>
                <c:pt idx="1462">
                  <c:v>146200</c:v>
                </c:pt>
                <c:pt idx="1463">
                  <c:v>146300</c:v>
                </c:pt>
                <c:pt idx="1464">
                  <c:v>146400</c:v>
                </c:pt>
                <c:pt idx="1465">
                  <c:v>146500</c:v>
                </c:pt>
                <c:pt idx="1466">
                  <c:v>146600</c:v>
                </c:pt>
                <c:pt idx="1467">
                  <c:v>146700</c:v>
                </c:pt>
                <c:pt idx="1468">
                  <c:v>146800</c:v>
                </c:pt>
                <c:pt idx="1469">
                  <c:v>146900</c:v>
                </c:pt>
                <c:pt idx="1470">
                  <c:v>147000</c:v>
                </c:pt>
                <c:pt idx="1471">
                  <c:v>147100</c:v>
                </c:pt>
                <c:pt idx="1472">
                  <c:v>147200</c:v>
                </c:pt>
                <c:pt idx="1473">
                  <c:v>147300</c:v>
                </c:pt>
                <c:pt idx="1474">
                  <c:v>147400</c:v>
                </c:pt>
                <c:pt idx="1475">
                  <c:v>147500</c:v>
                </c:pt>
                <c:pt idx="1476">
                  <c:v>147600</c:v>
                </c:pt>
                <c:pt idx="1477">
                  <c:v>147700</c:v>
                </c:pt>
                <c:pt idx="1478">
                  <c:v>147800</c:v>
                </c:pt>
                <c:pt idx="1479">
                  <c:v>147900</c:v>
                </c:pt>
                <c:pt idx="1480">
                  <c:v>148000</c:v>
                </c:pt>
                <c:pt idx="1481">
                  <c:v>148100</c:v>
                </c:pt>
                <c:pt idx="1482">
                  <c:v>148200</c:v>
                </c:pt>
                <c:pt idx="1483">
                  <c:v>148300</c:v>
                </c:pt>
                <c:pt idx="1484">
                  <c:v>148400</c:v>
                </c:pt>
                <c:pt idx="1485">
                  <c:v>148500</c:v>
                </c:pt>
                <c:pt idx="1486">
                  <c:v>148600</c:v>
                </c:pt>
                <c:pt idx="1487">
                  <c:v>148700</c:v>
                </c:pt>
                <c:pt idx="1488">
                  <c:v>148800</c:v>
                </c:pt>
                <c:pt idx="1489">
                  <c:v>148900</c:v>
                </c:pt>
                <c:pt idx="1490">
                  <c:v>149000</c:v>
                </c:pt>
                <c:pt idx="1491">
                  <c:v>149100</c:v>
                </c:pt>
                <c:pt idx="1492">
                  <c:v>149200</c:v>
                </c:pt>
                <c:pt idx="1493">
                  <c:v>149300</c:v>
                </c:pt>
                <c:pt idx="1494">
                  <c:v>149400</c:v>
                </c:pt>
                <c:pt idx="1495">
                  <c:v>149500</c:v>
                </c:pt>
                <c:pt idx="1496">
                  <c:v>149600</c:v>
                </c:pt>
                <c:pt idx="1497">
                  <c:v>149700</c:v>
                </c:pt>
                <c:pt idx="1498">
                  <c:v>149800</c:v>
                </c:pt>
                <c:pt idx="1499">
                  <c:v>149900</c:v>
                </c:pt>
                <c:pt idx="1500">
                  <c:v>150000</c:v>
                </c:pt>
                <c:pt idx="1501">
                  <c:v>150100</c:v>
                </c:pt>
                <c:pt idx="1502">
                  <c:v>150200</c:v>
                </c:pt>
                <c:pt idx="1503">
                  <c:v>150300</c:v>
                </c:pt>
                <c:pt idx="1504">
                  <c:v>150400</c:v>
                </c:pt>
                <c:pt idx="1505">
                  <c:v>150500</c:v>
                </c:pt>
                <c:pt idx="1506">
                  <c:v>150600</c:v>
                </c:pt>
                <c:pt idx="1507">
                  <c:v>150700</c:v>
                </c:pt>
                <c:pt idx="1508">
                  <c:v>150800</c:v>
                </c:pt>
                <c:pt idx="1509">
                  <c:v>150900</c:v>
                </c:pt>
                <c:pt idx="1510">
                  <c:v>151000</c:v>
                </c:pt>
                <c:pt idx="1511">
                  <c:v>151100</c:v>
                </c:pt>
                <c:pt idx="1512">
                  <c:v>151200</c:v>
                </c:pt>
                <c:pt idx="1513">
                  <c:v>151300</c:v>
                </c:pt>
                <c:pt idx="1514">
                  <c:v>151400</c:v>
                </c:pt>
                <c:pt idx="1515">
                  <c:v>151500</c:v>
                </c:pt>
                <c:pt idx="1516">
                  <c:v>151600</c:v>
                </c:pt>
                <c:pt idx="1517">
                  <c:v>151700</c:v>
                </c:pt>
                <c:pt idx="1518">
                  <c:v>151800</c:v>
                </c:pt>
                <c:pt idx="1519">
                  <c:v>151900</c:v>
                </c:pt>
                <c:pt idx="1520">
                  <c:v>152000</c:v>
                </c:pt>
                <c:pt idx="1521">
                  <c:v>152100</c:v>
                </c:pt>
                <c:pt idx="1522">
                  <c:v>152200</c:v>
                </c:pt>
                <c:pt idx="1523">
                  <c:v>152300</c:v>
                </c:pt>
                <c:pt idx="1524">
                  <c:v>152400</c:v>
                </c:pt>
                <c:pt idx="1525">
                  <c:v>152500</c:v>
                </c:pt>
                <c:pt idx="1526">
                  <c:v>152600</c:v>
                </c:pt>
                <c:pt idx="1527">
                  <c:v>152700</c:v>
                </c:pt>
                <c:pt idx="1528">
                  <c:v>152800</c:v>
                </c:pt>
                <c:pt idx="1529">
                  <c:v>152900</c:v>
                </c:pt>
                <c:pt idx="1530">
                  <c:v>153000</c:v>
                </c:pt>
                <c:pt idx="1531">
                  <c:v>153100</c:v>
                </c:pt>
                <c:pt idx="1532">
                  <c:v>153200</c:v>
                </c:pt>
                <c:pt idx="1533">
                  <c:v>153300</c:v>
                </c:pt>
                <c:pt idx="1534">
                  <c:v>153400</c:v>
                </c:pt>
                <c:pt idx="1535">
                  <c:v>153500</c:v>
                </c:pt>
                <c:pt idx="1536">
                  <c:v>153600</c:v>
                </c:pt>
                <c:pt idx="1537">
                  <c:v>153700</c:v>
                </c:pt>
                <c:pt idx="1538">
                  <c:v>153800</c:v>
                </c:pt>
                <c:pt idx="1539">
                  <c:v>153900</c:v>
                </c:pt>
                <c:pt idx="1540">
                  <c:v>154000</c:v>
                </c:pt>
                <c:pt idx="1541">
                  <c:v>154100</c:v>
                </c:pt>
                <c:pt idx="1542">
                  <c:v>154200</c:v>
                </c:pt>
                <c:pt idx="1543">
                  <c:v>154300</c:v>
                </c:pt>
                <c:pt idx="1544">
                  <c:v>154400</c:v>
                </c:pt>
                <c:pt idx="1545">
                  <c:v>154500</c:v>
                </c:pt>
                <c:pt idx="1546">
                  <c:v>154600</c:v>
                </c:pt>
                <c:pt idx="1547">
                  <c:v>154700</c:v>
                </c:pt>
                <c:pt idx="1548">
                  <c:v>154800</c:v>
                </c:pt>
                <c:pt idx="1549">
                  <c:v>154900</c:v>
                </c:pt>
                <c:pt idx="1550">
                  <c:v>155000</c:v>
                </c:pt>
                <c:pt idx="1551">
                  <c:v>155100</c:v>
                </c:pt>
                <c:pt idx="1552">
                  <c:v>155200</c:v>
                </c:pt>
                <c:pt idx="1553">
                  <c:v>155300</c:v>
                </c:pt>
                <c:pt idx="1554">
                  <c:v>155400</c:v>
                </c:pt>
                <c:pt idx="1555">
                  <c:v>155500</c:v>
                </c:pt>
                <c:pt idx="1556">
                  <c:v>155600</c:v>
                </c:pt>
                <c:pt idx="1557">
                  <c:v>155700</c:v>
                </c:pt>
                <c:pt idx="1558">
                  <c:v>155800</c:v>
                </c:pt>
                <c:pt idx="1559">
                  <c:v>155900</c:v>
                </c:pt>
                <c:pt idx="1560">
                  <c:v>156000</c:v>
                </c:pt>
                <c:pt idx="1561">
                  <c:v>156100</c:v>
                </c:pt>
                <c:pt idx="1562">
                  <c:v>156200</c:v>
                </c:pt>
                <c:pt idx="1563">
                  <c:v>156300</c:v>
                </c:pt>
                <c:pt idx="1564">
                  <c:v>156400</c:v>
                </c:pt>
                <c:pt idx="1565">
                  <c:v>156500</c:v>
                </c:pt>
                <c:pt idx="1566">
                  <c:v>156600</c:v>
                </c:pt>
                <c:pt idx="1567">
                  <c:v>156700</c:v>
                </c:pt>
                <c:pt idx="1568">
                  <c:v>156800</c:v>
                </c:pt>
                <c:pt idx="1569">
                  <c:v>156900</c:v>
                </c:pt>
                <c:pt idx="1570">
                  <c:v>157000</c:v>
                </c:pt>
                <c:pt idx="1571">
                  <c:v>157100</c:v>
                </c:pt>
                <c:pt idx="1572">
                  <c:v>157200</c:v>
                </c:pt>
                <c:pt idx="1573">
                  <c:v>157300</c:v>
                </c:pt>
                <c:pt idx="1574">
                  <c:v>157400</c:v>
                </c:pt>
                <c:pt idx="1575">
                  <c:v>157500</c:v>
                </c:pt>
                <c:pt idx="1576">
                  <c:v>157600</c:v>
                </c:pt>
                <c:pt idx="1577">
                  <c:v>157700</c:v>
                </c:pt>
                <c:pt idx="1578">
                  <c:v>157800</c:v>
                </c:pt>
                <c:pt idx="1579">
                  <c:v>157900</c:v>
                </c:pt>
                <c:pt idx="1580">
                  <c:v>158000</c:v>
                </c:pt>
                <c:pt idx="1581">
                  <c:v>158100</c:v>
                </c:pt>
                <c:pt idx="1582">
                  <c:v>158200</c:v>
                </c:pt>
                <c:pt idx="1583">
                  <c:v>158300</c:v>
                </c:pt>
                <c:pt idx="1584">
                  <c:v>158400</c:v>
                </c:pt>
                <c:pt idx="1585">
                  <c:v>158500</c:v>
                </c:pt>
                <c:pt idx="1586">
                  <c:v>158600</c:v>
                </c:pt>
                <c:pt idx="1587">
                  <c:v>158700</c:v>
                </c:pt>
                <c:pt idx="1588">
                  <c:v>158800</c:v>
                </c:pt>
                <c:pt idx="1589">
                  <c:v>158900</c:v>
                </c:pt>
                <c:pt idx="1590">
                  <c:v>159000</c:v>
                </c:pt>
                <c:pt idx="1591">
                  <c:v>159100</c:v>
                </c:pt>
                <c:pt idx="1592">
                  <c:v>159200</c:v>
                </c:pt>
                <c:pt idx="1593">
                  <c:v>159300</c:v>
                </c:pt>
                <c:pt idx="1594">
                  <c:v>159400</c:v>
                </c:pt>
                <c:pt idx="1595">
                  <c:v>159500</c:v>
                </c:pt>
                <c:pt idx="1596">
                  <c:v>159600</c:v>
                </c:pt>
                <c:pt idx="1597">
                  <c:v>159700</c:v>
                </c:pt>
                <c:pt idx="1598">
                  <c:v>159800</c:v>
                </c:pt>
                <c:pt idx="1599">
                  <c:v>159900</c:v>
                </c:pt>
                <c:pt idx="1600">
                  <c:v>160000</c:v>
                </c:pt>
                <c:pt idx="1601">
                  <c:v>160100</c:v>
                </c:pt>
                <c:pt idx="1602">
                  <c:v>160200</c:v>
                </c:pt>
                <c:pt idx="1603">
                  <c:v>160300</c:v>
                </c:pt>
                <c:pt idx="1604">
                  <c:v>160400</c:v>
                </c:pt>
                <c:pt idx="1605">
                  <c:v>160500</c:v>
                </c:pt>
                <c:pt idx="1606">
                  <c:v>160600</c:v>
                </c:pt>
                <c:pt idx="1607">
                  <c:v>160700</c:v>
                </c:pt>
                <c:pt idx="1608">
                  <c:v>160800</c:v>
                </c:pt>
                <c:pt idx="1609">
                  <c:v>160900</c:v>
                </c:pt>
                <c:pt idx="1610">
                  <c:v>161000</c:v>
                </c:pt>
                <c:pt idx="1611">
                  <c:v>161100</c:v>
                </c:pt>
                <c:pt idx="1612">
                  <c:v>161200</c:v>
                </c:pt>
                <c:pt idx="1613">
                  <c:v>161300</c:v>
                </c:pt>
                <c:pt idx="1614">
                  <c:v>161400</c:v>
                </c:pt>
                <c:pt idx="1615">
                  <c:v>161500</c:v>
                </c:pt>
                <c:pt idx="1616">
                  <c:v>161600</c:v>
                </c:pt>
                <c:pt idx="1617">
                  <c:v>161700</c:v>
                </c:pt>
                <c:pt idx="1618">
                  <c:v>161800</c:v>
                </c:pt>
                <c:pt idx="1619">
                  <c:v>161900</c:v>
                </c:pt>
                <c:pt idx="1620">
                  <c:v>162000</c:v>
                </c:pt>
                <c:pt idx="1621">
                  <c:v>162100</c:v>
                </c:pt>
                <c:pt idx="1622">
                  <c:v>162200</c:v>
                </c:pt>
                <c:pt idx="1623">
                  <c:v>162300</c:v>
                </c:pt>
                <c:pt idx="1624">
                  <c:v>162400</c:v>
                </c:pt>
                <c:pt idx="1625">
                  <c:v>162500</c:v>
                </c:pt>
                <c:pt idx="1626">
                  <c:v>162600</c:v>
                </c:pt>
                <c:pt idx="1627">
                  <c:v>162700</c:v>
                </c:pt>
                <c:pt idx="1628">
                  <c:v>162800</c:v>
                </c:pt>
                <c:pt idx="1629">
                  <c:v>162900</c:v>
                </c:pt>
                <c:pt idx="1630">
                  <c:v>163000</c:v>
                </c:pt>
                <c:pt idx="1631">
                  <c:v>163100</c:v>
                </c:pt>
                <c:pt idx="1632">
                  <c:v>163200</c:v>
                </c:pt>
                <c:pt idx="1633">
                  <c:v>163300</c:v>
                </c:pt>
                <c:pt idx="1634">
                  <c:v>163400</c:v>
                </c:pt>
                <c:pt idx="1635">
                  <c:v>163500</c:v>
                </c:pt>
                <c:pt idx="1636">
                  <c:v>163600</c:v>
                </c:pt>
                <c:pt idx="1637">
                  <c:v>163700</c:v>
                </c:pt>
                <c:pt idx="1638">
                  <c:v>163800</c:v>
                </c:pt>
                <c:pt idx="1639">
                  <c:v>163900</c:v>
                </c:pt>
                <c:pt idx="1640">
                  <c:v>164000</c:v>
                </c:pt>
                <c:pt idx="1641">
                  <c:v>164100</c:v>
                </c:pt>
                <c:pt idx="1642">
                  <c:v>164200</c:v>
                </c:pt>
                <c:pt idx="1643">
                  <c:v>164300</c:v>
                </c:pt>
                <c:pt idx="1644">
                  <c:v>164400</c:v>
                </c:pt>
                <c:pt idx="1645">
                  <c:v>164500</c:v>
                </c:pt>
                <c:pt idx="1646">
                  <c:v>164600</c:v>
                </c:pt>
                <c:pt idx="1647">
                  <c:v>164700</c:v>
                </c:pt>
                <c:pt idx="1648">
                  <c:v>164800</c:v>
                </c:pt>
                <c:pt idx="1649">
                  <c:v>164900</c:v>
                </c:pt>
                <c:pt idx="1650">
                  <c:v>165000</c:v>
                </c:pt>
                <c:pt idx="1651">
                  <c:v>165100</c:v>
                </c:pt>
                <c:pt idx="1652">
                  <c:v>165200</c:v>
                </c:pt>
                <c:pt idx="1653">
                  <c:v>165300</c:v>
                </c:pt>
                <c:pt idx="1654">
                  <c:v>165400</c:v>
                </c:pt>
                <c:pt idx="1655">
                  <c:v>165500</c:v>
                </c:pt>
                <c:pt idx="1656">
                  <c:v>165600</c:v>
                </c:pt>
                <c:pt idx="1657">
                  <c:v>165700</c:v>
                </c:pt>
                <c:pt idx="1658">
                  <c:v>165800</c:v>
                </c:pt>
                <c:pt idx="1659">
                  <c:v>165900</c:v>
                </c:pt>
                <c:pt idx="1660">
                  <c:v>166000</c:v>
                </c:pt>
                <c:pt idx="1661">
                  <c:v>166100</c:v>
                </c:pt>
                <c:pt idx="1662">
                  <c:v>166200</c:v>
                </c:pt>
                <c:pt idx="1663">
                  <c:v>166300</c:v>
                </c:pt>
                <c:pt idx="1664">
                  <c:v>166400</c:v>
                </c:pt>
                <c:pt idx="1665">
                  <c:v>166500</c:v>
                </c:pt>
                <c:pt idx="1666">
                  <c:v>166600</c:v>
                </c:pt>
                <c:pt idx="1667">
                  <c:v>166700</c:v>
                </c:pt>
                <c:pt idx="1668">
                  <c:v>166800</c:v>
                </c:pt>
                <c:pt idx="1669">
                  <c:v>166900</c:v>
                </c:pt>
                <c:pt idx="1670">
                  <c:v>167000</c:v>
                </c:pt>
                <c:pt idx="1671">
                  <c:v>167100</c:v>
                </c:pt>
                <c:pt idx="1672">
                  <c:v>167200</c:v>
                </c:pt>
                <c:pt idx="1673">
                  <c:v>167300</c:v>
                </c:pt>
                <c:pt idx="1674">
                  <c:v>167400</c:v>
                </c:pt>
                <c:pt idx="1675">
                  <c:v>167500</c:v>
                </c:pt>
                <c:pt idx="1676">
                  <c:v>167600</c:v>
                </c:pt>
                <c:pt idx="1677">
                  <c:v>167700</c:v>
                </c:pt>
                <c:pt idx="1678">
                  <c:v>167800</c:v>
                </c:pt>
                <c:pt idx="1679">
                  <c:v>167900</c:v>
                </c:pt>
                <c:pt idx="1680">
                  <c:v>168000</c:v>
                </c:pt>
                <c:pt idx="1681">
                  <c:v>168100</c:v>
                </c:pt>
                <c:pt idx="1682">
                  <c:v>168200</c:v>
                </c:pt>
                <c:pt idx="1683">
                  <c:v>168300</c:v>
                </c:pt>
                <c:pt idx="1684">
                  <c:v>168400</c:v>
                </c:pt>
                <c:pt idx="1685">
                  <c:v>168500</c:v>
                </c:pt>
                <c:pt idx="1686">
                  <c:v>168600</c:v>
                </c:pt>
                <c:pt idx="1687">
                  <c:v>168700</c:v>
                </c:pt>
                <c:pt idx="1688">
                  <c:v>168800</c:v>
                </c:pt>
                <c:pt idx="1689">
                  <c:v>168900</c:v>
                </c:pt>
                <c:pt idx="1690">
                  <c:v>169000</c:v>
                </c:pt>
                <c:pt idx="1691">
                  <c:v>169100</c:v>
                </c:pt>
                <c:pt idx="1692">
                  <c:v>169200</c:v>
                </c:pt>
                <c:pt idx="1693">
                  <c:v>169300</c:v>
                </c:pt>
                <c:pt idx="1694">
                  <c:v>169400</c:v>
                </c:pt>
                <c:pt idx="1695">
                  <c:v>169500</c:v>
                </c:pt>
                <c:pt idx="1696">
                  <c:v>169600</c:v>
                </c:pt>
                <c:pt idx="1697">
                  <c:v>169700</c:v>
                </c:pt>
                <c:pt idx="1698">
                  <c:v>169800</c:v>
                </c:pt>
                <c:pt idx="1699">
                  <c:v>169900</c:v>
                </c:pt>
                <c:pt idx="1700">
                  <c:v>170000</c:v>
                </c:pt>
                <c:pt idx="1701">
                  <c:v>170100</c:v>
                </c:pt>
                <c:pt idx="1702">
                  <c:v>170200</c:v>
                </c:pt>
                <c:pt idx="1703">
                  <c:v>170300</c:v>
                </c:pt>
                <c:pt idx="1704">
                  <c:v>170400</c:v>
                </c:pt>
                <c:pt idx="1705">
                  <c:v>170500</c:v>
                </c:pt>
                <c:pt idx="1706">
                  <c:v>170600</c:v>
                </c:pt>
                <c:pt idx="1707">
                  <c:v>170700</c:v>
                </c:pt>
                <c:pt idx="1708">
                  <c:v>170800</c:v>
                </c:pt>
                <c:pt idx="1709">
                  <c:v>170900</c:v>
                </c:pt>
                <c:pt idx="1710">
                  <c:v>171000</c:v>
                </c:pt>
                <c:pt idx="1711">
                  <c:v>171100</c:v>
                </c:pt>
                <c:pt idx="1712">
                  <c:v>171200</c:v>
                </c:pt>
                <c:pt idx="1713">
                  <c:v>171300</c:v>
                </c:pt>
                <c:pt idx="1714">
                  <c:v>171400</c:v>
                </c:pt>
                <c:pt idx="1715">
                  <c:v>171500</c:v>
                </c:pt>
                <c:pt idx="1716">
                  <c:v>171600</c:v>
                </c:pt>
                <c:pt idx="1717">
                  <c:v>171700</c:v>
                </c:pt>
                <c:pt idx="1718">
                  <c:v>171800</c:v>
                </c:pt>
                <c:pt idx="1719">
                  <c:v>171900</c:v>
                </c:pt>
                <c:pt idx="1720">
                  <c:v>172000</c:v>
                </c:pt>
                <c:pt idx="1721">
                  <c:v>172100</c:v>
                </c:pt>
                <c:pt idx="1722">
                  <c:v>172200</c:v>
                </c:pt>
                <c:pt idx="1723">
                  <c:v>172300</c:v>
                </c:pt>
                <c:pt idx="1724">
                  <c:v>172400</c:v>
                </c:pt>
                <c:pt idx="1725">
                  <c:v>172500</c:v>
                </c:pt>
                <c:pt idx="1726">
                  <c:v>172600</c:v>
                </c:pt>
                <c:pt idx="1727">
                  <c:v>172700</c:v>
                </c:pt>
                <c:pt idx="1728">
                  <c:v>172800</c:v>
                </c:pt>
                <c:pt idx="1729">
                  <c:v>172900</c:v>
                </c:pt>
                <c:pt idx="1730">
                  <c:v>173000</c:v>
                </c:pt>
                <c:pt idx="1731">
                  <c:v>173100</c:v>
                </c:pt>
                <c:pt idx="1732">
                  <c:v>173200</c:v>
                </c:pt>
                <c:pt idx="1733">
                  <c:v>173300</c:v>
                </c:pt>
                <c:pt idx="1734">
                  <c:v>173400</c:v>
                </c:pt>
                <c:pt idx="1735">
                  <c:v>173500</c:v>
                </c:pt>
                <c:pt idx="1736">
                  <c:v>173600</c:v>
                </c:pt>
                <c:pt idx="1737">
                  <c:v>173700</c:v>
                </c:pt>
                <c:pt idx="1738">
                  <c:v>173800</c:v>
                </c:pt>
                <c:pt idx="1739">
                  <c:v>173900</c:v>
                </c:pt>
                <c:pt idx="1740">
                  <c:v>174000</c:v>
                </c:pt>
                <c:pt idx="1741">
                  <c:v>174100</c:v>
                </c:pt>
                <c:pt idx="1742">
                  <c:v>174200</c:v>
                </c:pt>
                <c:pt idx="1743">
                  <c:v>174300</c:v>
                </c:pt>
                <c:pt idx="1744">
                  <c:v>174400</c:v>
                </c:pt>
                <c:pt idx="1745">
                  <c:v>174500</c:v>
                </c:pt>
                <c:pt idx="1746">
                  <c:v>174600</c:v>
                </c:pt>
                <c:pt idx="1747">
                  <c:v>174700</c:v>
                </c:pt>
                <c:pt idx="1748">
                  <c:v>174800</c:v>
                </c:pt>
                <c:pt idx="1749">
                  <c:v>174900</c:v>
                </c:pt>
                <c:pt idx="1750">
                  <c:v>175000</c:v>
                </c:pt>
                <c:pt idx="1751">
                  <c:v>175100</c:v>
                </c:pt>
                <c:pt idx="1752">
                  <c:v>175200</c:v>
                </c:pt>
                <c:pt idx="1753">
                  <c:v>175300</c:v>
                </c:pt>
                <c:pt idx="1754">
                  <c:v>175400</c:v>
                </c:pt>
                <c:pt idx="1755">
                  <c:v>175500</c:v>
                </c:pt>
                <c:pt idx="1756">
                  <c:v>175600</c:v>
                </c:pt>
                <c:pt idx="1757">
                  <c:v>175700</c:v>
                </c:pt>
                <c:pt idx="1758">
                  <c:v>175800</c:v>
                </c:pt>
                <c:pt idx="1759">
                  <c:v>175900</c:v>
                </c:pt>
                <c:pt idx="1760">
                  <c:v>176000</c:v>
                </c:pt>
                <c:pt idx="1761">
                  <c:v>176100</c:v>
                </c:pt>
                <c:pt idx="1762">
                  <c:v>176200</c:v>
                </c:pt>
                <c:pt idx="1763">
                  <c:v>176300</c:v>
                </c:pt>
                <c:pt idx="1764">
                  <c:v>176400</c:v>
                </c:pt>
                <c:pt idx="1765">
                  <c:v>176500</c:v>
                </c:pt>
                <c:pt idx="1766">
                  <c:v>176600</c:v>
                </c:pt>
                <c:pt idx="1767">
                  <c:v>176700</c:v>
                </c:pt>
                <c:pt idx="1768">
                  <c:v>176800</c:v>
                </c:pt>
                <c:pt idx="1769">
                  <c:v>176900</c:v>
                </c:pt>
                <c:pt idx="1770">
                  <c:v>177000</c:v>
                </c:pt>
                <c:pt idx="1771">
                  <c:v>177100</c:v>
                </c:pt>
                <c:pt idx="1772">
                  <c:v>177200</c:v>
                </c:pt>
                <c:pt idx="1773">
                  <c:v>177300</c:v>
                </c:pt>
                <c:pt idx="1774">
                  <c:v>177400</c:v>
                </c:pt>
                <c:pt idx="1775">
                  <c:v>177500</c:v>
                </c:pt>
                <c:pt idx="1776">
                  <c:v>177600</c:v>
                </c:pt>
                <c:pt idx="1777">
                  <c:v>177700</c:v>
                </c:pt>
                <c:pt idx="1778">
                  <c:v>177800</c:v>
                </c:pt>
                <c:pt idx="1779">
                  <c:v>177900</c:v>
                </c:pt>
                <c:pt idx="1780">
                  <c:v>178000</c:v>
                </c:pt>
                <c:pt idx="1781">
                  <c:v>178100</c:v>
                </c:pt>
                <c:pt idx="1782">
                  <c:v>178200</c:v>
                </c:pt>
                <c:pt idx="1783">
                  <c:v>178300</c:v>
                </c:pt>
                <c:pt idx="1784">
                  <c:v>178400</c:v>
                </c:pt>
                <c:pt idx="1785">
                  <c:v>178500</c:v>
                </c:pt>
                <c:pt idx="1786">
                  <c:v>178600</c:v>
                </c:pt>
                <c:pt idx="1787">
                  <c:v>178700</c:v>
                </c:pt>
                <c:pt idx="1788">
                  <c:v>178800</c:v>
                </c:pt>
                <c:pt idx="1789">
                  <c:v>178900</c:v>
                </c:pt>
                <c:pt idx="1790">
                  <c:v>179000</c:v>
                </c:pt>
                <c:pt idx="1791">
                  <c:v>179100</c:v>
                </c:pt>
                <c:pt idx="1792">
                  <c:v>179200</c:v>
                </c:pt>
                <c:pt idx="1793">
                  <c:v>179300</c:v>
                </c:pt>
                <c:pt idx="1794">
                  <c:v>179400</c:v>
                </c:pt>
                <c:pt idx="1795">
                  <c:v>179500</c:v>
                </c:pt>
                <c:pt idx="1796">
                  <c:v>179600</c:v>
                </c:pt>
                <c:pt idx="1797">
                  <c:v>179700</c:v>
                </c:pt>
                <c:pt idx="1798">
                  <c:v>179800</c:v>
                </c:pt>
                <c:pt idx="1799">
                  <c:v>179900</c:v>
                </c:pt>
                <c:pt idx="1800">
                  <c:v>180000</c:v>
                </c:pt>
                <c:pt idx="1801">
                  <c:v>180100</c:v>
                </c:pt>
                <c:pt idx="1802">
                  <c:v>180200</c:v>
                </c:pt>
                <c:pt idx="1803">
                  <c:v>180300</c:v>
                </c:pt>
                <c:pt idx="1804">
                  <c:v>180400</c:v>
                </c:pt>
                <c:pt idx="1805">
                  <c:v>180500</c:v>
                </c:pt>
                <c:pt idx="1806">
                  <c:v>180600</c:v>
                </c:pt>
                <c:pt idx="1807">
                  <c:v>180700</c:v>
                </c:pt>
                <c:pt idx="1808">
                  <c:v>180800</c:v>
                </c:pt>
                <c:pt idx="1809">
                  <c:v>180900</c:v>
                </c:pt>
                <c:pt idx="1810">
                  <c:v>181000</c:v>
                </c:pt>
                <c:pt idx="1811">
                  <c:v>181100</c:v>
                </c:pt>
                <c:pt idx="1812">
                  <c:v>181200</c:v>
                </c:pt>
                <c:pt idx="1813">
                  <c:v>181300</c:v>
                </c:pt>
                <c:pt idx="1814">
                  <c:v>181400</c:v>
                </c:pt>
                <c:pt idx="1815">
                  <c:v>181500</c:v>
                </c:pt>
                <c:pt idx="1816">
                  <c:v>181600</c:v>
                </c:pt>
                <c:pt idx="1817">
                  <c:v>181700</c:v>
                </c:pt>
                <c:pt idx="1818">
                  <c:v>181800</c:v>
                </c:pt>
                <c:pt idx="1819">
                  <c:v>181900</c:v>
                </c:pt>
                <c:pt idx="1820">
                  <c:v>182000</c:v>
                </c:pt>
                <c:pt idx="1821">
                  <c:v>182100</c:v>
                </c:pt>
                <c:pt idx="1822">
                  <c:v>182200</c:v>
                </c:pt>
                <c:pt idx="1823">
                  <c:v>182300</c:v>
                </c:pt>
                <c:pt idx="1824">
                  <c:v>182400</c:v>
                </c:pt>
                <c:pt idx="1825">
                  <c:v>182500</c:v>
                </c:pt>
                <c:pt idx="1826">
                  <c:v>182600</c:v>
                </c:pt>
                <c:pt idx="1827">
                  <c:v>182700</c:v>
                </c:pt>
                <c:pt idx="1828">
                  <c:v>182800</c:v>
                </c:pt>
                <c:pt idx="1829">
                  <c:v>182900</c:v>
                </c:pt>
                <c:pt idx="1830">
                  <c:v>183000</c:v>
                </c:pt>
                <c:pt idx="1831">
                  <c:v>183100</c:v>
                </c:pt>
                <c:pt idx="1832">
                  <c:v>183200</c:v>
                </c:pt>
                <c:pt idx="1833">
                  <c:v>183300</c:v>
                </c:pt>
                <c:pt idx="1834">
                  <c:v>183400</c:v>
                </c:pt>
                <c:pt idx="1835">
                  <c:v>183500</c:v>
                </c:pt>
                <c:pt idx="1836">
                  <c:v>183600</c:v>
                </c:pt>
                <c:pt idx="1837">
                  <c:v>183700</c:v>
                </c:pt>
                <c:pt idx="1838">
                  <c:v>183800</c:v>
                </c:pt>
                <c:pt idx="1839">
                  <c:v>183900</c:v>
                </c:pt>
                <c:pt idx="1840">
                  <c:v>184000</c:v>
                </c:pt>
                <c:pt idx="1841">
                  <c:v>184100</c:v>
                </c:pt>
                <c:pt idx="1842">
                  <c:v>184200</c:v>
                </c:pt>
                <c:pt idx="1843">
                  <c:v>184300</c:v>
                </c:pt>
                <c:pt idx="1844">
                  <c:v>184400</c:v>
                </c:pt>
                <c:pt idx="1845">
                  <c:v>184500</c:v>
                </c:pt>
                <c:pt idx="1846">
                  <c:v>184600</c:v>
                </c:pt>
                <c:pt idx="1847">
                  <c:v>184700</c:v>
                </c:pt>
                <c:pt idx="1848">
                  <c:v>184800</c:v>
                </c:pt>
                <c:pt idx="1849">
                  <c:v>184900</c:v>
                </c:pt>
                <c:pt idx="1850">
                  <c:v>185000</c:v>
                </c:pt>
                <c:pt idx="1851">
                  <c:v>185100</c:v>
                </c:pt>
                <c:pt idx="1852">
                  <c:v>185200</c:v>
                </c:pt>
                <c:pt idx="1853">
                  <c:v>185300</c:v>
                </c:pt>
                <c:pt idx="1854">
                  <c:v>185400</c:v>
                </c:pt>
                <c:pt idx="1855">
                  <c:v>185500</c:v>
                </c:pt>
                <c:pt idx="1856">
                  <c:v>185600</c:v>
                </c:pt>
                <c:pt idx="1857">
                  <c:v>185700</c:v>
                </c:pt>
                <c:pt idx="1858">
                  <c:v>185800</c:v>
                </c:pt>
                <c:pt idx="1859">
                  <c:v>185900</c:v>
                </c:pt>
                <c:pt idx="1860">
                  <c:v>186000</c:v>
                </c:pt>
                <c:pt idx="1861">
                  <c:v>186100</c:v>
                </c:pt>
                <c:pt idx="1862">
                  <c:v>186200</c:v>
                </c:pt>
                <c:pt idx="1863">
                  <c:v>186300</c:v>
                </c:pt>
                <c:pt idx="1864">
                  <c:v>186400</c:v>
                </c:pt>
                <c:pt idx="1865">
                  <c:v>186500</c:v>
                </c:pt>
                <c:pt idx="1866">
                  <c:v>186600</c:v>
                </c:pt>
                <c:pt idx="1867">
                  <c:v>186700</c:v>
                </c:pt>
                <c:pt idx="1868">
                  <c:v>186800</c:v>
                </c:pt>
                <c:pt idx="1869">
                  <c:v>186900</c:v>
                </c:pt>
                <c:pt idx="1870">
                  <c:v>187000</c:v>
                </c:pt>
                <c:pt idx="1871">
                  <c:v>187100</c:v>
                </c:pt>
                <c:pt idx="1872">
                  <c:v>187200</c:v>
                </c:pt>
                <c:pt idx="1873">
                  <c:v>187300</c:v>
                </c:pt>
                <c:pt idx="1874">
                  <c:v>187400</c:v>
                </c:pt>
                <c:pt idx="1875">
                  <c:v>187500</c:v>
                </c:pt>
                <c:pt idx="1876">
                  <c:v>187600</c:v>
                </c:pt>
                <c:pt idx="1877">
                  <c:v>187700</c:v>
                </c:pt>
                <c:pt idx="1878">
                  <c:v>187800</c:v>
                </c:pt>
                <c:pt idx="1879">
                  <c:v>187900</c:v>
                </c:pt>
                <c:pt idx="1880">
                  <c:v>188000</c:v>
                </c:pt>
                <c:pt idx="1881">
                  <c:v>188100</c:v>
                </c:pt>
                <c:pt idx="1882">
                  <c:v>188200</c:v>
                </c:pt>
                <c:pt idx="1883">
                  <c:v>188300</c:v>
                </c:pt>
                <c:pt idx="1884">
                  <c:v>188400</c:v>
                </c:pt>
                <c:pt idx="1885">
                  <c:v>188500</c:v>
                </c:pt>
                <c:pt idx="1886">
                  <c:v>188600</c:v>
                </c:pt>
                <c:pt idx="1887">
                  <c:v>188700</c:v>
                </c:pt>
                <c:pt idx="1888">
                  <c:v>188800</c:v>
                </c:pt>
                <c:pt idx="1889">
                  <c:v>188900</c:v>
                </c:pt>
                <c:pt idx="1890">
                  <c:v>189000</c:v>
                </c:pt>
                <c:pt idx="1891">
                  <c:v>189100</c:v>
                </c:pt>
                <c:pt idx="1892">
                  <c:v>189200</c:v>
                </c:pt>
                <c:pt idx="1893">
                  <c:v>189300</c:v>
                </c:pt>
                <c:pt idx="1894">
                  <c:v>189400</c:v>
                </c:pt>
                <c:pt idx="1895">
                  <c:v>189500</c:v>
                </c:pt>
                <c:pt idx="1896">
                  <c:v>189600</c:v>
                </c:pt>
                <c:pt idx="1897">
                  <c:v>189700</c:v>
                </c:pt>
                <c:pt idx="1898">
                  <c:v>189800</c:v>
                </c:pt>
                <c:pt idx="1899">
                  <c:v>189900</c:v>
                </c:pt>
                <c:pt idx="1900">
                  <c:v>190000</c:v>
                </c:pt>
                <c:pt idx="1901">
                  <c:v>190100</c:v>
                </c:pt>
                <c:pt idx="1902">
                  <c:v>190200</c:v>
                </c:pt>
                <c:pt idx="1903">
                  <c:v>190300</c:v>
                </c:pt>
                <c:pt idx="1904">
                  <c:v>190400</c:v>
                </c:pt>
                <c:pt idx="1905">
                  <c:v>190500</c:v>
                </c:pt>
                <c:pt idx="1906">
                  <c:v>190600</c:v>
                </c:pt>
                <c:pt idx="1907">
                  <c:v>190700</c:v>
                </c:pt>
                <c:pt idx="1908">
                  <c:v>190800</c:v>
                </c:pt>
                <c:pt idx="1909">
                  <c:v>190900</c:v>
                </c:pt>
                <c:pt idx="1910">
                  <c:v>191000</c:v>
                </c:pt>
                <c:pt idx="1911">
                  <c:v>191100</c:v>
                </c:pt>
                <c:pt idx="1912">
                  <c:v>191200</c:v>
                </c:pt>
                <c:pt idx="1913">
                  <c:v>191300</c:v>
                </c:pt>
                <c:pt idx="1914">
                  <c:v>191400</c:v>
                </c:pt>
                <c:pt idx="1915">
                  <c:v>191500</c:v>
                </c:pt>
                <c:pt idx="1916">
                  <c:v>191600</c:v>
                </c:pt>
                <c:pt idx="1917">
                  <c:v>191700</c:v>
                </c:pt>
                <c:pt idx="1918">
                  <c:v>191800</c:v>
                </c:pt>
                <c:pt idx="1919">
                  <c:v>191900</c:v>
                </c:pt>
                <c:pt idx="1920">
                  <c:v>192000</c:v>
                </c:pt>
                <c:pt idx="1921">
                  <c:v>192100</c:v>
                </c:pt>
                <c:pt idx="1922">
                  <c:v>192200</c:v>
                </c:pt>
                <c:pt idx="1923">
                  <c:v>192300</c:v>
                </c:pt>
                <c:pt idx="1924">
                  <c:v>192400</c:v>
                </c:pt>
                <c:pt idx="1925">
                  <c:v>192500</c:v>
                </c:pt>
                <c:pt idx="1926">
                  <c:v>192600</c:v>
                </c:pt>
                <c:pt idx="1927">
                  <c:v>192700</c:v>
                </c:pt>
                <c:pt idx="1928">
                  <c:v>192800</c:v>
                </c:pt>
                <c:pt idx="1929">
                  <c:v>192900</c:v>
                </c:pt>
                <c:pt idx="1930">
                  <c:v>193000</c:v>
                </c:pt>
                <c:pt idx="1931">
                  <c:v>193100</c:v>
                </c:pt>
                <c:pt idx="1932">
                  <c:v>193200</c:v>
                </c:pt>
                <c:pt idx="1933">
                  <c:v>193300</c:v>
                </c:pt>
                <c:pt idx="1934">
                  <c:v>193400</c:v>
                </c:pt>
                <c:pt idx="1935">
                  <c:v>193500</c:v>
                </c:pt>
                <c:pt idx="1936">
                  <c:v>193600</c:v>
                </c:pt>
                <c:pt idx="1937">
                  <c:v>193700</c:v>
                </c:pt>
                <c:pt idx="1938">
                  <c:v>193800</c:v>
                </c:pt>
                <c:pt idx="1939">
                  <c:v>193900</c:v>
                </c:pt>
                <c:pt idx="1940">
                  <c:v>194000</c:v>
                </c:pt>
                <c:pt idx="1941">
                  <c:v>194100</c:v>
                </c:pt>
                <c:pt idx="1942">
                  <c:v>194200</c:v>
                </c:pt>
                <c:pt idx="1943">
                  <c:v>194300</c:v>
                </c:pt>
                <c:pt idx="1944">
                  <c:v>194400</c:v>
                </c:pt>
                <c:pt idx="1945">
                  <c:v>194500</c:v>
                </c:pt>
                <c:pt idx="1946">
                  <c:v>194600</c:v>
                </c:pt>
                <c:pt idx="1947">
                  <c:v>194700</c:v>
                </c:pt>
                <c:pt idx="1948">
                  <c:v>194800</c:v>
                </c:pt>
                <c:pt idx="1949">
                  <c:v>194900</c:v>
                </c:pt>
                <c:pt idx="1950">
                  <c:v>195000</c:v>
                </c:pt>
                <c:pt idx="1951">
                  <c:v>195100</c:v>
                </c:pt>
                <c:pt idx="1952">
                  <c:v>195200</c:v>
                </c:pt>
                <c:pt idx="1953">
                  <c:v>195300</c:v>
                </c:pt>
                <c:pt idx="1954">
                  <c:v>195400</c:v>
                </c:pt>
                <c:pt idx="1955">
                  <c:v>195500</c:v>
                </c:pt>
                <c:pt idx="1956">
                  <c:v>195600</c:v>
                </c:pt>
                <c:pt idx="1957">
                  <c:v>195700</c:v>
                </c:pt>
                <c:pt idx="1958">
                  <c:v>195800</c:v>
                </c:pt>
                <c:pt idx="1959">
                  <c:v>195900</c:v>
                </c:pt>
                <c:pt idx="1960">
                  <c:v>196000</c:v>
                </c:pt>
                <c:pt idx="1961">
                  <c:v>196100</c:v>
                </c:pt>
                <c:pt idx="1962">
                  <c:v>196200</c:v>
                </c:pt>
                <c:pt idx="1963">
                  <c:v>196300</c:v>
                </c:pt>
                <c:pt idx="1964">
                  <c:v>196400</c:v>
                </c:pt>
                <c:pt idx="1965">
                  <c:v>196500</c:v>
                </c:pt>
                <c:pt idx="1966">
                  <c:v>196600</c:v>
                </c:pt>
                <c:pt idx="1967">
                  <c:v>196700</c:v>
                </c:pt>
                <c:pt idx="1968">
                  <c:v>196800</c:v>
                </c:pt>
                <c:pt idx="1969">
                  <c:v>196900</c:v>
                </c:pt>
                <c:pt idx="1970">
                  <c:v>197000</c:v>
                </c:pt>
                <c:pt idx="1971">
                  <c:v>197100</c:v>
                </c:pt>
                <c:pt idx="1972">
                  <c:v>197200</c:v>
                </c:pt>
                <c:pt idx="1973">
                  <c:v>197300</c:v>
                </c:pt>
                <c:pt idx="1974">
                  <c:v>197400</c:v>
                </c:pt>
                <c:pt idx="1975">
                  <c:v>197500</c:v>
                </c:pt>
                <c:pt idx="1976">
                  <c:v>197600</c:v>
                </c:pt>
                <c:pt idx="1977">
                  <c:v>197700</c:v>
                </c:pt>
                <c:pt idx="1978">
                  <c:v>197800</c:v>
                </c:pt>
                <c:pt idx="1979">
                  <c:v>197900</c:v>
                </c:pt>
                <c:pt idx="1980">
                  <c:v>198000</c:v>
                </c:pt>
                <c:pt idx="1981">
                  <c:v>198100</c:v>
                </c:pt>
                <c:pt idx="1982">
                  <c:v>198200</c:v>
                </c:pt>
                <c:pt idx="1983">
                  <c:v>198300</c:v>
                </c:pt>
                <c:pt idx="1984">
                  <c:v>198400</c:v>
                </c:pt>
                <c:pt idx="1985">
                  <c:v>198500</c:v>
                </c:pt>
                <c:pt idx="1986">
                  <c:v>198600</c:v>
                </c:pt>
                <c:pt idx="1987">
                  <c:v>198700</c:v>
                </c:pt>
                <c:pt idx="1988">
                  <c:v>198800</c:v>
                </c:pt>
                <c:pt idx="1989">
                  <c:v>198900</c:v>
                </c:pt>
                <c:pt idx="1990">
                  <c:v>199000</c:v>
                </c:pt>
                <c:pt idx="1991">
                  <c:v>199100</c:v>
                </c:pt>
                <c:pt idx="1992">
                  <c:v>199200</c:v>
                </c:pt>
                <c:pt idx="1993">
                  <c:v>199300</c:v>
                </c:pt>
                <c:pt idx="1994">
                  <c:v>199400</c:v>
                </c:pt>
                <c:pt idx="1995">
                  <c:v>199500</c:v>
                </c:pt>
                <c:pt idx="1996">
                  <c:v>199600</c:v>
                </c:pt>
                <c:pt idx="1997">
                  <c:v>199700</c:v>
                </c:pt>
                <c:pt idx="1998">
                  <c:v>199800</c:v>
                </c:pt>
                <c:pt idx="1999">
                  <c:v>199900</c:v>
                </c:pt>
                <c:pt idx="2000">
                  <c:v>200000</c:v>
                </c:pt>
                <c:pt idx="2001">
                  <c:v>200100</c:v>
                </c:pt>
                <c:pt idx="2002">
                  <c:v>200200</c:v>
                </c:pt>
                <c:pt idx="2003">
                  <c:v>200300</c:v>
                </c:pt>
                <c:pt idx="2004">
                  <c:v>200400</c:v>
                </c:pt>
                <c:pt idx="2005">
                  <c:v>200500</c:v>
                </c:pt>
                <c:pt idx="2006">
                  <c:v>200600</c:v>
                </c:pt>
                <c:pt idx="2007">
                  <c:v>200700</c:v>
                </c:pt>
                <c:pt idx="2008">
                  <c:v>200800</c:v>
                </c:pt>
                <c:pt idx="2009">
                  <c:v>200900</c:v>
                </c:pt>
                <c:pt idx="2010">
                  <c:v>201000</c:v>
                </c:pt>
                <c:pt idx="2011">
                  <c:v>201100</c:v>
                </c:pt>
                <c:pt idx="2012">
                  <c:v>201200</c:v>
                </c:pt>
                <c:pt idx="2013">
                  <c:v>201300</c:v>
                </c:pt>
                <c:pt idx="2014">
                  <c:v>201400</c:v>
                </c:pt>
                <c:pt idx="2015">
                  <c:v>201500</c:v>
                </c:pt>
                <c:pt idx="2016">
                  <c:v>201600</c:v>
                </c:pt>
                <c:pt idx="2017">
                  <c:v>201700</c:v>
                </c:pt>
                <c:pt idx="2018">
                  <c:v>201800</c:v>
                </c:pt>
                <c:pt idx="2019">
                  <c:v>201900</c:v>
                </c:pt>
                <c:pt idx="2020">
                  <c:v>202000</c:v>
                </c:pt>
                <c:pt idx="2021">
                  <c:v>202100</c:v>
                </c:pt>
                <c:pt idx="2022">
                  <c:v>202200</c:v>
                </c:pt>
                <c:pt idx="2023">
                  <c:v>202300</c:v>
                </c:pt>
                <c:pt idx="2024">
                  <c:v>202400</c:v>
                </c:pt>
                <c:pt idx="2025">
                  <c:v>202500</c:v>
                </c:pt>
                <c:pt idx="2026">
                  <c:v>202600</c:v>
                </c:pt>
                <c:pt idx="2027">
                  <c:v>202700</c:v>
                </c:pt>
                <c:pt idx="2028">
                  <c:v>202800</c:v>
                </c:pt>
                <c:pt idx="2029">
                  <c:v>202900</c:v>
                </c:pt>
                <c:pt idx="2030">
                  <c:v>203000</c:v>
                </c:pt>
                <c:pt idx="2031">
                  <c:v>203100</c:v>
                </c:pt>
                <c:pt idx="2032">
                  <c:v>203200</c:v>
                </c:pt>
                <c:pt idx="2033">
                  <c:v>203300</c:v>
                </c:pt>
                <c:pt idx="2034">
                  <c:v>203400</c:v>
                </c:pt>
                <c:pt idx="2035">
                  <c:v>203500</c:v>
                </c:pt>
                <c:pt idx="2036">
                  <c:v>203600</c:v>
                </c:pt>
                <c:pt idx="2037">
                  <c:v>203700</c:v>
                </c:pt>
                <c:pt idx="2038">
                  <c:v>203800</c:v>
                </c:pt>
                <c:pt idx="2039">
                  <c:v>203900</c:v>
                </c:pt>
                <c:pt idx="2040">
                  <c:v>204000</c:v>
                </c:pt>
                <c:pt idx="2041">
                  <c:v>204100</c:v>
                </c:pt>
                <c:pt idx="2042">
                  <c:v>204200</c:v>
                </c:pt>
                <c:pt idx="2043">
                  <c:v>204300</c:v>
                </c:pt>
                <c:pt idx="2044">
                  <c:v>204400</c:v>
                </c:pt>
                <c:pt idx="2045">
                  <c:v>204500</c:v>
                </c:pt>
                <c:pt idx="2046">
                  <c:v>204600</c:v>
                </c:pt>
                <c:pt idx="2047">
                  <c:v>204700</c:v>
                </c:pt>
                <c:pt idx="2048">
                  <c:v>204800</c:v>
                </c:pt>
                <c:pt idx="2049">
                  <c:v>204900</c:v>
                </c:pt>
                <c:pt idx="2050">
                  <c:v>205000</c:v>
                </c:pt>
                <c:pt idx="2051">
                  <c:v>205100</c:v>
                </c:pt>
                <c:pt idx="2052">
                  <c:v>205200</c:v>
                </c:pt>
                <c:pt idx="2053">
                  <c:v>205300</c:v>
                </c:pt>
                <c:pt idx="2054">
                  <c:v>205400</c:v>
                </c:pt>
                <c:pt idx="2055">
                  <c:v>205500</c:v>
                </c:pt>
                <c:pt idx="2056">
                  <c:v>205600</c:v>
                </c:pt>
                <c:pt idx="2057">
                  <c:v>205700</c:v>
                </c:pt>
                <c:pt idx="2058">
                  <c:v>205800</c:v>
                </c:pt>
                <c:pt idx="2059">
                  <c:v>205900</c:v>
                </c:pt>
                <c:pt idx="2060">
                  <c:v>206000</c:v>
                </c:pt>
                <c:pt idx="2061">
                  <c:v>206100</c:v>
                </c:pt>
                <c:pt idx="2062">
                  <c:v>206200</c:v>
                </c:pt>
                <c:pt idx="2063">
                  <c:v>206300</c:v>
                </c:pt>
                <c:pt idx="2064">
                  <c:v>206400</c:v>
                </c:pt>
                <c:pt idx="2065">
                  <c:v>206500</c:v>
                </c:pt>
                <c:pt idx="2066">
                  <c:v>206600</c:v>
                </c:pt>
                <c:pt idx="2067">
                  <c:v>206700</c:v>
                </c:pt>
                <c:pt idx="2068">
                  <c:v>206800</c:v>
                </c:pt>
                <c:pt idx="2069">
                  <c:v>206900</c:v>
                </c:pt>
                <c:pt idx="2070">
                  <c:v>207000</c:v>
                </c:pt>
                <c:pt idx="2071">
                  <c:v>207100</c:v>
                </c:pt>
                <c:pt idx="2072">
                  <c:v>207200</c:v>
                </c:pt>
                <c:pt idx="2073">
                  <c:v>207300</c:v>
                </c:pt>
                <c:pt idx="2074">
                  <c:v>207400</c:v>
                </c:pt>
                <c:pt idx="2075">
                  <c:v>207500</c:v>
                </c:pt>
                <c:pt idx="2076">
                  <c:v>207600</c:v>
                </c:pt>
                <c:pt idx="2077">
                  <c:v>207700</c:v>
                </c:pt>
                <c:pt idx="2078">
                  <c:v>207800</c:v>
                </c:pt>
                <c:pt idx="2079">
                  <c:v>207900</c:v>
                </c:pt>
                <c:pt idx="2080">
                  <c:v>208000</c:v>
                </c:pt>
                <c:pt idx="2081">
                  <c:v>208100</c:v>
                </c:pt>
                <c:pt idx="2082">
                  <c:v>208200</c:v>
                </c:pt>
                <c:pt idx="2083">
                  <c:v>208300</c:v>
                </c:pt>
                <c:pt idx="2084">
                  <c:v>208400</c:v>
                </c:pt>
                <c:pt idx="2085">
                  <c:v>208500</c:v>
                </c:pt>
                <c:pt idx="2086">
                  <c:v>208600</c:v>
                </c:pt>
                <c:pt idx="2087">
                  <c:v>208700</c:v>
                </c:pt>
                <c:pt idx="2088">
                  <c:v>208800</c:v>
                </c:pt>
                <c:pt idx="2089">
                  <c:v>208900</c:v>
                </c:pt>
                <c:pt idx="2090">
                  <c:v>209000</c:v>
                </c:pt>
                <c:pt idx="2091">
                  <c:v>209100</c:v>
                </c:pt>
                <c:pt idx="2092">
                  <c:v>209200</c:v>
                </c:pt>
                <c:pt idx="2093">
                  <c:v>209300</c:v>
                </c:pt>
                <c:pt idx="2094">
                  <c:v>209400</c:v>
                </c:pt>
                <c:pt idx="2095">
                  <c:v>209500</c:v>
                </c:pt>
                <c:pt idx="2096">
                  <c:v>209600</c:v>
                </c:pt>
                <c:pt idx="2097">
                  <c:v>209700</c:v>
                </c:pt>
                <c:pt idx="2098">
                  <c:v>209800</c:v>
                </c:pt>
                <c:pt idx="2099">
                  <c:v>209900</c:v>
                </c:pt>
                <c:pt idx="2100">
                  <c:v>210000</c:v>
                </c:pt>
                <c:pt idx="2101">
                  <c:v>210100</c:v>
                </c:pt>
                <c:pt idx="2102">
                  <c:v>210200</c:v>
                </c:pt>
                <c:pt idx="2103">
                  <c:v>210300</c:v>
                </c:pt>
                <c:pt idx="2104">
                  <c:v>210400</c:v>
                </c:pt>
                <c:pt idx="2105">
                  <c:v>210500</c:v>
                </c:pt>
                <c:pt idx="2106">
                  <c:v>210600</c:v>
                </c:pt>
                <c:pt idx="2107">
                  <c:v>210700</c:v>
                </c:pt>
                <c:pt idx="2108">
                  <c:v>210800</c:v>
                </c:pt>
                <c:pt idx="2109">
                  <c:v>210900</c:v>
                </c:pt>
                <c:pt idx="2110">
                  <c:v>211000</c:v>
                </c:pt>
                <c:pt idx="2111">
                  <c:v>211100</c:v>
                </c:pt>
                <c:pt idx="2112">
                  <c:v>211200</c:v>
                </c:pt>
                <c:pt idx="2113">
                  <c:v>211300</c:v>
                </c:pt>
                <c:pt idx="2114">
                  <c:v>211400</c:v>
                </c:pt>
                <c:pt idx="2115">
                  <c:v>211500</c:v>
                </c:pt>
                <c:pt idx="2116">
                  <c:v>211600</c:v>
                </c:pt>
                <c:pt idx="2117">
                  <c:v>211700</c:v>
                </c:pt>
                <c:pt idx="2118">
                  <c:v>211800</c:v>
                </c:pt>
                <c:pt idx="2119">
                  <c:v>211900</c:v>
                </c:pt>
                <c:pt idx="2120">
                  <c:v>212000</c:v>
                </c:pt>
                <c:pt idx="2121">
                  <c:v>212100</c:v>
                </c:pt>
                <c:pt idx="2122">
                  <c:v>212200</c:v>
                </c:pt>
                <c:pt idx="2123">
                  <c:v>212300</c:v>
                </c:pt>
                <c:pt idx="2124">
                  <c:v>212400</c:v>
                </c:pt>
                <c:pt idx="2125">
                  <c:v>212500</c:v>
                </c:pt>
                <c:pt idx="2126">
                  <c:v>212600</c:v>
                </c:pt>
                <c:pt idx="2127">
                  <c:v>212700</c:v>
                </c:pt>
                <c:pt idx="2128">
                  <c:v>212800</c:v>
                </c:pt>
                <c:pt idx="2129">
                  <c:v>212900</c:v>
                </c:pt>
                <c:pt idx="2130">
                  <c:v>213000</c:v>
                </c:pt>
                <c:pt idx="2131">
                  <c:v>213100</c:v>
                </c:pt>
                <c:pt idx="2132">
                  <c:v>213200</c:v>
                </c:pt>
                <c:pt idx="2133">
                  <c:v>213300</c:v>
                </c:pt>
                <c:pt idx="2134">
                  <c:v>213400</c:v>
                </c:pt>
                <c:pt idx="2135">
                  <c:v>213500</c:v>
                </c:pt>
                <c:pt idx="2136">
                  <c:v>213600</c:v>
                </c:pt>
                <c:pt idx="2137">
                  <c:v>213700</c:v>
                </c:pt>
                <c:pt idx="2138">
                  <c:v>213800</c:v>
                </c:pt>
                <c:pt idx="2139">
                  <c:v>213900</c:v>
                </c:pt>
                <c:pt idx="2140">
                  <c:v>214000</c:v>
                </c:pt>
                <c:pt idx="2141">
                  <c:v>214100</c:v>
                </c:pt>
                <c:pt idx="2142">
                  <c:v>214200</c:v>
                </c:pt>
                <c:pt idx="2143">
                  <c:v>214300</c:v>
                </c:pt>
                <c:pt idx="2144">
                  <c:v>214400</c:v>
                </c:pt>
                <c:pt idx="2145">
                  <c:v>214500</c:v>
                </c:pt>
                <c:pt idx="2146">
                  <c:v>214600</c:v>
                </c:pt>
                <c:pt idx="2147">
                  <c:v>214700</c:v>
                </c:pt>
                <c:pt idx="2148">
                  <c:v>214800</c:v>
                </c:pt>
                <c:pt idx="2149">
                  <c:v>214900</c:v>
                </c:pt>
                <c:pt idx="2150">
                  <c:v>215000</c:v>
                </c:pt>
                <c:pt idx="2151">
                  <c:v>215100</c:v>
                </c:pt>
                <c:pt idx="2152">
                  <c:v>215200</c:v>
                </c:pt>
                <c:pt idx="2153">
                  <c:v>215300</c:v>
                </c:pt>
                <c:pt idx="2154">
                  <c:v>215400</c:v>
                </c:pt>
                <c:pt idx="2155">
                  <c:v>215500</c:v>
                </c:pt>
                <c:pt idx="2156">
                  <c:v>215600</c:v>
                </c:pt>
                <c:pt idx="2157">
                  <c:v>215700</c:v>
                </c:pt>
                <c:pt idx="2158">
                  <c:v>215800</c:v>
                </c:pt>
                <c:pt idx="2159">
                  <c:v>215900</c:v>
                </c:pt>
                <c:pt idx="2160">
                  <c:v>216000</c:v>
                </c:pt>
                <c:pt idx="2161">
                  <c:v>216100</c:v>
                </c:pt>
                <c:pt idx="2162">
                  <c:v>216200</c:v>
                </c:pt>
                <c:pt idx="2163">
                  <c:v>216300</c:v>
                </c:pt>
                <c:pt idx="2164">
                  <c:v>216400</c:v>
                </c:pt>
                <c:pt idx="2165">
                  <c:v>216500</c:v>
                </c:pt>
                <c:pt idx="2166">
                  <c:v>216600</c:v>
                </c:pt>
                <c:pt idx="2167">
                  <c:v>216700</c:v>
                </c:pt>
                <c:pt idx="2168">
                  <c:v>216800</c:v>
                </c:pt>
                <c:pt idx="2169">
                  <c:v>216900</c:v>
                </c:pt>
                <c:pt idx="2170">
                  <c:v>217000</c:v>
                </c:pt>
                <c:pt idx="2171">
                  <c:v>217100</c:v>
                </c:pt>
                <c:pt idx="2172">
                  <c:v>217200</c:v>
                </c:pt>
                <c:pt idx="2173">
                  <c:v>217300</c:v>
                </c:pt>
                <c:pt idx="2174">
                  <c:v>217400</c:v>
                </c:pt>
                <c:pt idx="2175">
                  <c:v>217500</c:v>
                </c:pt>
                <c:pt idx="2176">
                  <c:v>217600</c:v>
                </c:pt>
                <c:pt idx="2177">
                  <c:v>217700</c:v>
                </c:pt>
                <c:pt idx="2178">
                  <c:v>217800</c:v>
                </c:pt>
                <c:pt idx="2179">
                  <c:v>217900</c:v>
                </c:pt>
                <c:pt idx="2180">
                  <c:v>218000</c:v>
                </c:pt>
                <c:pt idx="2181">
                  <c:v>218100</c:v>
                </c:pt>
                <c:pt idx="2182">
                  <c:v>218200</c:v>
                </c:pt>
                <c:pt idx="2183">
                  <c:v>218300</c:v>
                </c:pt>
                <c:pt idx="2184">
                  <c:v>218400</c:v>
                </c:pt>
                <c:pt idx="2185">
                  <c:v>218500</c:v>
                </c:pt>
                <c:pt idx="2186">
                  <c:v>218600</c:v>
                </c:pt>
                <c:pt idx="2187">
                  <c:v>218700</c:v>
                </c:pt>
                <c:pt idx="2188">
                  <c:v>218800</c:v>
                </c:pt>
                <c:pt idx="2189">
                  <c:v>218900</c:v>
                </c:pt>
                <c:pt idx="2190">
                  <c:v>219000</c:v>
                </c:pt>
                <c:pt idx="2191">
                  <c:v>219100</c:v>
                </c:pt>
                <c:pt idx="2192">
                  <c:v>219200</c:v>
                </c:pt>
                <c:pt idx="2193">
                  <c:v>219300</c:v>
                </c:pt>
                <c:pt idx="2194">
                  <c:v>219400</c:v>
                </c:pt>
                <c:pt idx="2195">
                  <c:v>219500</c:v>
                </c:pt>
                <c:pt idx="2196">
                  <c:v>219600</c:v>
                </c:pt>
                <c:pt idx="2197">
                  <c:v>219700</c:v>
                </c:pt>
                <c:pt idx="2198">
                  <c:v>219800</c:v>
                </c:pt>
                <c:pt idx="2199">
                  <c:v>219900</c:v>
                </c:pt>
                <c:pt idx="2200">
                  <c:v>220000</c:v>
                </c:pt>
                <c:pt idx="2201">
                  <c:v>220100</c:v>
                </c:pt>
                <c:pt idx="2202">
                  <c:v>220200</c:v>
                </c:pt>
                <c:pt idx="2203">
                  <c:v>220300</c:v>
                </c:pt>
                <c:pt idx="2204">
                  <c:v>220400</c:v>
                </c:pt>
                <c:pt idx="2205">
                  <c:v>220500</c:v>
                </c:pt>
                <c:pt idx="2206">
                  <c:v>220600</c:v>
                </c:pt>
                <c:pt idx="2207">
                  <c:v>220700</c:v>
                </c:pt>
                <c:pt idx="2208">
                  <c:v>220800</c:v>
                </c:pt>
                <c:pt idx="2209">
                  <c:v>220900</c:v>
                </c:pt>
                <c:pt idx="2210">
                  <c:v>221000</c:v>
                </c:pt>
                <c:pt idx="2211">
                  <c:v>221100</c:v>
                </c:pt>
                <c:pt idx="2212">
                  <c:v>221200</c:v>
                </c:pt>
                <c:pt idx="2213">
                  <c:v>221300</c:v>
                </c:pt>
                <c:pt idx="2214">
                  <c:v>221400</c:v>
                </c:pt>
                <c:pt idx="2215">
                  <c:v>221500</c:v>
                </c:pt>
                <c:pt idx="2216">
                  <c:v>221600</c:v>
                </c:pt>
                <c:pt idx="2217">
                  <c:v>221700</c:v>
                </c:pt>
                <c:pt idx="2218">
                  <c:v>221800</c:v>
                </c:pt>
                <c:pt idx="2219">
                  <c:v>221900</c:v>
                </c:pt>
                <c:pt idx="2220">
                  <c:v>222000</c:v>
                </c:pt>
                <c:pt idx="2221">
                  <c:v>222100</c:v>
                </c:pt>
                <c:pt idx="2222">
                  <c:v>222200</c:v>
                </c:pt>
                <c:pt idx="2223">
                  <c:v>222300</c:v>
                </c:pt>
                <c:pt idx="2224">
                  <c:v>222400</c:v>
                </c:pt>
                <c:pt idx="2225">
                  <c:v>222500</c:v>
                </c:pt>
                <c:pt idx="2226">
                  <c:v>222600</c:v>
                </c:pt>
                <c:pt idx="2227">
                  <c:v>222700</c:v>
                </c:pt>
                <c:pt idx="2228">
                  <c:v>222800</c:v>
                </c:pt>
                <c:pt idx="2229">
                  <c:v>222900</c:v>
                </c:pt>
                <c:pt idx="2230">
                  <c:v>223000</c:v>
                </c:pt>
                <c:pt idx="2231">
                  <c:v>223100</c:v>
                </c:pt>
                <c:pt idx="2232">
                  <c:v>223200</c:v>
                </c:pt>
                <c:pt idx="2233">
                  <c:v>223300</c:v>
                </c:pt>
                <c:pt idx="2234">
                  <c:v>223400</c:v>
                </c:pt>
                <c:pt idx="2235">
                  <c:v>223500</c:v>
                </c:pt>
                <c:pt idx="2236">
                  <c:v>223600</c:v>
                </c:pt>
                <c:pt idx="2237">
                  <c:v>223700</c:v>
                </c:pt>
                <c:pt idx="2238">
                  <c:v>223800</c:v>
                </c:pt>
                <c:pt idx="2239">
                  <c:v>223900</c:v>
                </c:pt>
                <c:pt idx="2240">
                  <c:v>224000</c:v>
                </c:pt>
                <c:pt idx="2241">
                  <c:v>224100</c:v>
                </c:pt>
                <c:pt idx="2242">
                  <c:v>224200</c:v>
                </c:pt>
                <c:pt idx="2243">
                  <c:v>224300</c:v>
                </c:pt>
                <c:pt idx="2244">
                  <c:v>224400</c:v>
                </c:pt>
                <c:pt idx="2245">
                  <c:v>224500</c:v>
                </c:pt>
                <c:pt idx="2246">
                  <c:v>224600</c:v>
                </c:pt>
                <c:pt idx="2247">
                  <c:v>224700</c:v>
                </c:pt>
                <c:pt idx="2248">
                  <c:v>224800</c:v>
                </c:pt>
                <c:pt idx="2249">
                  <c:v>224900</c:v>
                </c:pt>
                <c:pt idx="2250">
                  <c:v>225000</c:v>
                </c:pt>
                <c:pt idx="2251">
                  <c:v>225100</c:v>
                </c:pt>
                <c:pt idx="2252">
                  <c:v>225200</c:v>
                </c:pt>
                <c:pt idx="2253">
                  <c:v>225300</c:v>
                </c:pt>
                <c:pt idx="2254">
                  <c:v>225400</c:v>
                </c:pt>
                <c:pt idx="2255">
                  <c:v>225500</c:v>
                </c:pt>
                <c:pt idx="2256">
                  <c:v>225600</c:v>
                </c:pt>
                <c:pt idx="2257">
                  <c:v>225700</c:v>
                </c:pt>
                <c:pt idx="2258">
                  <c:v>225800</c:v>
                </c:pt>
                <c:pt idx="2259">
                  <c:v>225900</c:v>
                </c:pt>
                <c:pt idx="2260">
                  <c:v>226000</c:v>
                </c:pt>
                <c:pt idx="2261">
                  <c:v>226100</c:v>
                </c:pt>
                <c:pt idx="2262">
                  <c:v>226200</c:v>
                </c:pt>
                <c:pt idx="2263">
                  <c:v>226300</c:v>
                </c:pt>
                <c:pt idx="2264">
                  <c:v>226400</c:v>
                </c:pt>
                <c:pt idx="2265">
                  <c:v>226500</c:v>
                </c:pt>
                <c:pt idx="2266">
                  <c:v>226600</c:v>
                </c:pt>
                <c:pt idx="2267">
                  <c:v>226700</c:v>
                </c:pt>
                <c:pt idx="2268">
                  <c:v>226800</c:v>
                </c:pt>
                <c:pt idx="2269">
                  <c:v>226900</c:v>
                </c:pt>
                <c:pt idx="2270">
                  <c:v>227000</c:v>
                </c:pt>
                <c:pt idx="2271">
                  <c:v>227100</c:v>
                </c:pt>
                <c:pt idx="2272">
                  <c:v>227200</c:v>
                </c:pt>
                <c:pt idx="2273">
                  <c:v>227300</c:v>
                </c:pt>
                <c:pt idx="2274">
                  <c:v>227400</c:v>
                </c:pt>
                <c:pt idx="2275">
                  <c:v>227500</c:v>
                </c:pt>
                <c:pt idx="2276">
                  <c:v>227600</c:v>
                </c:pt>
                <c:pt idx="2277">
                  <c:v>227700</c:v>
                </c:pt>
                <c:pt idx="2278">
                  <c:v>227800</c:v>
                </c:pt>
                <c:pt idx="2279">
                  <c:v>227900</c:v>
                </c:pt>
                <c:pt idx="2280">
                  <c:v>228000</c:v>
                </c:pt>
                <c:pt idx="2281">
                  <c:v>228100</c:v>
                </c:pt>
                <c:pt idx="2282">
                  <c:v>228200</c:v>
                </c:pt>
                <c:pt idx="2283">
                  <c:v>228300</c:v>
                </c:pt>
                <c:pt idx="2284">
                  <c:v>228400</c:v>
                </c:pt>
                <c:pt idx="2285">
                  <c:v>228500</c:v>
                </c:pt>
                <c:pt idx="2286">
                  <c:v>228600</c:v>
                </c:pt>
                <c:pt idx="2287">
                  <c:v>228700</c:v>
                </c:pt>
                <c:pt idx="2288">
                  <c:v>228800</c:v>
                </c:pt>
                <c:pt idx="2289">
                  <c:v>228900</c:v>
                </c:pt>
                <c:pt idx="2290">
                  <c:v>229000</c:v>
                </c:pt>
                <c:pt idx="2291">
                  <c:v>229100</c:v>
                </c:pt>
                <c:pt idx="2292">
                  <c:v>229200</c:v>
                </c:pt>
                <c:pt idx="2293">
                  <c:v>229300</c:v>
                </c:pt>
                <c:pt idx="2294">
                  <c:v>229400</c:v>
                </c:pt>
                <c:pt idx="2295">
                  <c:v>229500</c:v>
                </c:pt>
                <c:pt idx="2296">
                  <c:v>229600</c:v>
                </c:pt>
                <c:pt idx="2297">
                  <c:v>229700</c:v>
                </c:pt>
                <c:pt idx="2298">
                  <c:v>229800</c:v>
                </c:pt>
                <c:pt idx="2299">
                  <c:v>229900</c:v>
                </c:pt>
                <c:pt idx="2300">
                  <c:v>230000</c:v>
                </c:pt>
                <c:pt idx="2301">
                  <c:v>230100</c:v>
                </c:pt>
                <c:pt idx="2302">
                  <c:v>230200</c:v>
                </c:pt>
                <c:pt idx="2303">
                  <c:v>230300</c:v>
                </c:pt>
                <c:pt idx="2304">
                  <c:v>230400</c:v>
                </c:pt>
                <c:pt idx="2305">
                  <c:v>230500</c:v>
                </c:pt>
                <c:pt idx="2306">
                  <c:v>230600</c:v>
                </c:pt>
                <c:pt idx="2307">
                  <c:v>230700</c:v>
                </c:pt>
                <c:pt idx="2308">
                  <c:v>230800</c:v>
                </c:pt>
                <c:pt idx="2309">
                  <c:v>230900</c:v>
                </c:pt>
                <c:pt idx="2310">
                  <c:v>231000</c:v>
                </c:pt>
                <c:pt idx="2311">
                  <c:v>231100</c:v>
                </c:pt>
                <c:pt idx="2312">
                  <c:v>231200</c:v>
                </c:pt>
                <c:pt idx="2313">
                  <c:v>231300</c:v>
                </c:pt>
                <c:pt idx="2314">
                  <c:v>231400</c:v>
                </c:pt>
                <c:pt idx="2315">
                  <c:v>231500</c:v>
                </c:pt>
                <c:pt idx="2316">
                  <c:v>231600</c:v>
                </c:pt>
                <c:pt idx="2317">
                  <c:v>231700</c:v>
                </c:pt>
                <c:pt idx="2318">
                  <c:v>231800</c:v>
                </c:pt>
                <c:pt idx="2319">
                  <c:v>231900</c:v>
                </c:pt>
                <c:pt idx="2320">
                  <c:v>232000</c:v>
                </c:pt>
                <c:pt idx="2321">
                  <c:v>232100</c:v>
                </c:pt>
                <c:pt idx="2322">
                  <c:v>232200</c:v>
                </c:pt>
                <c:pt idx="2323">
                  <c:v>232300</c:v>
                </c:pt>
                <c:pt idx="2324">
                  <c:v>232400</c:v>
                </c:pt>
                <c:pt idx="2325">
                  <c:v>232500</c:v>
                </c:pt>
                <c:pt idx="2326">
                  <c:v>232600</c:v>
                </c:pt>
                <c:pt idx="2327">
                  <c:v>232700</c:v>
                </c:pt>
                <c:pt idx="2328">
                  <c:v>232800</c:v>
                </c:pt>
                <c:pt idx="2329">
                  <c:v>232900</c:v>
                </c:pt>
                <c:pt idx="2330">
                  <c:v>233000</c:v>
                </c:pt>
                <c:pt idx="2331">
                  <c:v>233100</c:v>
                </c:pt>
                <c:pt idx="2332">
                  <c:v>233200</c:v>
                </c:pt>
                <c:pt idx="2333">
                  <c:v>233300</c:v>
                </c:pt>
                <c:pt idx="2334">
                  <c:v>233400</c:v>
                </c:pt>
                <c:pt idx="2335">
                  <c:v>233500</c:v>
                </c:pt>
                <c:pt idx="2336">
                  <c:v>233600</c:v>
                </c:pt>
                <c:pt idx="2337">
                  <c:v>233700</c:v>
                </c:pt>
                <c:pt idx="2338">
                  <c:v>233800</c:v>
                </c:pt>
                <c:pt idx="2339">
                  <c:v>233900</c:v>
                </c:pt>
                <c:pt idx="2340">
                  <c:v>234000</c:v>
                </c:pt>
                <c:pt idx="2341">
                  <c:v>234100</c:v>
                </c:pt>
                <c:pt idx="2342">
                  <c:v>234200</c:v>
                </c:pt>
                <c:pt idx="2343">
                  <c:v>234300</c:v>
                </c:pt>
                <c:pt idx="2344">
                  <c:v>234400</c:v>
                </c:pt>
                <c:pt idx="2345">
                  <c:v>234500</c:v>
                </c:pt>
                <c:pt idx="2346">
                  <c:v>234600</c:v>
                </c:pt>
                <c:pt idx="2347">
                  <c:v>234700</c:v>
                </c:pt>
                <c:pt idx="2348">
                  <c:v>234800</c:v>
                </c:pt>
                <c:pt idx="2349">
                  <c:v>234900</c:v>
                </c:pt>
                <c:pt idx="2350">
                  <c:v>235000</c:v>
                </c:pt>
                <c:pt idx="2351">
                  <c:v>235100</c:v>
                </c:pt>
                <c:pt idx="2352">
                  <c:v>235200</c:v>
                </c:pt>
                <c:pt idx="2353">
                  <c:v>235300</c:v>
                </c:pt>
                <c:pt idx="2354">
                  <c:v>235400</c:v>
                </c:pt>
                <c:pt idx="2355">
                  <c:v>235500</c:v>
                </c:pt>
                <c:pt idx="2356">
                  <c:v>235600</c:v>
                </c:pt>
                <c:pt idx="2357">
                  <c:v>235700</c:v>
                </c:pt>
                <c:pt idx="2358">
                  <c:v>235800</c:v>
                </c:pt>
                <c:pt idx="2359">
                  <c:v>235900</c:v>
                </c:pt>
                <c:pt idx="2360">
                  <c:v>236000</c:v>
                </c:pt>
                <c:pt idx="2361">
                  <c:v>236100</c:v>
                </c:pt>
                <c:pt idx="2362">
                  <c:v>236200</c:v>
                </c:pt>
                <c:pt idx="2363">
                  <c:v>236300</c:v>
                </c:pt>
                <c:pt idx="2364">
                  <c:v>236400</c:v>
                </c:pt>
                <c:pt idx="2365">
                  <c:v>236500</c:v>
                </c:pt>
                <c:pt idx="2366">
                  <c:v>236600</c:v>
                </c:pt>
                <c:pt idx="2367">
                  <c:v>236700</c:v>
                </c:pt>
                <c:pt idx="2368">
                  <c:v>236800</c:v>
                </c:pt>
                <c:pt idx="2369">
                  <c:v>236900</c:v>
                </c:pt>
                <c:pt idx="2370">
                  <c:v>237000</c:v>
                </c:pt>
                <c:pt idx="2371">
                  <c:v>237100</c:v>
                </c:pt>
                <c:pt idx="2372">
                  <c:v>237200</c:v>
                </c:pt>
                <c:pt idx="2373">
                  <c:v>237300</c:v>
                </c:pt>
                <c:pt idx="2374">
                  <c:v>237400</c:v>
                </c:pt>
                <c:pt idx="2375">
                  <c:v>237500</c:v>
                </c:pt>
                <c:pt idx="2376">
                  <c:v>237600</c:v>
                </c:pt>
                <c:pt idx="2377">
                  <c:v>237700</c:v>
                </c:pt>
                <c:pt idx="2378">
                  <c:v>237800</c:v>
                </c:pt>
                <c:pt idx="2379">
                  <c:v>237900</c:v>
                </c:pt>
                <c:pt idx="2380">
                  <c:v>238000</c:v>
                </c:pt>
                <c:pt idx="2381">
                  <c:v>238100</c:v>
                </c:pt>
                <c:pt idx="2382">
                  <c:v>238200</c:v>
                </c:pt>
                <c:pt idx="2383">
                  <c:v>238300</c:v>
                </c:pt>
                <c:pt idx="2384">
                  <c:v>238400</c:v>
                </c:pt>
                <c:pt idx="2385">
                  <c:v>238500</c:v>
                </c:pt>
                <c:pt idx="2386">
                  <c:v>238600</c:v>
                </c:pt>
                <c:pt idx="2387">
                  <c:v>238700</c:v>
                </c:pt>
                <c:pt idx="2388">
                  <c:v>238800</c:v>
                </c:pt>
                <c:pt idx="2389">
                  <c:v>238900</c:v>
                </c:pt>
                <c:pt idx="2390">
                  <c:v>239000</c:v>
                </c:pt>
                <c:pt idx="2391">
                  <c:v>239100</c:v>
                </c:pt>
                <c:pt idx="2392">
                  <c:v>239200</c:v>
                </c:pt>
                <c:pt idx="2393">
                  <c:v>239300</c:v>
                </c:pt>
                <c:pt idx="2394">
                  <c:v>239400</c:v>
                </c:pt>
                <c:pt idx="2395">
                  <c:v>239500</c:v>
                </c:pt>
                <c:pt idx="2396">
                  <c:v>239600</c:v>
                </c:pt>
                <c:pt idx="2397">
                  <c:v>239700</c:v>
                </c:pt>
                <c:pt idx="2398">
                  <c:v>239800</c:v>
                </c:pt>
                <c:pt idx="2399">
                  <c:v>239900</c:v>
                </c:pt>
                <c:pt idx="2400">
                  <c:v>240000</c:v>
                </c:pt>
                <c:pt idx="2401">
                  <c:v>240100</c:v>
                </c:pt>
                <c:pt idx="2402">
                  <c:v>240200</c:v>
                </c:pt>
                <c:pt idx="2403">
                  <c:v>240300</c:v>
                </c:pt>
                <c:pt idx="2404">
                  <c:v>240400</c:v>
                </c:pt>
                <c:pt idx="2405">
                  <c:v>240500</c:v>
                </c:pt>
                <c:pt idx="2406">
                  <c:v>240600</c:v>
                </c:pt>
                <c:pt idx="2407">
                  <c:v>240700</c:v>
                </c:pt>
                <c:pt idx="2408">
                  <c:v>240800</c:v>
                </c:pt>
                <c:pt idx="2409">
                  <c:v>240900</c:v>
                </c:pt>
                <c:pt idx="2410">
                  <c:v>241000</c:v>
                </c:pt>
                <c:pt idx="2411">
                  <c:v>241100</c:v>
                </c:pt>
                <c:pt idx="2412">
                  <c:v>241200</c:v>
                </c:pt>
                <c:pt idx="2413">
                  <c:v>241300</c:v>
                </c:pt>
                <c:pt idx="2414">
                  <c:v>241400</c:v>
                </c:pt>
                <c:pt idx="2415">
                  <c:v>241500</c:v>
                </c:pt>
                <c:pt idx="2416">
                  <c:v>241600</c:v>
                </c:pt>
                <c:pt idx="2417">
                  <c:v>241700</c:v>
                </c:pt>
                <c:pt idx="2418">
                  <c:v>241800</c:v>
                </c:pt>
                <c:pt idx="2419">
                  <c:v>241900</c:v>
                </c:pt>
                <c:pt idx="2420">
                  <c:v>242000</c:v>
                </c:pt>
                <c:pt idx="2421">
                  <c:v>242100</c:v>
                </c:pt>
                <c:pt idx="2422">
                  <c:v>242200</c:v>
                </c:pt>
                <c:pt idx="2423">
                  <c:v>242300</c:v>
                </c:pt>
                <c:pt idx="2424">
                  <c:v>242400</c:v>
                </c:pt>
                <c:pt idx="2425">
                  <c:v>242500</c:v>
                </c:pt>
                <c:pt idx="2426">
                  <c:v>242600</c:v>
                </c:pt>
                <c:pt idx="2427">
                  <c:v>242700</c:v>
                </c:pt>
                <c:pt idx="2428">
                  <c:v>242800</c:v>
                </c:pt>
                <c:pt idx="2429">
                  <c:v>242900</c:v>
                </c:pt>
                <c:pt idx="2430">
                  <c:v>243000</c:v>
                </c:pt>
                <c:pt idx="2431">
                  <c:v>243100</c:v>
                </c:pt>
                <c:pt idx="2432">
                  <c:v>243200</c:v>
                </c:pt>
                <c:pt idx="2433">
                  <c:v>243300</c:v>
                </c:pt>
                <c:pt idx="2434">
                  <c:v>243400</c:v>
                </c:pt>
                <c:pt idx="2435">
                  <c:v>243500</c:v>
                </c:pt>
                <c:pt idx="2436">
                  <c:v>243600</c:v>
                </c:pt>
                <c:pt idx="2437">
                  <c:v>243700</c:v>
                </c:pt>
                <c:pt idx="2438">
                  <c:v>243800</c:v>
                </c:pt>
                <c:pt idx="2439">
                  <c:v>243900</c:v>
                </c:pt>
                <c:pt idx="2440">
                  <c:v>244000</c:v>
                </c:pt>
                <c:pt idx="2441">
                  <c:v>244100</c:v>
                </c:pt>
                <c:pt idx="2442">
                  <c:v>244200</c:v>
                </c:pt>
                <c:pt idx="2443">
                  <c:v>244300</c:v>
                </c:pt>
                <c:pt idx="2444">
                  <c:v>244400</c:v>
                </c:pt>
                <c:pt idx="2445">
                  <c:v>244500</c:v>
                </c:pt>
                <c:pt idx="2446">
                  <c:v>244600</c:v>
                </c:pt>
                <c:pt idx="2447">
                  <c:v>244700</c:v>
                </c:pt>
                <c:pt idx="2448">
                  <c:v>244800</c:v>
                </c:pt>
                <c:pt idx="2449">
                  <c:v>244900</c:v>
                </c:pt>
                <c:pt idx="2450">
                  <c:v>245000</c:v>
                </c:pt>
                <c:pt idx="2451">
                  <c:v>245100</c:v>
                </c:pt>
                <c:pt idx="2452">
                  <c:v>245200</c:v>
                </c:pt>
                <c:pt idx="2453">
                  <c:v>245300</c:v>
                </c:pt>
                <c:pt idx="2454">
                  <c:v>245400</c:v>
                </c:pt>
                <c:pt idx="2455">
                  <c:v>245500</c:v>
                </c:pt>
                <c:pt idx="2456">
                  <c:v>245600</c:v>
                </c:pt>
                <c:pt idx="2457">
                  <c:v>245700</c:v>
                </c:pt>
                <c:pt idx="2458">
                  <c:v>245800</c:v>
                </c:pt>
                <c:pt idx="2459">
                  <c:v>245900</c:v>
                </c:pt>
                <c:pt idx="2460">
                  <c:v>246000</c:v>
                </c:pt>
                <c:pt idx="2461">
                  <c:v>246100</c:v>
                </c:pt>
                <c:pt idx="2462">
                  <c:v>246200</c:v>
                </c:pt>
                <c:pt idx="2463">
                  <c:v>246300</c:v>
                </c:pt>
                <c:pt idx="2464">
                  <c:v>246400</c:v>
                </c:pt>
                <c:pt idx="2465">
                  <c:v>246500</c:v>
                </c:pt>
                <c:pt idx="2466">
                  <c:v>246600</c:v>
                </c:pt>
                <c:pt idx="2467">
                  <c:v>246700</c:v>
                </c:pt>
                <c:pt idx="2468">
                  <c:v>246800</c:v>
                </c:pt>
                <c:pt idx="2469">
                  <c:v>246900</c:v>
                </c:pt>
                <c:pt idx="2470">
                  <c:v>247000</c:v>
                </c:pt>
                <c:pt idx="2471">
                  <c:v>247100</c:v>
                </c:pt>
                <c:pt idx="2472">
                  <c:v>247200</c:v>
                </c:pt>
                <c:pt idx="2473">
                  <c:v>247300</c:v>
                </c:pt>
                <c:pt idx="2474">
                  <c:v>247400</c:v>
                </c:pt>
                <c:pt idx="2475">
                  <c:v>247500</c:v>
                </c:pt>
                <c:pt idx="2476">
                  <c:v>247600</c:v>
                </c:pt>
                <c:pt idx="2477">
                  <c:v>247700</c:v>
                </c:pt>
                <c:pt idx="2478">
                  <c:v>247800</c:v>
                </c:pt>
                <c:pt idx="2479">
                  <c:v>247900</c:v>
                </c:pt>
                <c:pt idx="2480">
                  <c:v>248000</c:v>
                </c:pt>
                <c:pt idx="2481">
                  <c:v>248100</c:v>
                </c:pt>
                <c:pt idx="2482">
                  <c:v>248200</c:v>
                </c:pt>
                <c:pt idx="2483">
                  <c:v>248300</c:v>
                </c:pt>
                <c:pt idx="2484">
                  <c:v>248400</c:v>
                </c:pt>
                <c:pt idx="2485">
                  <c:v>248500</c:v>
                </c:pt>
                <c:pt idx="2486">
                  <c:v>248600</c:v>
                </c:pt>
                <c:pt idx="2487">
                  <c:v>248700</c:v>
                </c:pt>
                <c:pt idx="2488">
                  <c:v>248800</c:v>
                </c:pt>
                <c:pt idx="2489">
                  <c:v>248900</c:v>
                </c:pt>
                <c:pt idx="2490">
                  <c:v>249000</c:v>
                </c:pt>
                <c:pt idx="2491">
                  <c:v>249100</c:v>
                </c:pt>
                <c:pt idx="2492">
                  <c:v>249200</c:v>
                </c:pt>
                <c:pt idx="2493">
                  <c:v>249300</c:v>
                </c:pt>
                <c:pt idx="2494">
                  <c:v>249400</c:v>
                </c:pt>
                <c:pt idx="2495">
                  <c:v>249500</c:v>
                </c:pt>
                <c:pt idx="2496">
                  <c:v>249600</c:v>
                </c:pt>
                <c:pt idx="2497">
                  <c:v>249700</c:v>
                </c:pt>
                <c:pt idx="2498">
                  <c:v>249800</c:v>
                </c:pt>
                <c:pt idx="2499">
                  <c:v>249900</c:v>
                </c:pt>
                <c:pt idx="2500">
                  <c:v>250000</c:v>
                </c:pt>
                <c:pt idx="2501">
                  <c:v>250100</c:v>
                </c:pt>
                <c:pt idx="2502">
                  <c:v>250200</c:v>
                </c:pt>
                <c:pt idx="2503">
                  <c:v>250300</c:v>
                </c:pt>
                <c:pt idx="2504">
                  <c:v>250400</c:v>
                </c:pt>
                <c:pt idx="2505">
                  <c:v>250500</c:v>
                </c:pt>
                <c:pt idx="2506">
                  <c:v>250600</c:v>
                </c:pt>
                <c:pt idx="2507">
                  <c:v>250700</c:v>
                </c:pt>
                <c:pt idx="2508">
                  <c:v>250800</c:v>
                </c:pt>
                <c:pt idx="2509">
                  <c:v>250900</c:v>
                </c:pt>
                <c:pt idx="2510">
                  <c:v>251000</c:v>
                </c:pt>
                <c:pt idx="2511">
                  <c:v>251100</c:v>
                </c:pt>
                <c:pt idx="2512">
                  <c:v>251200</c:v>
                </c:pt>
                <c:pt idx="2513">
                  <c:v>251300</c:v>
                </c:pt>
                <c:pt idx="2514">
                  <c:v>251400</c:v>
                </c:pt>
                <c:pt idx="2515">
                  <c:v>251500</c:v>
                </c:pt>
                <c:pt idx="2516">
                  <c:v>251600</c:v>
                </c:pt>
                <c:pt idx="2517">
                  <c:v>251700</c:v>
                </c:pt>
                <c:pt idx="2518">
                  <c:v>251800</c:v>
                </c:pt>
                <c:pt idx="2519">
                  <c:v>251900</c:v>
                </c:pt>
                <c:pt idx="2520">
                  <c:v>252000</c:v>
                </c:pt>
                <c:pt idx="2521">
                  <c:v>252100</c:v>
                </c:pt>
                <c:pt idx="2522">
                  <c:v>252200</c:v>
                </c:pt>
                <c:pt idx="2523">
                  <c:v>252300</c:v>
                </c:pt>
                <c:pt idx="2524">
                  <c:v>252400</c:v>
                </c:pt>
                <c:pt idx="2525">
                  <c:v>252500</c:v>
                </c:pt>
                <c:pt idx="2526">
                  <c:v>252600</c:v>
                </c:pt>
                <c:pt idx="2527">
                  <c:v>252700</c:v>
                </c:pt>
                <c:pt idx="2528">
                  <c:v>252800</c:v>
                </c:pt>
                <c:pt idx="2529">
                  <c:v>252900</c:v>
                </c:pt>
                <c:pt idx="2530">
                  <c:v>253000</c:v>
                </c:pt>
                <c:pt idx="2531">
                  <c:v>253100</c:v>
                </c:pt>
                <c:pt idx="2532">
                  <c:v>253200</c:v>
                </c:pt>
                <c:pt idx="2533">
                  <c:v>253300</c:v>
                </c:pt>
                <c:pt idx="2534">
                  <c:v>253400</c:v>
                </c:pt>
                <c:pt idx="2535">
                  <c:v>253500</c:v>
                </c:pt>
                <c:pt idx="2536">
                  <c:v>253600</c:v>
                </c:pt>
                <c:pt idx="2537">
                  <c:v>253700</c:v>
                </c:pt>
                <c:pt idx="2538">
                  <c:v>253800</c:v>
                </c:pt>
                <c:pt idx="2539">
                  <c:v>253900</c:v>
                </c:pt>
                <c:pt idx="2540">
                  <c:v>254000</c:v>
                </c:pt>
                <c:pt idx="2541">
                  <c:v>254100</c:v>
                </c:pt>
                <c:pt idx="2542">
                  <c:v>254200</c:v>
                </c:pt>
                <c:pt idx="2543">
                  <c:v>254300</c:v>
                </c:pt>
                <c:pt idx="2544">
                  <c:v>254400</c:v>
                </c:pt>
                <c:pt idx="2545">
                  <c:v>254500</c:v>
                </c:pt>
                <c:pt idx="2546">
                  <c:v>254600</c:v>
                </c:pt>
                <c:pt idx="2547">
                  <c:v>254700</c:v>
                </c:pt>
                <c:pt idx="2548">
                  <c:v>254800</c:v>
                </c:pt>
                <c:pt idx="2549">
                  <c:v>254900</c:v>
                </c:pt>
                <c:pt idx="2550">
                  <c:v>255000</c:v>
                </c:pt>
                <c:pt idx="2551">
                  <c:v>255100</c:v>
                </c:pt>
                <c:pt idx="2552">
                  <c:v>255200</c:v>
                </c:pt>
                <c:pt idx="2553">
                  <c:v>255300</c:v>
                </c:pt>
                <c:pt idx="2554">
                  <c:v>255400</c:v>
                </c:pt>
                <c:pt idx="2555">
                  <c:v>255500</c:v>
                </c:pt>
                <c:pt idx="2556">
                  <c:v>255600</c:v>
                </c:pt>
                <c:pt idx="2557">
                  <c:v>255700</c:v>
                </c:pt>
                <c:pt idx="2558">
                  <c:v>255800</c:v>
                </c:pt>
                <c:pt idx="2559">
                  <c:v>255900</c:v>
                </c:pt>
                <c:pt idx="2560">
                  <c:v>256000</c:v>
                </c:pt>
                <c:pt idx="2561">
                  <c:v>256100</c:v>
                </c:pt>
                <c:pt idx="2562">
                  <c:v>256200</c:v>
                </c:pt>
                <c:pt idx="2563">
                  <c:v>256300</c:v>
                </c:pt>
                <c:pt idx="2564">
                  <c:v>256400</c:v>
                </c:pt>
                <c:pt idx="2565">
                  <c:v>256500</c:v>
                </c:pt>
                <c:pt idx="2566">
                  <c:v>256600</c:v>
                </c:pt>
                <c:pt idx="2567">
                  <c:v>256700</c:v>
                </c:pt>
                <c:pt idx="2568">
                  <c:v>256800</c:v>
                </c:pt>
                <c:pt idx="2569">
                  <c:v>256900</c:v>
                </c:pt>
                <c:pt idx="2570">
                  <c:v>257000</c:v>
                </c:pt>
                <c:pt idx="2571">
                  <c:v>257100</c:v>
                </c:pt>
                <c:pt idx="2572">
                  <c:v>257200</c:v>
                </c:pt>
                <c:pt idx="2573">
                  <c:v>257300</c:v>
                </c:pt>
                <c:pt idx="2574">
                  <c:v>257400</c:v>
                </c:pt>
                <c:pt idx="2575">
                  <c:v>257500</c:v>
                </c:pt>
                <c:pt idx="2576">
                  <c:v>257600</c:v>
                </c:pt>
                <c:pt idx="2577">
                  <c:v>257700</c:v>
                </c:pt>
                <c:pt idx="2578">
                  <c:v>257800</c:v>
                </c:pt>
                <c:pt idx="2579">
                  <c:v>257900</c:v>
                </c:pt>
                <c:pt idx="2580">
                  <c:v>258000</c:v>
                </c:pt>
                <c:pt idx="2581">
                  <c:v>258100</c:v>
                </c:pt>
                <c:pt idx="2582">
                  <c:v>258200</c:v>
                </c:pt>
                <c:pt idx="2583">
                  <c:v>258300</c:v>
                </c:pt>
                <c:pt idx="2584">
                  <c:v>258400</c:v>
                </c:pt>
                <c:pt idx="2585">
                  <c:v>258500</c:v>
                </c:pt>
                <c:pt idx="2586">
                  <c:v>258600</c:v>
                </c:pt>
                <c:pt idx="2587">
                  <c:v>258700</c:v>
                </c:pt>
                <c:pt idx="2588">
                  <c:v>258800</c:v>
                </c:pt>
                <c:pt idx="2589">
                  <c:v>258900</c:v>
                </c:pt>
                <c:pt idx="2590">
                  <c:v>259000</c:v>
                </c:pt>
                <c:pt idx="2591">
                  <c:v>259100</c:v>
                </c:pt>
                <c:pt idx="2592">
                  <c:v>259200</c:v>
                </c:pt>
                <c:pt idx="2593">
                  <c:v>259300</c:v>
                </c:pt>
                <c:pt idx="2594">
                  <c:v>259400</c:v>
                </c:pt>
                <c:pt idx="2595">
                  <c:v>259500</c:v>
                </c:pt>
                <c:pt idx="2596">
                  <c:v>259600</c:v>
                </c:pt>
                <c:pt idx="2597">
                  <c:v>259700</c:v>
                </c:pt>
                <c:pt idx="2598">
                  <c:v>259800</c:v>
                </c:pt>
                <c:pt idx="2599">
                  <c:v>259900</c:v>
                </c:pt>
                <c:pt idx="2600">
                  <c:v>260000</c:v>
                </c:pt>
                <c:pt idx="2601">
                  <c:v>260100</c:v>
                </c:pt>
                <c:pt idx="2602">
                  <c:v>260200</c:v>
                </c:pt>
                <c:pt idx="2603">
                  <c:v>260300</c:v>
                </c:pt>
                <c:pt idx="2604">
                  <c:v>260400</c:v>
                </c:pt>
                <c:pt idx="2605">
                  <c:v>260500</c:v>
                </c:pt>
                <c:pt idx="2606">
                  <c:v>260600</c:v>
                </c:pt>
                <c:pt idx="2607">
                  <c:v>260700</c:v>
                </c:pt>
                <c:pt idx="2608">
                  <c:v>260800</c:v>
                </c:pt>
                <c:pt idx="2609">
                  <c:v>260900</c:v>
                </c:pt>
                <c:pt idx="2610">
                  <c:v>261000</c:v>
                </c:pt>
                <c:pt idx="2611">
                  <c:v>261100</c:v>
                </c:pt>
                <c:pt idx="2612">
                  <c:v>261200</c:v>
                </c:pt>
                <c:pt idx="2613">
                  <c:v>261300</c:v>
                </c:pt>
                <c:pt idx="2614">
                  <c:v>261400</c:v>
                </c:pt>
                <c:pt idx="2615">
                  <c:v>261500</c:v>
                </c:pt>
                <c:pt idx="2616">
                  <c:v>261600</c:v>
                </c:pt>
                <c:pt idx="2617">
                  <c:v>261700</c:v>
                </c:pt>
                <c:pt idx="2618">
                  <c:v>261800</c:v>
                </c:pt>
                <c:pt idx="2619">
                  <c:v>261900</c:v>
                </c:pt>
                <c:pt idx="2620">
                  <c:v>262000</c:v>
                </c:pt>
                <c:pt idx="2621">
                  <c:v>262100</c:v>
                </c:pt>
                <c:pt idx="2622">
                  <c:v>262200</c:v>
                </c:pt>
                <c:pt idx="2623">
                  <c:v>262300</c:v>
                </c:pt>
                <c:pt idx="2624">
                  <c:v>262400</c:v>
                </c:pt>
                <c:pt idx="2625">
                  <c:v>262500</c:v>
                </c:pt>
                <c:pt idx="2626">
                  <c:v>262600</c:v>
                </c:pt>
                <c:pt idx="2627">
                  <c:v>262700</c:v>
                </c:pt>
                <c:pt idx="2628">
                  <c:v>262800</c:v>
                </c:pt>
                <c:pt idx="2629">
                  <c:v>262900</c:v>
                </c:pt>
                <c:pt idx="2630">
                  <c:v>263000</c:v>
                </c:pt>
                <c:pt idx="2631">
                  <c:v>263100</c:v>
                </c:pt>
                <c:pt idx="2632">
                  <c:v>263200</c:v>
                </c:pt>
                <c:pt idx="2633">
                  <c:v>263300</c:v>
                </c:pt>
                <c:pt idx="2634">
                  <c:v>263400</c:v>
                </c:pt>
                <c:pt idx="2635">
                  <c:v>263500</c:v>
                </c:pt>
                <c:pt idx="2636">
                  <c:v>263600</c:v>
                </c:pt>
                <c:pt idx="2637">
                  <c:v>263700</c:v>
                </c:pt>
                <c:pt idx="2638">
                  <c:v>263800</c:v>
                </c:pt>
                <c:pt idx="2639">
                  <c:v>263900</c:v>
                </c:pt>
                <c:pt idx="2640">
                  <c:v>264000</c:v>
                </c:pt>
                <c:pt idx="2641">
                  <c:v>264100</c:v>
                </c:pt>
                <c:pt idx="2642">
                  <c:v>264200</c:v>
                </c:pt>
                <c:pt idx="2643">
                  <c:v>264300</c:v>
                </c:pt>
                <c:pt idx="2644">
                  <c:v>264400</c:v>
                </c:pt>
                <c:pt idx="2645">
                  <c:v>264500</c:v>
                </c:pt>
                <c:pt idx="2646">
                  <c:v>264600</c:v>
                </c:pt>
                <c:pt idx="2647">
                  <c:v>264700</c:v>
                </c:pt>
                <c:pt idx="2648">
                  <c:v>264800</c:v>
                </c:pt>
                <c:pt idx="2649">
                  <c:v>264900</c:v>
                </c:pt>
                <c:pt idx="2650">
                  <c:v>265000</c:v>
                </c:pt>
                <c:pt idx="2651">
                  <c:v>265100</c:v>
                </c:pt>
                <c:pt idx="2652">
                  <c:v>265200</c:v>
                </c:pt>
                <c:pt idx="2653">
                  <c:v>265300</c:v>
                </c:pt>
                <c:pt idx="2654">
                  <c:v>265400</c:v>
                </c:pt>
                <c:pt idx="2655">
                  <c:v>265500</c:v>
                </c:pt>
                <c:pt idx="2656">
                  <c:v>265600</c:v>
                </c:pt>
                <c:pt idx="2657">
                  <c:v>265700</c:v>
                </c:pt>
                <c:pt idx="2658">
                  <c:v>265800</c:v>
                </c:pt>
                <c:pt idx="2659">
                  <c:v>265900</c:v>
                </c:pt>
                <c:pt idx="2660">
                  <c:v>266000</c:v>
                </c:pt>
                <c:pt idx="2661">
                  <c:v>266100</c:v>
                </c:pt>
                <c:pt idx="2662">
                  <c:v>266200</c:v>
                </c:pt>
                <c:pt idx="2663">
                  <c:v>266300</c:v>
                </c:pt>
                <c:pt idx="2664">
                  <c:v>266400</c:v>
                </c:pt>
                <c:pt idx="2665">
                  <c:v>266500</c:v>
                </c:pt>
                <c:pt idx="2666">
                  <c:v>266600</c:v>
                </c:pt>
                <c:pt idx="2667">
                  <c:v>266700</c:v>
                </c:pt>
                <c:pt idx="2668">
                  <c:v>266800</c:v>
                </c:pt>
                <c:pt idx="2669">
                  <c:v>266900</c:v>
                </c:pt>
                <c:pt idx="2670">
                  <c:v>267000</c:v>
                </c:pt>
                <c:pt idx="2671">
                  <c:v>267100</c:v>
                </c:pt>
                <c:pt idx="2672">
                  <c:v>267200</c:v>
                </c:pt>
                <c:pt idx="2673">
                  <c:v>267300</c:v>
                </c:pt>
                <c:pt idx="2674">
                  <c:v>267400</c:v>
                </c:pt>
                <c:pt idx="2675">
                  <c:v>267500</c:v>
                </c:pt>
                <c:pt idx="2676">
                  <c:v>267600</c:v>
                </c:pt>
                <c:pt idx="2677">
                  <c:v>267700</c:v>
                </c:pt>
                <c:pt idx="2678">
                  <c:v>267800</c:v>
                </c:pt>
                <c:pt idx="2679">
                  <c:v>267900</c:v>
                </c:pt>
                <c:pt idx="2680">
                  <c:v>268000</c:v>
                </c:pt>
                <c:pt idx="2681">
                  <c:v>268100</c:v>
                </c:pt>
                <c:pt idx="2682">
                  <c:v>268200</c:v>
                </c:pt>
                <c:pt idx="2683">
                  <c:v>268300</c:v>
                </c:pt>
                <c:pt idx="2684">
                  <c:v>268400</c:v>
                </c:pt>
                <c:pt idx="2685">
                  <c:v>268500</c:v>
                </c:pt>
                <c:pt idx="2686">
                  <c:v>268600</c:v>
                </c:pt>
                <c:pt idx="2687">
                  <c:v>268700</c:v>
                </c:pt>
                <c:pt idx="2688">
                  <c:v>268800</c:v>
                </c:pt>
                <c:pt idx="2689">
                  <c:v>268900</c:v>
                </c:pt>
                <c:pt idx="2690">
                  <c:v>269000</c:v>
                </c:pt>
                <c:pt idx="2691">
                  <c:v>269100</c:v>
                </c:pt>
                <c:pt idx="2692">
                  <c:v>269200</c:v>
                </c:pt>
                <c:pt idx="2693">
                  <c:v>269300</c:v>
                </c:pt>
                <c:pt idx="2694">
                  <c:v>269400</c:v>
                </c:pt>
                <c:pt idx="2695">
                  <c:v>269500</c:v>
                </c:pt>
                <c:pt idx="2696">
                  <c:v>269600</c:v>
                </c:pt>
                <c:pt idx="2697">
                  <c:v>269700</c:v>
                </c:pt>
                <c:pt idx="2698">
                  <c:v>269800</c:v>
                </c:pt>
                <c:pt idx="2699">
                  <c:v>269900</c:v>
                </c:pt>
                <c:pt idx="2700">
                  <c:v>270000</c:v>
                </c:pt>
                <c:pt idx="2701">
                  <c:v>270100</c:v>
                </c:pt>
                <c:pt idx="2702">
                  <c:v>270200</c:v>
                </c:pt>
                <c:pt idx="2703">
                  <c:v>270300</c:v>
                </c:pt>
                <c:pt idx="2704">
                  <c:v>270400</c:v>
                </c:pt>
                <c:pt idx="2705">
                  <c:v>270500</c:v>
                </c:pt>
                <c:pt idx="2706">
                  <c:v>270600</c:v>
                </c:pt>
                <c:pt idx="2707">
                  <c:v>270700</c:v>
                </c:pt>
                <c:pt idx="2708">
                  <c:v>270800</c:v>
                </c:pt>
                <c:pt idx="2709">
                  <c:v>270900</c:v>
                </c:pt>
                <c:pt idx="2710">
                  <c:v>271000</c:v>
                </c:pt>
                <c:pt idx="2711">
                  <c:v>271100</c:v>
                </c:pt>
                <c:pt idx="2712">
                  <c:v>271200</c:v>
                </c:pt>
                <c:pt idx="2713">
                  <c:v>271300</c:v>
                </c:pt>
                <c:pt idx="2714">
                  <c:v>271400</c:v>
                </c:pt>
                <c:pt idx="2715">
                  <c:v>271500</c:v>
                </c:pt>
                <c:pt idx="2716">
                  <c:v>271600</c:v>
                </c:pt>
                <c:pt idx="2717">
                  <c:v>271700</c:v>
                </c:pt>
                <c:pt idx="2718">
                  <c:v>271800</c:v>
                </c:pt>
                <c:pt idx="2719">
                  <c:v>271900</c:v>
                </c:pt>
                <c:pt idx="2720">
                  <c:v>272000</c:v>
                </c:pt>
                <c:pt idx="2721">
                  <c:v>272100</c:v>
                </c:pt>
                <c:pt idx="2722">
                  <c:v>272200</c:v>
                </c:pt>
                <c:pt idx="2723">
                  <c:v>272300</c:v>
                </c:pt>
                <c:pt idx="2724">
                  <c:v>272400</c:v>
                </c:pt>
                <c:pt idx="2725">
                  <c:v>272500</c:v>
                </c:pt>
                <c:pt idx="2726">
                  <c:v>272600</c:v>
                </c:pt>
                <c:pt idx="2727">
                  <c:v>272700</c:v>
                </c:pt>
                <c:pt idx="2728">
                  <c:v>272800</c:v>
                </c:pt>
                <c:pt idx="2729">
                  <c:v>272900</c:v>
                </c:pt>
                <c:pt idx="2730">
                  <c:v>273000</c:v>
                </c:pt>
                <c:pt idx="2731">
                  <c:v>273100</c:v>
                </c:pt>
                <c:pt idx="2732">
                  <c:v>273200</c:v>
                </c:pt>
                <c:pt idx="2733">
                  <c:v>273300</c:v>
                </c:pt>
                <c:pt idx="2734">
                  <c:v>273400</c:v>
                </c:pt>
                <c:pt idx="2735">
                  <c:v>273500</c:v>
                </c:pt>
                <c:pt idx="2736">
                  <c:v>273600</c:v>
                </c:pt>
                <c:pt idx="2737">
                  <c:v>273700</c:v>
                </c:pt>
                <c:pt idx="2738">
                  <c:v>273800</c:v>
                </c:pt>
                <c:pt idx="2739">
                  <c:v>273900</c:v>
                </c:pt>
                <c:pt idx="2740">
                  <c:v>274000</c:v>
                </c:pt>
                <c:pt idx="2741">
                  <c:v>274100</c:v>
                </c:pt>
                <c:pt idx="2742">
                  <c:v>274200</c:v>
                </c:pt>
                <c:pt idx="2743">
                  <c:v>274300</c:v>
                </c:pt>
                <c:pt idx="2744">
                  <c:v>274400</c:v>
                </c:pt>
                <c:pt idx="2745">
                  <c:v>274500</c:v>
                </c:pt>
                <c:pt idx="2746">
                  <c:v>274600</c:v>
                </c:pt>
                <c:pt idx="2747">
                  <c:v>274700</c:v>
                </c:pt>
                <c:pt idx="2748">
                  <c:v>274800</c:v>
                </c:pt>
                <c:pt idx="2749">
                  <c:v>274900</c:v>
                </c:pt>
                <c:pt idx="2750">
                  <c:v>275000</c:v>
                </c:pt>
                <c:pt idx="2751">
                  <c:v>275100</c:v>
                </c:pt>
                <c:pt idx="2752">
                  <c:v>275200</c:v>
                </c:pt>
                <c:pt idx="2753">
                  <c:v>275300</c:v>
                </c:pt>
                <c:pt idx="2754">
                  <c:v>275400</c:v>
                </c:pt>
                <c:pt idx="2755">
                  <c:v>275500</c:v>
                </c:pt>
                <c:pt idx="2756">
                  <c:v>275600</c:v>
                </c:pt>
                <c:pt idx="2757">
                  <c:v>275700</c:v>
                </c:pt>
                <c:pt idx="2758">
                  <c:v>275800</c:v>
                </c:pt>
                <c:pt idx="2759">
                  <c:v>275900</c:v>
                </c:pt>
                <c:pt idx="2760">
                  <c:v>276000</c:v>
                </c:pt>
                <c:pt idx="2761">
                  <c:v>276100</c:v>
                </c:pt>
                <c:pt idx="2762">
                  <c:v>276200</c:v>
                </c:pt>
                <c:pt idx="2763">
                  <c:v>276300</c:v>
                </c:pt>
                <c:pt idx="2764">
                  <c:v>276400</c:v>
                </c:pt>
                <c:pt idx="2765">
                  <c:v>276500</c:v>
                </c:pt>
                <c:pt idx="2766">
                  <c:v>276600</c:v>
                </c:pt>
                <c:pt idx="2767">
                  <c:v>276700</c:v>
                </c:pt>
                <c:pt idx="2768">
                  <c:v>276800</c:v>
                </c:pt>
                <c:pt idx="2769">
                  <c:v>276900</c:v>
                </c:pt>
                <c:pt idx="2770">
                  <c:v>277000</c:v>
                </c:pt>
                <c:pt idx="2771">
                  <c:v>277100</c:v>
                </c:pt>
                <c:pt idx="2772">
                  <c:v>277200</c:v>
                </c:pt>
                <c:pt idx="2773">
                  <c:v>277300</c:v>
                </c:pt>
                <c:pt idx="2774">
                  <c:v>277400</c:v>
                </c:pt>
                <c:pt idx="2775">
                  <c:v>277500</c:v>
                </c:pt>
                <c:pt idx="2776">
                  <c:v>277600</c:v>
                </c:pt>
                <c:pt idx="2777">
                  <c:v>277700</c:v>
                </c:pt>
                <c:pt idx="2778">
                  <c:v>277800</c:v>
                </c:pt>
                <c:pt idx="2779">
                  <c:v>277900</c:v>
                </c:pt>
                <c:pt idx="2780">
                  <c:v>278000</c:v>
                </c:pt>
                <c:pt idx="2781">
                  <c:v>278100</c:v>
                </c:pt>
                <c:pt idx="2782">
                  <c:v>278200</c:v>
                </c:pt>
                <c:pt idx="2783">
                  <c:v>278300</c:v>
                </c:pt>
                <c:pt idx="2784">
                  <c:v>278400</c:v>
                </c:pt>
                <c:pt idx="2785">
                  <c:v>278500</c:v>
                </c:pt>
                <c:pt idx="2786">
                  <c:v>278600</c:v>
                </c:pt>
                <c:pt idx="2787">
                  <c:v>278700</c:v>
                </c:pt>
                <c:pt idx="2788">
                  <c:v>278800</c:v>
                </c:pt>
                <c:pt idx="2789">
                  <c:v>278900</c:v>
                </c:pt>
                <c:pt idx="2790">
                  <c:v>279000</c:v>
                </c:pt>
                <c:pt idx="2791">
                  <c:v>279100</c:v>
                </c:pt>
                <c:pt idx="2792">
                  <c:v>279200</c:v>
                </c:pt>
                <c:pt idx="2793">
                  <c:v>279300</c:v>
                </c:pt>
                <c:pt idx="2794">
                  <c:v>279400</c:v>
                </c:pt>
                <c:pt idx="2795">
                  <c:v>279500</c:v>
                </c:pt>
                <c:pt idx="2796">
                  <c:v>279600</c:v>
                </c:pt>
                <c:pt idx="2797">
                  <c:v>279700</c:v>
                </c:pt>
                <c:pt idx="2798">
                  <c:v>279800</c:v>
                </c:pt>
                <c:pt idx="2799">
                  <c:v>279900</c:v>
                </c:pt>
                <c:pt idx="2800">
                  <c:v>280000</c:v>
                </c:pt>
                <c:pt idx="2801">
                  <c:v>280100</c:v>
                </c:pt>
                <c:pt idx="2802">
                  <c:v>280200</c:v>
                </c:pt>
                <c:pt idx="2803">
                  <c:v>280300</c:v>
                </c:pt>
                <c:pt idx="2804">
                  <c:v>280400</c:v>
                </c:pt>
                <c:pt idx="2805">
                  <c:v>280500</c:v>
                </c:pt>
                <c:pt idx="2806">
                  <c:v>280600</c:v>
                </c:pt>
                <c:pt idx="2807">
                  <c:v>280700</c:v>
                </c:pt>
                <c:pt idx="2808">
                  <c:v>280800</c:v>
                </c:pt>
                <c:pt idx="2809">
                  <c:v>280900</c:v>
                </c:pt>
                <c:pt idx="2810">
                  <c:v>281000</c:v>
                </c:pt>
                <c:pt idx="2811">
                  <c:v>281100</c:v>
                </c:pt>
                <c:pt idx="2812">
                  <c:v>281200</c:v>
                </c:pt>
                <c:pt idx="2813">
                  <c:v>281300</c:v>
                </c:pt>
                <c:pt idx="2814">
                  <c:v>281400</c:v>
                </c:pt>
                <c:pt idx="2815">
                  <c:v>281500</c:v>
                </c:pt>
                <c:pt idx="2816">
                  <c:v>281600</c:v>
                </c:pt>
                <c:pt idx="2817">
                  <c:v>281700</c:v>
                </c:pt>
                <c:pt idx="2818">
                  <c:v>281800</c:v>
                </c:pt>
                <c:pt idx="2819">
                  <c:v>281900</c:v>
                </c:pt>
                <c:pt idx="2820">
                  <c:v>282000</c:v>
                </c:pt>
                <c:pt idx="2821">
                  <c:v>282100</c:v>
                </c:pt>
                <c:pt idx="2822">
                  <c:v>282200</c:v>
                </c:pt>
                <c:pt idx="2823">
                  <c:v>282300</c:v>
                </c:pt>
                <c:pt idx="2824">
                  <c:v>282400</c:v>
                </c:pt>
                <c:pt idx="2825">
                  <c:v>282500</c:v>
                </c:pt>
                <c:pt idx="2826">
                  <c:v>282600</c:v>
                </c:pt>
                <c:pt idx="2827">
                  <c:v>282700</c:v>
                </c:pt>
                <c:pt idx="2828">
                  <c:v>282800</c:v>
                </c:pt>
                <c:pt idx="2829">
                  <c:v>282900</c:v>
                </c:pt>
                <c:pt idx="2830">
                  <c:v>283000</c:v>
                </c:pt>
                <c:pt idx="2831">
                  <c:v>283100</c:v>
                </c:pt>
                <c:pt idx="2832">
                  <c:v>283200</c:v>
                </c:pt>
                <c:pt idx="2833">
                  <c:v>283300</c:v>
                </c:pt>
                <c:pt idx="2834">
                  <c:v>283400</c:v>
                </c:pt>
                <c:pt idx="2835">
                  <c:v>283500</c:v>
                </c:pt>
                <c:pt idx="2836">
                  <c:v>283600</c:v>
                </c:pt>
                <c:pt idx="2837">
                  <c:v>283700</c:v>
                </c:pt>
                <c:pt idx="2838">
                  <c:v>283800</c:v>
                </c:pt>
                <c:pt idx="2839">
                  <c:v>283900</c:v>
                </c:pt>
                <c:pt idx="2840">
                  <c:v>284000</c:v>
                </c:pt>
                <c:pt idx="2841">
                  <c:v>284100</c:v>
                </c:pt>
                <c:pt idx="2842">
                  <c:v>284200</c:v>
                </c:pt>
                <c:pt idx="2843">
                  <c:v>284300</c:v>
                </c:pt>
                <c:pt idx="2844">
                  <c:v>284400</c:v>
                </c:pt>
                <c:pt idx="2845">
                  <c:v>284500</c:v>
                </c:pt>
                <c:pt idx="2846">
                  <c:v>284600</c:v>
                </c:pt>
                <c:pt idx="2847">
                  <c:v>284700</c:v>
                </c:pt>
                <c:pt idx="2848">
                  <c:v>284800</c:v>
                </c:pt>
                <c:pt idx="2849">
                  <c:v>284900</c:v>
                </c:pt>
                <c:pt idx="2850">
                  <c:v>285000</c:v>
                </c:pt>
                <c:pt idx="2851">
                  <c:v>285100</c:v>
                </c:pt>
                <c:pt idx="2852">
                  <c:v>285200</c:v>
                </c:pt>
                <c:pt idx="2853">
                  <c:v>285300</c:v>
                </c:pt>
                <c:pt idx="2854">
                  <c:v>285400</c:v>
                </c:pt>
                <c:pt idx="2855">
                  <c:v>285500</c:v>
                </c:pt>
                <c:pt idx="2856">
                  <c:v>285600</c:v>
                </c:pt>
                <c:pt idx="2857">
                  <c:v>285700</c:v>
                </c:pt>
                <c:pt idx="2858">
                  <c:v>285800</c:v>
                </c:pt>
                <c:pt idx="2859">
                  <c:v>285900</c:v>
                </c:pt>
                <c:pt idx="2860">
                  <c:v>286000</c:v>
                </c:pt>
                <c:pt idx="2861">
                  <c:v>286100</c:v>
                </c:pt>
                <c:pt idx="2862">
                  <c:v>286200</c:v>
                </c:pt>
                <c:pt idx="2863">
                  <c:v>286300</c:v>
                </c:pt>
                <c:pt idx="2864">
                  <c:v>286400</c:v>
                </c:pt>
                <c:pt idx="2865">
                  <c:v>286500</c:v>
                </c:pt>
                <c:pt idx="2866">
                  <c:v>286600</c:v>
                </c:pt>
                <c:pt idx="2867">
                  <c:v>286700</c:v>
                </c:pt>
                <c:pt idx="2868">
                  <c:v>286800</c:v>
                </c:pt>
                <c:pt idx="2869">
                  <c:v>286900</c:v>
                </c:pt>
                <c:pt idx="2870">
                  <c:v>287000</c:v>
                </c:pt>
                <c:pt idx="2871">
                  <c:v>287100</c:v>
                </c:pt>
                <c:pt idx="2872">
                  <c:v>287200</c:v>
                </c:pt>
                <c:pt idx="2873">
                  <c:v>287300</c:v>
                </c:pt>
                <c:pt idx="2874">
                  <c:v>287400</c:v>
                </c:pt>
                <c:pt idx="2875">
                  <c:v>287500</c:v>
                </c:pt>
                <c:pt idx="2876">
                  <c:v>287600</c:v>
                </c:pt>
                <c:pt idx="2877">
                  <c:v>287700</c:v>
                </c:pt>
                <c:pt idx="2878">
                  <c:v>287800</c:v>
                </c:pt>
                <c:pt idx="2879">
                  <c:v>287900</c:v>
                </c:pt>
                <c:pt idx="2880">
                  <c:v>288000</c:v>
                </c:pt>
                <c:pt idx="2881">
                  <c:v>288100</c:v>
                </c:pt>
                <c:pt idx="2882">
                  <c:v>288200</c:v>
                </c:pt>
                <c:pt idx="2883">
                  <c:v>288300</c:v>
                </c:pt>
                <c:pt idx="2884">
                  <c:v>288400</c:v>
                </c:pt>
                <c:pt idx="2885">
                  <c:v>288500</c:v>
                </c:pt>
                <c:pt idx="2886">
                  <c:v>288600</c:v>
                </c:pt>
                <c:pt idx="2887">
                  <c:v>288700</c:v>
                </c:pt>
                <c:pt idx="2888">
                  <c:v>288800</c:v>
                </c:pt>
                <c:pt idx="2889">
                  <c:v>288900</c:v>
                </c:pt>
                <c:pt idx="2890">
                  <c:v>289000</c:v>
                </c:pt>
                <c:pt idx="2891">
                  <c:v>289100</c:v>
                </c:pt>
                <c:pt idx="2892">
                  <c:v>289200</c:v>
                </c:pt>
                <c:pt idx="2893">
                  <c:v>289300</c:v>
                </c:pt>
                <c:pt idx="2894">
                  <c:v>289400</c:v>
                </c:pt>
                <c:pt idx="2895">
                  <c:v>289500</c:v>
                </c:pt>
                <c:pt idx="2896">
                  <c:v>289600</c:v>
                </c:pt>
                <c:pt idx="2897">
                  <c:v>289700</c:v>
                </c:pt>
                <c:pt idx="2898">
                  <c:v>289800</c:v>
                </c:pt>
                <c:pt idx="2899">
                  <c:v>289900</c:v>
                </c:pt>
                <c:pt idx="2900">
                  <c:v>290000</c:v>
                </c:pt>
                <c:pt idx="2901">
                  <c:v>290100</c:v>
                </c:pt>
                <c:pt idx="2902">
                  <c:v>290200</c:v>
                </c:pt>
                <c:pt idx="2903">
                  <c:v>290300</c:v>
                </c:pt>
                <c:pt idx="2904">
                  <c:v>290400</c:v>
                </c:pt>
                <c:pt idx="2905">
                  <c:v>290500</c:v>
                </c:pt>
                <c:pt idx="2906">
                  <c:v>290600</c:v>
                </c:pt>
                <c:pt idx="2907">
                  <c:v>290700</c:v>
                </c:pt>
                <c:pt idx="2908">
                  <c:v>290800</c:v>
                </c:pt>
                <c:pt idx="2909">
                  <c:v>290900</c:v>
                </c:pt>
                <c:pt idx="2910">
                  <c:v>291000</c:v>
                </c:pt>
                <c:pt idx="2911">
                  <c:v>291100</c:v>
                </c:pt>
                <c:pt idx="2912">
                  <c:v>291200</c:v>
                </c:pt>
                <c:pt idx="2913">
                  <c:v>291300</c:v>
                </c:pt>
                <c:pt idx="2914">
                  <c:v>291400</c:v>
                </c:pt>
                <c:pt idx="2915">
                  <c:v>291500</c:v>
                </c:pt>
                <c:pt idx="2916">
                  <c:v>291600</c:v>
                </c:pt>
                <c:pt idx="2917">
                  <c:v>291700</c:v>
                </c:pt>
                <c:pt idx="2918">
                  <c:v>291800</c:v>
                </c:pt>
                <c:pt idx="2919">
                  <c:v>291900</c:v>
                </c:pt>
                <c:pt idx="2920">
                  <c:v>292000</c:v>
                </c:pt>
                <c:pt idx="2921">
                  <c:v>292100</c:v>
                </c:pt>
                <c:pt idx="2922">
                  <c:v>292200</c:v>
                </c:pt>
                <c:pt idx="2923">
                  <c:v>292300</c:v>
                </c:pt>
                <c:pt idx="2924">
                  <c:v>292400</c:v>
                </c:pt>
                <c:pt idx="2925">
                  <c:v>292500</c:v>
                </c:pt>
                <c:pt idx="2926">
                  <c:v>292600</c:v>
                </c:pt>
                <c:pt idx="2927">
                  <c:v>292700</c:v>
                </c:pt>
                <c:pt idx="2928">
                  <c:v>292800</c:v>
                </c:pt>
                <c:pt idx="2929">
                  <c:v>292900</c:v>
                </c:pt>
                <c:pt idx="2930">
                  <c:v>293000</c:v>
                </c:pt>
                <c:pt idx="2931">
                  <c:v>293100</c:v>
                </c:pt>
                <c:pt idx="2932">
                  <c:v>293200</c:v>
                </c:pt>
                <c:pt idx="2933">
                  <c:v>293300</c:v>
                </c:pt>
                <c:pt idx="2934">
                  <c:v>293400</c:v>
                </c:pt>
                <c:pt idx="2935">
                  <c:v>293500</c:v>
                </c:pt>
                <c:pt idx="2936">
                  <c:v>293600</c:v>
                </c:pt>
                <c:pt idx="2937">
                  <c:v>293700</c:v>
                </c:pt>
                <c:pt idx="2938">
                  <c:v>293800</c:v>
                </c:pt>
                <c:pt idx="2939">
                  <c:v>293900</c:v>
                </c:pt>
                <c:pt idx="2940">
                  <c:v>294000</c:v>
                </c:pt>
                <c:pt idx="2941">
                  <c:v>294100</c:v>
                </c:pt>
                <c:pt idx="2942">
                  <c:v>294200</c:v>
                </c:pt>
                <c:pt idx="2943">
                  <c:v>294300</c:v>
                </c:pt>
                <c:pt idx="2944">
                  <c:v>294400</c:v>
                </c:pt>
                <c:pt idx="2945">
                  <c:v>294500</c:v>
                </c:pt>
                <c:pt idx="2946">
                  <c:v>294600</c:v>
                </c:pt>
                <c:pt idx="2947">
                  <c:v>294700</c:v>
                </c:pt>
                <c:pt idx="2948">
                  <c:v>294800</c:v>
                </c:pt>
                <c:pt idx="2949">
                  <c:v>294900</c:v>
                </c:pt>
                <c:pt idx="2950">
                  <c:v>295000</c:v>
                </c:pt>
                <c:pt idx="2951">
                  <c:v>295100</c:v>
                </c:pt>
                <c:pt idx="2952">
                  <c:v>295200</c:v>
                </c:pt>
                <c:pt idx="2953">
                  <c:v>295300</c:v>
                </c:pt>
                <c:pt idx="2954">
                  <c:v>295400</c:v>
                </c:pt>
                <c:pt idx="2955">
                  <c:v>295500</c:v>
                </c:pt>
                <c:pt idx="2956">
                  <c:v>295600</c:v>
                </c:pt>
                <c:pt idx="2957">
                  <c:v>295700</c:v>
                </c:pt>
                <c:pt idx="2958">
                  <c:v>295800</c:v>
                </c:pt>
                <c:pt idx="2959">
                  <c:v>295900</c:v>
                </c:pt>
                <c:pt idx="2960">
                  <c:v>296000</c:v>
                </c:pt>
                <c:pt idx="2961">
                  <c:v>296100</c:v>
                </c:pt>
                <c:pt idx="2962">
                  <c:v>296200</c:v>
                </c:pt>
                <c:pt idx="2963">
                  <c:v>296300</c:v>
                </c:pt>
                <c:pt idx="2964">
                  <c:v>296400</c:v>
                </c:pt>
                <c:pt idx="2965">
                  <c:v>296500</c:v>
                </c:pt>
                <c:pt idx="2966">
                  <c:v>296600</c:v>
                </c:pt>
                <c:pt idx="2967">
                  <c:v>296700</c:v>
                </c:pt>
                <c:pt idx="2968">
                  <c:v>296800</c:v>
                </c:pt>
                <c:pt idx="2969">
                  <c:v>296900</c:v>
                </c:pt>
                <c:pt idx="2970">
                  <c:v>297000</c:v>
                </c:pt>
                <c:pt idx="2971">
                  <c:v>297100</c:v>
                </c:pt>
                <c:pt idx="2972">
                  <c:v>297200</c:v>
                </c:pt>
                <c:pt idx="2973">
                  <c:v>297300</c:v>
                </c:pt>
                <c:pt idx="2974">
                  <c:v>297400</c:v>
                </c:pt>
                <c:pt idx="2975">
                  <c:v>297500</c:v>
                </c:pt>
                <c:pt idx="2976">
                  <c:v>297600</c:v>
                </c:pt>
                <c:pt idx="2977">
                  <c:v>297700</c:v>
                </c:pt>
                <c:pt idx="2978">
                  <c:v>297800</c:v>
                </c:pt>
                <c:pt idx="2979">
                  <c:v>297900</c:v>
                </c:pt>
                <c:pt idx="2980">
                  <c:v>298000</c:v>
                </c:pt>
                <c:pt idx="2981">
                  <c:v>298100</c:v>
                </c:pt>
                <c:pt idx="2982">
                  <c:v>298200</c:v>
                </c:pt>
                <c:pt idx="2983">
                  <c:v>298300</c:v>
                </c:pt>
                <c:pt idx="2984">
                  <c:v>298400</c:v>
                </c:pt>
                <c:pt idx="2985">
                  <c:v>298500</c:v>
                </c:pt>
                <c:pt idx="2986">
                  <c:v>298600</c:v>
                </c:pt>
                <c:pt idx="2987">
                  <c:v>298700</c:v>
                </c:pt>
                <c:pt idx="2988">
                  <c:v>298800</c:v>
                </c:pt>
                <c:pt idx="2989">
                  <c:v>298900</c:v>
                </c:pt>
                <c:pt idx="2990">
                  <c:v>299000</c:v>
                </c:pt>
                <c:pt idx="2991">
                  <c:v>299100</c:v>
                </c:pt>
                <c:pt idx="2992">
                  <c:v>299200</c:v>
                </c:pt>
                <c:pt idx="2993">
                  <c:v>299300</c:v>
                </c:pt>
                <c:pt idx="2994">
                  <c:v>299400</c:v>
                </c:pt>
                <c:pt idx="2995">
                  <c:v>299500</c:v>
                </c:pt>
                <c:pt idx="2996">
                  <c:v>299600</c:v>
                </c:pt>
                <c:pt idx="2997">
                  <c:v>299700</c:v>
                </c:pt>
                <c:pt idx="2998">
                  <c:v>299800</c:v>
                </c:pt>
                <c:pt idx="2999">
                  <c:v>299900</c:v>
                </c:pt>
                <c:pt idx="3000">
                  <c:v>300000</c:v>
                </c:pt>
                <c:pt idx="3001">
                  <c:v>300100</c:v>
                </c:pt>
                <c:pt idx="3002">
                  <c:v>300200</c:v>
                </c:pt>
                <c:pt idx="3003">
                  <c:v>300300</c:v>
                </c:pt>
                <c:pt idx="3004">
                  <c:v>300400</c:v>
                </c:pt>
                <c:pt idx="3005">
                  <c:v>300500</c:v>
                </c:pt>
                <c:pt idx="3006">
                  <c:v>300600</c:v>
                </c:pt>
                <c:pt idx="3007">
                  <c:v>300700</c:v>
                </c:pt>
                <c:pt idx="3008">
                  <c:v>300800</c:v>
                </c:pt>
                <c:pt idx="3009">
                  <c:v>300900</c:v>
                </c:pt>
                <c:pt idx="3010">
                  <c:v>301000</c:v>
                </c:pt>
                <c:pt idx="3011">
                  <c:v>301100</c:v>
                </c:pt>
                <c:pt idx="3012">
                  <c:v>301200</c:v>
                </c:pt>
                <c:pt idx="3013">
                  <c:v>301300</c:v>
                </c:pt>
                <c:pt idx="3014">
                  <c:v>301400</c:v>
                </c:pt>
                <c:pt idx="3015">
                  <c:v>301500</c:v>
                </c:pt>
                <c:pt idx="3016">
                  <c:v>301600</c:v>
                </c:pt>
                <c:pt idx="3017">
                  <c:v>301700</c:v>
                </c:pt>
                <c:pt idx="3018">
                  <c:v>301800</c:v>
                </c:pt>
                <c:pt idx="3019">
                  <c:v>301900</c:v>
                </c:pt>
                <c:pt idx="3020">
                  <c:v>302000</c:v>
                </c:pt>
                <c:pt idx="3021">
                  <c:v>302100</c:v>
                </c:pt>
                <c:pt idx="3022">
                  <c:v>302200</c:v>
                </c:pt>
                <c:pt idx="3023">
                  <c:v>302300</c:v>
                </c:pt>
                <c:pt idx="3024">
                  <c:v>302400</c:v>
                </c:pt>
                <c:pt idx="3025">
                  <c:v>302500</c:v>
                </c:pt>
                <c:pt idx="3026">
                  <c:v>302600</c:v>
                </c:pt>
                <c:pt idx="3027">
                  <c:v>302700</c:v>
                </c:pt>
                <c:pt idx="3028">
                  <c:v>302800</c:v>
                </c:pt>
                <c:pt idx="3029">
                  <c:v>302900</c:v>
                </c:pt>
                <c:pt idx="3030">
                  <c:v>303000</c:v>
                </c:pt>
                <c:pt idx="3031">
                  <c:v>303100</c:v>
                </c:pt>
                <c:pt idx="3032">
                  <c:v>303200</c:v>
                </c:pt>
                <c:pt idx="3033">
                  <c:v>303300</c:v>
                </c:pt>
                <c:pt idx="3034">
                  <c:v>303400</c:v>
                </c:pt>
                <c:pt idx="3035">
                  <c:v>303500</c:v>
                </c:pt>
                <c:pt idx="3036">
                  <c:v>303600</c:v>
                </c:pt>
                <c:pt idx="3037">
                  <c:v>303700</c:v>
                </c:pt>
                <c:pt idx="3038">
                  <c:v>303800</c:v>
                </c:pt>
                <c:pt idx="3039">
                  <c:v>303900</c:v>
                </c:pt>
                <c:pt idx="3040">
                  <c:v>304000</c:v>
                </c:pt>
                <c:pt idx="3041">
                  <c:v>304100</c:v>
                </c:pt>
                <c:pt idx="3042">
                  <c:v>304200</c:v>
                </c:pt>
                <c:pt idx="3043">
                  <c:v>304300</c:v>
                </c:pt>
                <c:pt idx="3044">
                  <c:v>304400</c:v>
                </c:pt>
                <c:pt idx="3045">
                  <c:v>304500</c:v>
                </c:pt>
                <c:pt idx="3046">
                  <c:v>304600</c:v>
                </c:pt>
                <c:pt idx="3047">
                  <c:v>304700</c:v>
                </c:pt>
                <c:pt idx="3048">
                  <c:v>304800</c:v>
                </c:pt>
                <c:pt idx="3049">
                  <c:v>304900</c:v>
                </c:pt>
                <c:pt idx="3050">
                  <c:v>305000</c:v>
                </c:pt>
                <c:pt idx="3051">
                  <c:v>305100</c:v>
                </c:pt>
                <c:pt idx="3052">
                  <c:v>305200</c:v>
                </c:pt>
                <c:pt idx="3053">
                  <c:v>305300</c:v>
                </c:pt>
                <c:pt idx="3054">
                  <c:v>305400</c:v>
                </c:pt>
                <c:pt idx="3055">
                  <c:v>305500</c:v>
                </c:pt>
                <c:pt idx="3056">
                  <c:v>305600</c:v>
                </c:pt>
                <c:pt idx="3057">
                  <c:v>305700</c:v>
                </c:pt>
                <c:pt idx="3058">
                  <c:v>305800</c:v>
                </c:pt>
                <c:pt idx="3059">
                  <c:v>305900</c:v>
                </c:pt>
                <c:pt idx="3060">
                  <c:v>306000</c:v>
                </c:pt>
                <c:pt idx="3061">
                  <c:v>306100</c:v>
                </c:pt>
                <c:pt idx="3062">
                  <c:v>306200</c:v>
                </c:pt>
                <c:pt idx="3063">
                  <c:v>306300</c:v>
                </c:pt>
                <c:pt idx="3064">
                  <c:v>306400</c:v>
                </c:pt>
                <c:pt idx="3065">
                  <c:v>306500</c:v>
                </c:pt>
                <c:pt idx="3066">
                  <c:v>306600</c:v>
                </c:pt>
                <c:pt idx="3067">
                  <c:v>306700</c:v>
                </c:pt>
                <c:pt idx="3068">
                  <c:v>306800</c:v>
                </c:pt>
                <c:pt idx="3069">
                  <c:v>306900</c:v>
                </c:pt>
                <c:pt idx="3070">
                  <c:v>307000</c:v>
                </c:pt>
                <c:pt idx="3071">
                  <c:v>307100</c:v>
                </c:pt>
                <c:pt idx="3072">
                  <c:v>307200</c:v>
                </c:pt>
                <c:pt idx="3073">
                  <c:v>307300</c:v>
                </c:pt>
                <c:pt idx="3074">
                  <c:v>307400</c:v>
                </c:pt>
                <c:pt idx="3075">
                  <c:v>307500</c:v>
                </c:pt>
                <c:pt idx="3076">
                  <c:v>307600</c:v>
                </c:pt>
                <c:pt idx="3077">
                  <c:v>307700</c:v>
                </c:pt>
                <c:pt idx="3078">
                  <c:v>307800</c:v>
                </c:pt>
                <c:pt idx="3079">
                  <c:v>307900</c:v>
                </c:pt>
                <c:pt idx="3080">
                  <c:v>308000</c:v>
                </c:pt>
                <c:pt idx="3081">
                  <c:v>308100</c:v>
                </c:pt>
                <c:pt idx="3082">
                  <c:v>308200</c:v>
                </c:pt>
                <c:pt idx="3083">
                  <c:v>308300</c:v>
                </c:pt>
                <c:pt idx="3084">
                  <c:v>308400</c:v>
                </c:pt>
                <c:pt idx="3085">
                  <c:v>308500</c:v>
                </c:pt>
                <c:pt idx="3086">
                  <c:v>308600</c:v>
                </c:pt>
                <c:pt idx="3087">
                  <c:v>308700</c:v>
                </c:pt>
                <c:pt idx="3088">
                  <c:v>308800</c:v>
                </c:pt>
                <c:pt idx="3089">
                  <c:v>308900</c:v>
                </c:pt>
                <c:pt idx="3090">
                  <c:v>309000</c:v>
                </c:pt>
                <c:pt idx="3091">
                  <c:v>309100</c:v>
                </c:pt>
                <c:pt idx="3092">
                  <c:v>309200</c:v>
                </c:pt>
                <c:pt idx="3093">
                  <c:v>309300</c:v>
                </c:pt>
                <c:pt idx="3094">
                  <c:v>309400</c:v>
                </c:pt>
                <c:pt idx="3095">
                  <c:v>309500</c:v>
                </c:pt>
                <c:pt idx="3096">
                  <c:v>309600</c:v>
                </c:pt>
                <c:pt idx="3097">
                  <c:v>309700</c:v>
                </c:pt>
                <c:pt idx="3098">
                  <c:v>309800</c:v>
                </c:pt>
                <c:pt idx="3099">
                  <c:v>309900</c:v>
                </c:pt>
                <c:pt idx="3100">
                  <c:v>310000</c:v>
                </c:pt>
                <c:pt idx="3101">
                  <c:v>310100</c:v>
                </c:pt>
                <c:pt idx="3102">
                  <c:v>310200</c:v>
                </c:pt>
                <c:pt idx="3103">
                  <c:v>310300</c:v>
                </c:pt>
                <c:pt idx="3104">
                  <c:v>310400</c:v>
                </c:pt>
                <c:pt idx="3105">
                  <c:v>310500</c:v>
                </c:pt>
                <c:pt idx="3106">
                  <c:v>310600</c:v>
                </c:pt>
                <c:pt idx="3107">
                  <c:v>310700</c:v>
                </c:pt>
                <c:pt idx="3108">
                  <c:v>310800</c:v>
                </c:pt>
                <c:pt idx="3109">
                  <c:v>310900</c:v>
                </c:pt>
                <c:pt idx="3110">
                  <c:v>311000</c:v>
                </c:pt>
                <c:pt idx="3111">
                  <c:v>311100</c:v>
                </c:pt>
                <c:pt idx="3112">
                  <c:v>311200</c:v>
                </c:pt>
                <c:pt idx="3113">
                  <c:v>311300</c:v>
                </c:pt>
                <c:pt idx="3114">
                  <c:v>311400</c:v>
                </c:pt>
                <c:pt idx="3115">
                  <c:v>311500</c:v>
                </c:pt>
                <c:pt idx="3116">
                  <c:v>311600</c:v>
                </c:pt>
                <c:pt idx="3117">
                  <c:v>311700</c:v>
                </c:pt>
                <c:pt idx="3118">
                  <c:v>311800</c:v>
                </c:pt>
                <c:pt idx="3119">
                  <c:v>311900</c:v>
                </c:pt>
                <c:pt idx="3120">
                  <c:v>312000</c:v>
                </c:pt>
                <c:pt idx="3121">
                  <c:v>312100</c:v>
                </c:pt>
                <c:pt idx="3122">
                  <c:v>312200</c:v>
                </c:pt>
                <c:pt idx="3123">
                  <c:v>312300</c:v>
                </c:pt>
                <c:pt idx="3124">
                  <c:v>312400</c:v>
                </c:pt>
                <c:pt idx="3125">
                  <c:v>312500</c:v>
                </c:pt>
                <c:pt idx="3126">
                  <c:v>312600</c:v>
                </c:pt>
                <c:pt idx="3127">
                  <c:v>312700</c:v>
                </c:pt>
                <c:pt idx="3128">
                  <c:v>312800</c:v>
                </c:pt>
                <c:pt idx="3129">
                  <c:v>312900</c:v>
                </c:pt>
                <c:pt idx="3130">
                  <c:v>313000</c:v>
                </c:pt>
                <c:pt idx="3131">
                  <c:v>313100</c:v>
                </c:pt>
                <c:pt idx="3132">
                  <c:v>313200</c:v>
                </c:pt>
                <c:pt idx="3133">
                  <c:v>313300</c:v>
                </c:pt>
                <c:pt idx="3134">
                  <c:v>313400</c:v>
                </c:pt>
                <c:pt idx="3135">
                  <c:v>313500</c:v>
                </c:pt>
                <c:pt idx="3136">
                  <c:v>313600</c:v>
                </c:pt>
                <c:pt idx="3137">
                  <c:v>313700</c:v>
                </c:pt>
                <c:pt idx="3138">
                  <c:v>313800</c:v>
                </c:pt>
                <c:pt idx="3139">
                  <c:v>313900</c:v>
                </c:pt>
                <c:pt idx="3140">
                  <c:v>314000</c:v>
                </c:pt>
                <c:pt idx="3141">
                  <c:v>314100</c:v>
                </c:pt>
                <c:pt idx="3142">
                  <c:v>314200</c:v>
                </c:pt>
                <c:pt idx="3143">
                  <c:v>314300</c:v>
                </c:pt>
                <c:pt idx="3144">
                  <c:v>314400</c:v>
                </c:pt>
                <c:pt idx="3145">
                  <c:v>314500</c:v>
                </c:pt>
                <c:pt idx="3146">
                  <c:v>314600</c:v>
                </c:pt>
                <c:pt idx="3147">
                  <c:v>314700</c:v>
                </c:pt>
                <c:pt idx="3148">
                  <c:v>314800</c:v>
                </c:pt>
                <c:pt idx="3149">
                  <c:v>314900</c:v>
                </c:pt>
                <c:pt idx="3150">
                  <c:v>315000</c:v>
                </c:pt>
                <c:pt idx="3151">
                  <c:v>315100</c:v>
                </c:pt>
                <c:pt idx="3152">
                  <c:v>315200</c:v>
                </c:pt>
                <c:pt idx="3153">
                  <c:v>315300</c:v>
                </c:pt>
                <c:pt idx="3154">
                  <c:v>315400</c:v>
                </c:pt>
                <c:pt idx="3155">
                  <c:v>315500</c:v>
                </c:pt>
                <c:pt idx="3156">
                  <c:v>315600</c:v>
                </c:pt>
                <c:pt idx="3157">
                  <c:v>315700</c:v>
                </c:pt>
                <c:pt idx="3158">
                  <c:v>315800</c:v>
                </c:pt>
                <c:pt idx="3159">
                  <c:v>315900</c:v>
                </c:pt>
                <c:pt idx="3160">
                  <c:v>316000</c:v>
                </c:pt>
                <c:pt idx="3161">
                  <c:v>316100</c:v>
                </c:pt>
                <c:pt idx="3162">
                  <c:v>316200</c:v>
                </c:pt>
                <c:pt idx="3163">
                  <c:v>316300</c:v>
                </c:pt>
                <c:pt idx="3164">
                  <c:v>316400</c:v>
                </c:pt>
                <c:pt idx="3165">
                  <c:v>316500</c:v>
                </c:pt>
                <c:pt idx="3166">
                  <c:v>316600</c:v>
                </c:pt>
                <c:pt idx="3167">
                  <c:v>316700</c:v>
                </c:pt>
                <c:pt idx="3168">
                  <c:v>316800</c:v>
                </c:pt>
                <c:pt idx="3169">
                  <c:v>316900</c:v>
                </c:pt>
                <c:pt idx="3170">
                  <c:v>317000</c:v>
                </c:pt>
                <c:pt idx="3171">
                  <c:v>317100</c:v>
                </c:pt>
                <c:pt idx="3172">
                  <c:v>317200</c:v>
                </c:pt>
                <c:pt idx="3173">
                  <c:v>317300</c:v>
                </c:pt>
                <c:pt idx="3174">
                  <c:v>317400</c:v>
                </c:pt>
                <c:pt idx="3175">
                  <c:v>317500</c:v>
                </c:pt>
                <c:pt idx="3176">
                  <c:v>317600</c:v>
                </c:pt>
                <c:pt idx="3177">
                  <c:v>317700</c:v>
                </c:pt>
                <c:pt idx="3178">
                  <c:v>317800</c:v>
                </c:pt>
                <c:pt idx="3179">
                  <c:v>317900</c:v>
                </c:pt>
                <c:pt idx="3180">
                  <c:v>318000</c:v>
                </c:pt>
                <c:pt idx="3181">
                  <c:v>318100</c:v>
                </c:pt>
                <c:pt idx="3182">
                  <c:v>318200</c:v>
                </c:pt>
                <c:pt idx="3183">
                  <c:v>318300</c:v>
                </c:pt>
                <c:pt idx="3184">
                  <c:v>318400</c:v>
                </c:pt>
                <c:pt idx="3185">
                  <c:v>318500</c:v>
                </c:pt>
                <c:pt idx="3186">
                  <c:v>318600</c:v>
                </c:pt>
                <c:pt idx="3187">
                  <c:v>318700</c:v>
                </c:pt>
                <c:pt idx="3188">
                  <c:v>318800</c:v>
                </c:pt>
                <c:pt idx="3189">
                  <c:v>318900</c:v>
                </c:pt>
                <c:pt idx="3190">
                  <c:v>319000</c:v>
                </c:pt>
                <c:pt idx="3191">
                  <c:v>319100</c:v>
                </c:pt>
                <c:pt idx="3192">
                  <c:v>319200</c:v>
                </c:pt>
                <c:pt idx="3193">
                  <c:v>319300</c:v>
                </c:pt>
                <c:pt idx="3194">
                  <c:v>319400</c:v>
                </c:pt>
                <c:pt idx="3195">
                  <c:v>319500</c:v>
                </c:pt>
                <c:pt idx="3196">
                  <c:v>319600</c:v>
                </c:pt>
                <c:pt idx="3197">
                  <c:v>319700</c:v>
                </c:pt>
                <c:pt idx="3198">
                  <c:v>319800</c:v>
                </c:pt>
                <c:pt idx="3199">
                  <c:v>319900</c:v>
                </c:pt>
                <c:pt idx="3200">
                  <c:v>320000</c:v>
                </c:pt>
                <c:pt idx="3201">
                  <c:v>320100</c:v>
                </c:pt>
                <c:pt idx="3202">
                  <c:v>320200</c:v>
                </c:pt>
                <c:pt idx="3203">
                  <c:v>320300</c:v>
                </c:pt>
                <c:pt idx="3204">
                  <c:v>320400</c:v>
                </c:pt>
                <c:pt idx="3205">
                  <c:v>320500</c:v>
                </c:pt>
                <c:pt idx="3206">
                  <c:v>320600</c:v>
                </c:pt>
                <c:pt idx="3207">
                  <c:v>320700</c:v>
                </c:pt>
                <c:pt idx="3208">
                  <c:v>320800</c:v>
                </c:pt>
                <c:pt idx="3209">
                  <c:v>320900</c:v>
                </c:pt>
                <c:pt idx="3210">
                  <c:v>321000</c:v>
                </c:pt>
                <c:pt idx="3211">
                  <c:v>321100</c:v>
                </c:pt>
                <c:pt idx="3212">
                  <c:v>321200</c:v>
                </c:pt>
                <c:pt idx="3213">
                  <c:v>321300</c:v>
                </c:pt>
                <c:pt idx="3214">
                  <c:v>321400</c:v>
                </c:pt>
                <c:pt idx="3215">
                  <c:v>321500</c:v>
                </c:pt>
                <c:pt idx="3216">
                  <c:v>321600</c:v>
                </c:pt>
                <c:pt idx="3217">
                  <c:v>321700</c:v>
                </c:pt>
                <c:pt idx="3218">
                  <c:v>321800</c:v>
                </c:pt>
                <c:pt idx="3219">
                  <c:v>321900</c:v>
                </c:pt>
                <c:pt idx="3220">
                  <c:v>322000</c:v>
                </c:pt>
                <c:pt idx="3221">
                  <c:v>322100</c:v>
                </c:pt>
                <c:pt idx="3222">
                  <c:v>322200</c:v>
                </c:pt>
                <c:pt idx="3223">
                  <c:v>322300</c:v>
                </c:pt>
                <c:pt idx="3224">
                  <c:v>322400</c:v>
                </c:pt>
                <c:pt idx="3225">
                  <c:v>322500</c:v>
                </c:pt>
                <c:pt idx="3226">
                  <c:v>322600</c:v>
                </c:pt>
                <c:pt idx="3227">
                  <c:v>322700</c:v>
                </c:pt>
                <c:pt idx="3228">
                  <c:v>322800</c:v>
                </c:pt>
                <c:pt idx="3229">
                  <c:v>322900</c:v>
                </c:pt>
                <c:pt idx="3230">
                  <c:v>323000</c:v>
                </c:pt>
                <c:pt idx="3231">
                  <c:v>323100</c:v>
                </c:pt>
                <c:pt idx="3232">
                  <c:v>323200</c:v>
                </c:pt>
                <c:pt idx="3233">
                  <c:v>323300</c:v>
                </c:pt>
                <c:pt idx="3234">
                  <c:v>323400</c:v>
                </c:pt>
                <c:pt idx="3235">
                  <c:v>323500</c:v>
                </c:pt>
                <c:pt idx="3236">
                  <c:v>323600</c:v>
                </c:pt>
                <c:pt idx="3237">
                  <c:v>323700</c:v>
                </c:pt>
                <c:pt idx="3238">
                  <c:v>323800</c:v>
                </c:pt>
                <c:pt idx="3239">
                  <c:v>323900</c:v>
                </c:pt>
                <c:pt idx="3240">
                  <c:v>324000</c:v>
                </c:pt>
                <c:pt idx="3241">
                  <c:v>324100</c:v>
                </c:pt>
                <c:pt idx="3242">
                  <c:v>324200</c:v>
                </c:pt>
                <c:pt idx="3243">
                  <c:v>324300</c:v>
                </c:pt>
                <c:pt idx="3244">
                  <c:v>324400</c:v>
                </c:pt>
                <c:pt idx="3245">
                  <c:v>324500</c:v>
                </c:pt>
                <c:pt idx="3246">
                  <c:v>324600</c:v>
                </c:pt>
                <c:pt idx="3247">
                  <c:v>324700</c:v>
                </c:pt>
                <c:pt idx="3248">
                  <c:v>324800</c:v>
                </c:pt>
                <c:pt idx="3249">
                  <c:v>324900</c:v>
                </c:pt>
                <c:pt idx="3250">
                  <c:v>325000</c:v>
                </c:pt>
                <c:pt idx="3251">
                  <c:v>325100</c:v>
                </c:pt>
                <c:pt idx="3252">
                  <c:v>325200</c:v>
                </c:pt>
                <c:pt idx="3253">
                  <c:v>325300</c:v>
                </c:pt>
                <c:pt idx="3254">
                  <c:v>325400</c:v>
                </c:pt>
                <c:pt idx="3255">
                  <c:v>325500</c:v>
                </c:pt>
                <c:pt idx="3256">
                  <c:v>325600</c:v>
                </c:pt>
                <c:pt idx="3257">
                  <c:v>325700</c:v>
                </c:pt>
                <c:pt idx="3258">
                  <c:v>325800</c:v>
                </c:pt>
                <c:pt idx="3259">
                  <c:v>325900</c:v>
                </c:pt>
                <c:pt idx="3260">
                  <c:v>326000</c:v>
                </c:pt>
                <c:pt idx="3261">
                  <c:v>326100</c:v>
                </c:pt>
                <c:pt idx="3262">
                  <c:v>326200</c:v>
                </c:pt>
                <c:pt idx="3263">
                  <c:v>326300</c:v>
                </c:pt>
                <c:pt idx="3264">
                  <c:v>326400</c:v>
                </c:pt>
                <c:pt idx="3265">
                  <c:v>326500</c:v>
                </c:pt>
                <c:pt idx="3266">
                  <c:v>326600</c:v>
                </c:pt>
                <c:pt idx="3267">
                  <c:v>326700</c:v>
                </c:pt>
                <c:pt idx="3268">
                  <c:v>326800</c:v>
                </c:pt>
                <c:pt idx="3269">
                  <c:v>326900</c:v>
                </c:pt>
                <c:pt idx="3270">
                  <c:v>327000</c:v>
                </c:pt>
                <c:pt idx="3271">
                  <c:v>327100</c:v>
                </c:pt>
                <c:pt idx="3272">
                  <c:v>327200</c:v>
                </c:pt>
                <c:pt idx="3273">
                  <c:v>327300</c:v>
                </c:pt>
                <c:pt idx="3274">
                  <c:v>327400</c:v>
                </c:pt>
                <c:pt idx="3275">
                  <c:v>327500</c:v>
                </c:pt>
                <c:pt idx="3276">
                  <c:v>327600</c:v>
                </c:pt>
                <c:pt idx="3277">
                  <c:v>327700</c:v>
                </c:pt>
                <c:pt idx="3278">
                  <c:v>327800</c:v>
                </c:pt>
                <c:pt idx="3279">
                  <c:v>327900</c:v>
                </c:pt>
                <c:pt idx="3280">
                  <c:v>328000</c:v>
                </c:pt>
                <c:pt idx="3281">
                  <c:v>328100</c:v>
                </c:pt>
                <c:pt idx="3282">
                  <c:v>328200</c:v>
                </c:pt>
                <c:pt idx="3283">
                  <c:v>328300</c:v>
                </c:pt>
                <c:pt idx="3284">
                  <c:v>328400</c:v>
                </c:pt>
                <c:pt idx="3285">
                  <c:v>328500</c:v>
                </c:pt>
                <c:pt idx="3286">
                  <c:v>328600</c:v>
                </c:pt>
                <c:pt idx="3287">
                  <c:v>328700</c:v>
                </c:pt>
                <c:pt idx="3288">
                  <c:v>328800</c:v>
                </c:pt>
                <c:pt idx="3289">
                  <c:v>328900</c:v>
                </c:pt>
                <c:pt idx="3290">
                  <c:v>329000</c:v>
                </c:pt>
                <c:pt idx="3291">
                  <c:v>329100</c:v>
                </c:pt>
                <c:pt idx="3292">
                  <c:v>329200</c:v>
                </c:pt>
                <c:pt idx="3293">
                  <c:v>329300</c:v>
                </c:pt>
                <c:pt idx="3294">
                  <c:v>329400</c:v>
                </c:pt>
                <c:pt idx="3295">
                  <c:v>329500</c:v>
                </c:pt>
                <c:pt idx="3296">
                  <c:v>329600</c:v>
                </c:pt>
                <c:pt idx="3297">
                  <c:v>329700</c:v>
                </c:pt>
                <c:pt idx="3298">
                  <c:v>329800</c:v>
                </c:pt>
                <c:pt idx="3299">
                  <c:v>329900</c:v>
                </c:pt>
                <c:pt idx="3300">
                  <c:v>330000</c:v>
                </c:pt>
                <c:pt idx="3301">
                  <c:v>330100</c:v>
                </c:pt>
                <c:pt idx="3302">
                  <c:v>330200</c:v>
                </c:pt>
                <c:pt idx="3303">
                  <c:v>330300</c:v>
                </c:pt>
                <c:pt idx="3304">
                  <c:v>330400</c:v>
                </c:pt>
                <c:pt idx="3305">
                  <c:v>330500</c:v>
                </c:pt>
                <c:pt idx="3306">
                  <c:v>330600</c:v>
                </c:pt>
                <c:pt idx="3307">
                  <c:v>330700</c:v>
                </c:pt>
                <c:pt idx="3308">
                  <c:v>330800</c:v>
                </c:pt>
                <c:pt idx="3309">
                  <c:v>330900</c:v>
                </c:pt>
                <c:pt idx="3310">
                  <c:v>331000</c:v>
                </c:pt>
                <c:pt idx="3311">
                  <c:v>331100</c:v>
                </c:pt>
                <c:pt idx="3312">
                  <c:v>331200</c:v>
                </c:pt>
                <c:pt idx="3313">
                  <c:v>331300</c:v>
                </c:pt>
                <c:pt idx="3314">
                  <c:v>331400</c:v>
                </c:pt>
                <c:pt idx="3315">
                  <c:v>331500</c:v>
                </c:pt>
                <c:pt idx="3316">
                  <c:v>331600</c:v>
                </c:pt>
                <c:pt idx="3317">
                  <c:v>331700</c:v>
                </c:pt>
                <c:pt idx="3318">
                  <c:v>331800</c:v>
                </c:pt>
                <c:pt idx="3319">
                  <c:v>331900</c:v>
                </c:pt>
                <c:pt idx="3320">
                  <c:v>332000</c:v>
                </c:pt>
                <c:pt idx="3321">
                  <c:v>332100</c:v>
                </c:pt>
                <c:pt idx="3322">
                  <c:v>332200</c:v>
                </c:pt>
                <c:pt idx="3323">
                  <c:v>332300</c:v>
                </c:pt>
                <c:pt idx="3324">
                  <c:v>332400</c:v>
                </c:pt>
                <c:pt idx="3325">
                  <c:v>332500</c:v>
                </c:pt>
                <c:pt idx="3326">
                  <c:v>332600</c:v>
                </c:pt>
                <c:pt idx="3327">
                  <c:v>332700</c:v>
                </c:pt>
                <c:pt idx="3328">
                  <c:v>332800</c:v>
                </c:pt>
                <c:pt idx="3329">
                  <c:v>332900</c:v>
                </c:pt>
                <c:pt idx="3330">
                  <c:v>333000</c:v>
                </c:pt>
                <c:pt idx="3331">
                  <c:v>333100</c:v>
                </c:pt>
                <c:pt idx="3332">
                  <c:v>333200</c:v>
                </c:pt>
                <c:pt idx="3333">
                  <c:v>333300</c:v>
                </c:pt>
                <c:pt idx="3334">
                  <c:v>333400</c:v>
                </c:pt>
                <c:pt idx="3335">
                  <c:v>333500</c:v>
                </c:pt>
                <c:pt idx="3336">
                  <c:v>333600</c:v>
                </c:pt>
                <c:pt idx="3337">
                  <c:v>333700</c:v>
                </c:pt>
                <c:pt idx="3338">
                  <c:v>333800</c:v>
                </c:pt>
                <c:pt idx="3339">
                  <c:v>333900</c:v>
                </c:pt>
                <c:pt idx="3340">
                  <c:v>334000</c:v>
                </c:pt>
                <c:pt idx="3341">
                  <c:v>334100</c:v>
                </c:pt>
                <c:pt idx="3342">
                  <c:v>334200</c:v>
                </c:pt>
                <c:pt idx="3343">
                  <c:v>334300</c:v>
                </c:pt>
                <c:pt idx="3344">
                  <c:v>334400</c:v>
                </c:pt>
                <c:pt idx="3345">
                  <c:v>334500</c:v>
                </c:pt>
                <c:pt idx="3346">
                  <c:v>334600</c:v>
                </c:pt>
                <c:pt idx="3347">
                  <c:v>334700</c:v>
                </c:pt>
                <c:pt idx="3348">
                  <c:v>334800</c:v>
                </c:pt>
                <c:pt idx="3349">
                  <c:v>334900</c:v>
                </c:pt>
                <c:pt idx="3350">
                  <c:v>335000</c:v>
                </c:pt>
                <c:pt idx="3351">
                  <c:v>335100</c:v>
                </c:pt>
                <c:pt idx="3352">
                  <c:v>335200</c:v>
                </c:pt>
                <c:pt idx="3353">
                  <c:v>335300</c:v>
                </c:pt>
                <c:pt idx="3354">
                  <c:v>335400</c:v>
                </c:pt>
                <c:pt idx="3355">
                  <c:v>335500</c:v>
                </c:pt>
                <c:pt idx="3356">
                  <c:v>335600</c:v>
                </c:pt>
                <c:pt idx="3357">
                  <c:v>335700</c:v>
                </c:pt>
                <c:pt idx="3358">
                  <c:v>335800</c:v>
                </c:pt>
                <c:pt idx="3359">
                  <c:v>335900</c:v>
                </c:pt>
                <c:pt idx="3360">
                  <c:v>336000</c:v>
                </c:pt>
                <c:pt idx="3361">
                  <c:v>336100</c:v>
                </c:pt>
                <c:pt idx="3362">
                  <c:v>336200</c:v>
                </c:pt>
                <c:pt idx="3363">
                  <c:v>336300</c:v>
                </c:pt>
                <c:pt idx="3364">
                  <c:v>336400</c:v>
                </c:pt>
                <c:pt idx="3365">
                  <c:v>336500</c:v>
                </c:pt>
                <c:pt idx="3366">
                  <c:v>336600</c:v>
                </c:pt>
                <c:pt idx="3367">
                  <c:v>336700</c:v>
                </c:pt>
                <c:pt idx="3368">
                  <c:v>336800</c:v>
                </c:pt>
                <c:pt idx="3369">
                  <c:v>336900</c:v>
                </c:pt>
                <c:pt idx="3370">
                  <c:v>337000</c:v>
                </c:pt>
                <c:pt idx="3371">
                  <c:v>337100</c:v>
                </c:pt>
                <c:pt idx="3372">
                  <c:v>337200</c:v>
                </c:pt>
                <c:pt idx="3373">
                  <c:v>337300</c:v>
                </c:pt>
                <c:pt idx="3374">
                  <c:v>337400</c:v>
                </c:pt>
                <c:pt idx="3375">
                  <c:v>337500</c:v>
                </c:pt>
                <c:pt idx="3376">
                  <c:v>337600</c:v>
                </c:pt>
                <c:pt idx="3377">
                  <c:v>337700</c:v>
                </c:pt>
                <c:pt idx="3378">
                  <c:v>337800</c:v>
                </c:pt>
                <c:pt idx="3379">
                  <c:v>337900</c:v>
                </c:pt>
                <c:pt idx="3380">
                  <c:v>338000</c:v>
                </c:pt>
                <c:pt idx="3381">
                  <c:v>338100</c:v>
                </c:pt>
                <c:pt idx="3382">
                  <c:v>338200</c:v>
                </c:pt>
                <c:pt idx="3383">
                  <c:v>338300</c:v>
                </c:pt>
                <c:pt idx="3384">
                  <c:v>338400</c:v>
                </c:pt>
                <c:pt idx="3385">
                  <c:v>338500</c:v>
                </c:pt>
                <c:pt idx="3386">
                  <c:v>338600</c:v>
                </c:pt>
                <c:pt idx="3387">
                  <c:v>338700</c:v>
                </c:pt>
                <c:pt idx="3388">
                  <c:v>338800</c:v>
                </c:pt>
                <c:pt idx="3389">
                  <c:v>338900</c:v>
                </c:pt>
                <c:pt idx="3390">
                  <c:v>339000</c:v>
                </c:pt>
                <c:pt idx="3391">
                  <c:v>339100</c:v>
                </c:pt>
                <c:pt idx="3392">
                  <c:v>339200</c:v>
                </c:pt>
                <c:pt idx="3393">
                  <c:v>339300</c:v>
                </c:pt>
                <c:pt idx="3394">
                  <c:v>339400</c:v>
                </c:pt>
                <c:pt idx="3395">
                  <c:v>339500</c:v>
                </c:pt>
                <c:pt idx="3396">
                  <c:v>339600</c:v>
                </c:pt>
                <c:pt idx="3397">
                  <c:v>339700</c:v>
                </c:pt>
                <c:pt idx="3398">
                  <c:v>339800</c:v>
                </c:pt>
                <c:pt idx="3399">
                  <c:v>339900</c:v>
                </c:pt>
                <c:pt idx="3400">
                  <c:v>340000</c:v>
                </c:pt>
                <c:pt idx="3401">
                  <c:v>340100</c:v>
                </c:pt>
                <c:pt idx="3402">
                  <c:v>340200</c:v>
                </c:pt>
                <c:pt idx="3403">
                  <c:v>340300</c:v>
                </c:pt>
                <c:pt idx="3404">
                  <c:v>340400</c:v>
                </c:pt>
                <c:pt idx="3405">
                  <c:v>340500</c:v>
                </c:pt>
                <c:pt idx="3406">
                  <c:v>340600</c:v>
                </c:pt>
                <c:pt idx="3407">
                  <c:v>340700</c:v>
                </c:pt>
                <c:pt idx="3408">
                  <c:v>340800</c:v>
                </c:pt>
                <c:pt idx="3409">
                  <c:v>340900</c:v>
                </c:pt>
                <c:pt idx="3410">
                  <c:v>341000</c:v>
                </c:pt>
                <c:pt idx="3411">
                  <c:v>341100</c:v>
                </c:pt>
                <c:pt idx="3412">
                  <c:v>341200</c:v>
                </c:pt>
                <c:pt idx="3413">
                  <c:v>341300</c:v>
                </c:pt>
                <c:pt idx="3414">
                  <c:v>341400</c:v>
                </c:pt>
                <c:pt idx="3415">
                  <c:v>341500</c:v>
                </c:pt>
                <c:pt idx="3416">
                  <c:v>341600</c:v>
                </c:pt>
                <c:pt idx="3417">
                  <c:v>341700</c:v>
                </c:pt>
                <c:pt idx="3418">
                  <c:v>341800</c:v>
                </c:pt>
                <c:pt idx="3419">
                  <c:v>341900</c:v>
                </c:pt>
                <c:pt idx="3420">
                  <c:v>342000</c:v>
                </c:pt>
                <c:pt idx="3421">
                  <c:v>342100</c:v>
                </c:pt>
                <c:pt idx="3422">
                  <c:v>342200</c:v>
                </c:pt>
                <c:pt idx="3423">
                  <c:v>342300</c:v>
                </c:pt>
                <c:pt idx="3424">
                  <c:v>342400</c:v>
                </c:pt>
                <c:pt idx="3425">
                  <c:v>342500</c:v>
                </c:pt>
                <c:pt idx="3426">
                  <c:v>342600</c:v>
                </c:pt>
                <c:pt idx="3427">
                  <c:v>342700</c:v>
                </c:pt>
                <c:pt idx="3428">
                  <c:v>342800</c:v>
                </c:pt>
                <c:pt idx="3429">
                  <c:v>342900</c:v>
                </c:pt>
                <c:pt idx="3430">
                  <c:v>343000</c:v>
                </c:pt>
                <c:pt idx="3431">
                  <c:v>343100</c:v>
                </c:pt>
                <c:pt idx="3432">
                  <c:v>343200</c:v>
                </c:pt>
                <c:pt idx="3433">
                  <c:v>343300</c:v>
                </c:pt>
                <c:pt idx="3434">
                  <c:v>343400</c:v>
                </c:pt>
                <c:pt idx="3435">
                  <c:v>343500</c:v>
                </c:pt>
                <c:pt idx="3436">
                  <c:v>343600</c:v>
                </c:pt>
                <c:pt idx="3437">
                  <c:v>343700</c:v>
                </c:pt>
                <c:pt idx="3438">
                  <c:v>343800</c:v>
                </c:pt>
                <c:pt idx="3439">
                  <c:v>343900</c:v>
                </c:pt>
                <c:pt idx="3440">
                  <c:v>344000</c:v>
                </c:pt>
                <c:pt idx="3441">
                  <c:v>344100</c:v>
                </c:pt>
                <c:pt idx="3442">
                  <c:v>344200</c:v>
                </c:pt>
                <c:pt idx="3443">
                  <c:v>344300</c:v>
                </c:pt>
                <c:pt idx="3444">
                  <c:v>344400</c:v>
                </c:pt>
                <c:pt idx="3445">
                  <c:v>344500</c:v>
                </c:pt>
                <c:pt idx="3446">
                  <c:v>344600</c:v>
                </c:pt>
                <c:pt idx="3447">
                  <c:v>344700</c:v>
                </c:pt>
                <c:pt idx="3448">
                  <c:v>344800</c:v>
                </c:pt>
                <c:pt idx="3449">
                  <c:v>344900</c:v>
                </c:pt>
                <c:pt idx="3450">
                  <c:v>345000</c:v>
                </c:pt>
                <c:pt idx="3451">
                  <c:v>345100</c:v>
                </c:pt>
                <c:pt idx="3452">
                  <c:v>345200</c:v>
                </c:pt>
                <c:pt idx="3453">
                  <c:v>345300</c:v>
                </c:pt>
                <c:pt idx="3454">
                  <c:v>345400</c:v>
                </c:pt>
                <c:pt idx="3455">
                  <c:v>345500</c:v>
                </c:pt>
                <c:pt idx="3456">
                  <c:v>345600</c:v>
                </c:pt>
                <c:pt idx="3457">
                  <c:v>345700</c:v>
                </c:pt>
                <c:pt idx="3458">
                  <c:v>345800</c:v>
                </c:pt>
                <c:pt idx="3459">
                  <c:v>345900</c:v>
                </c:pt>
                <c:pt idx="3460">
                  <c:v>346000</c:v>
                </c:pt>
                <c:pt idx="3461">
                  <c:v>346100</c:v>
                </c:pt>
                <c:pt idx="3462">
                  <c:v>346200</c:v>
                </c:pt>
                <c:pt idx="3463">
                  <c:v>346300</c:v>
                </c:pt>
                <c:pt idx="3464">
                  <c:v>346400</c:v>
                </c:pt>
                <c:pt idx="3465">
                  <c:v>346500</c:v>
                </c:pt>
                <c:pt idx="3466">
                  <c:v>346600</c:v>
                </c:pt>
                <c:pt idx="3467">
                  <c:v>346700</c:v>
                </c:pt>
                <c:pt idx="3468">
                  <c:v>346800</c:v>
                </c:pt>
                <c:pt idx="3469">
                  <c:v>346900</c:v>
                </c:pt>
                <c:pt idx="3470">
                  <c:v>347000</c:v>
                </c:pt>
                <c:pt idx="3471">
                  <c:v>347100</c:v>
                </c:pt>
                <c:pt idx="3472">
                  <c:v>347200</c:v>
                </c:pt>
                <c:pt idx="3473">
                  <c:v>347300</c:v>
                </c:pt>
                <c:pt idx="3474">
                  <c:v>347400</c:v>
                </c:pt>
                <c:pt idx="3475">
                  <c:v>347500</c:v>
                </c:pt>
                <c:pt idx="3476">
                  <c:v>347600</c:v>
                </c:pt>
                <c:pt idx="3477">
                  <c:v>347700</c:v>
                </c:pt>
                <c:pt idx="3478">
                  <c:v>347800</c:v>
                </c:pt>
                <c:pt idx="3479">
                  <c:v>347900</c:v>
                </c:pt>
                <c:pt idx="3480">
                  <c:v>348000</c:v>
                </c:pt>
                <c:pt idx="3481">
                  <c:v>348100</c:v>
                </c:pt>
                <c:pt idx="3482">
                  <c:v>348200</c:v>
                </c:pt>
                <c:pt idx="3483">
                  <c:v>348300</c:v>
                </c:pt>
                <c:pt idx="3484">
                  <c:v>348400</c:v>
                </c:pt>
                <c:pt idx="3485">
                  <c:v>348500</c:v>
                </c:pt>
                <c:pt idx="3486">
                  <c:v>348600</c:v>
                </c:pt>
                <c:pt idx="3487">
                  <c:v>348700</c:v>
                </c:pt>
                <c:pt idx="3488">
                  <c:v>348800</c:v>
                </c:pt>
                <c:pt idx="3489">
                  <c:v>348900</c:v>
                </c:pt>
                <c:pt idx="3490">
                  <c:v>349000</c:v>
                </c:pt>
                <c:pt idx="3491">
                  <c:v>349100</c:v>
                </c:pt>
                <c:pt idx="3492">
                  <c:v>349200</c:v>
                </c:pt>
                <c:pt idx="3493">
                  <c:v>349300</c:v>
                </c:pt>
                <c:pt idx="3494">
                  <c:v>349400</c:v>
                </c:pt>
                <c:pt idx="3495">
                  <c:v>349500</c:v>
                </c:pt>
                <c:pt idx="3496">
                  <c:v>349600</c:v>
                </c:pt>
                <c:pt idx="3497">
                  <c:v>349700</c:v>
                </c:pt>
                <c:pt idx="3498">
                  <c:v>349800</c:v>
                </c:pt>
                <c:pt idx="3499">
                  <c:v>349900</c:v>
                </c:pt>
                <c:pt idx="3500">
                  <c:v>350000</c:v>
                </c:pt>
                <c:pt idx="3501">
                  <c:v>350100</c:v>
                </c:pt>
                <c:pt idx="3502">
                  <c:v>350200</c:v>
                </c:pt>
                <c:pt idx="3503">
                  <c:v>350300</c:v>
                </c:pt>
                <c:pt idx="3504">
                  <c:v>350400</c:v>
                </c:pt>
                <c:pt idx="3505">
                  <c:v>350500</c:v>
                </c:pt>
                <c:pt idx="3506">
                  <c:v>350600</c:v>
                </c:pt>
                <c:pt idx="3507">
                  <c:v>350700</c:v>
                </c:pt>
                <c:pt idx="3508">
                  <c:v>350800</c:v>
                </c:pt>
                <c:pt idx="3509">
                  <c:v>350900</c:v>
                </c:pt>
                <c:pt idx="3510">
                  <c:v>351000</c:v>
                </c:pt>
                <c:pt idx="3511">
                  <c:v>351100</c:v>
                </c:pt>
                <c:pt idx="3512">
                  <c:v>351200</c:v>
                </c:pt>
                <c:pt idx="3513">
                  <c:v>351300</c:v>
                </c:pt>
                <c:pt idx="3514">
                  <c:v>351400</c:v>
                </c:pt>
                <c:pt idx="3515">
                  <c:v>351500</c:v>
                </c:pt>
                <c:pt idx="3516">
                  <c:v>351600</c:v>
                </c:pt>
                <c:pt idx="3517">
                  <c:v>351700</c:v>
                </c:pt>
                <c:pt idx="3518">
                  <c:v>351800</c:v>
                </c:pt>
                <c:pt idx="3519">
                  <c:v>351900</c:v>
                </c:pt>
                <c:pt idx="3520">
                  <c:v>352000</c:v>
                </c:pt>
                <c:pt idx="3521">
                  <c:v>352100</c:v>
                </c:pt>
                <c:pt idx="3522">
                  <c:v>352200</c:v>
                </c:pt>
                <c:pt idx="3523">
                  <c:v>352300</c:v>
                </c:pt>
                <c:pt idx="3524">
                  <c:v>352400</c:v>
                </c:pt>
                <c:pt idx="3525">
                  <c:v>352500</c:v>
                </c:pt>
                <c:pt idx="3526">
                  <c:v>352600</c:v>
                </c:pt>
                <c:pt idx="3527">
                  <c:v>352700</c:v>
                </c:pt>
                <c:pt idx="3528">
                  <c:v>352800</c:v>
                </c:pt>
                <c:pt idx="3529">
                  <c:v>352900</c:v>
                </c:pt>
                <c:pt idx="3530">
                  <c:v>353000</c:v>
                </c:pt>
                <c:pt idx="3531">
                  <c:v>353100</c:v>
                </c:pt>
                <c:pt idx="3532">
                  <c:v>353200</c:v>
                </c:pt>
                <c:pt idx="3533">
                  <c:v>353300</c:v>
                </c:pt>
                <c:pt idx="3534">
                  <c:v>353400</c:v>
                </c:pt>
                <c:pt idx="3535">
                  <c:v>353500</c:v>
                </c:pt>
                <c:pt idx="3536">
                  <c:v>353600</c:v>
                </c:pt>
                <c:pt idx="3537">
                  <c:v>353700</c:v>
                </c:pt>
                <c:pt idx="3538">
                  <c:v>353800</c:v>
                </c:pt>
                <c:pt idx="3539">
                  <c:v>353900</c:v>
                </c:pt>
                <c:pt idx="3540">
                  <c:v>354000</c:v>
                </c:pt>
                <c:pt idx="3541">
                  <c:v>354100</c:v>
                </c:pt>
                <c:pt idx="3542">
                  <c:v>354200</c:v>
                </c:pt>
                <c:pt idx="3543">
                  <c:v>354300</c:v>
                </c:pt>
                <c:pt idx="3544">
                  <c:v>354400</c:v>
                </c:pt>
                <c:pt idx="3545">
                  <c:v>354500</c:v>
                </c:pt>
                <c:pt idx="3546">
                  <c:v>354600</c:v>
                </c:pt>
                <c:pt idx="3547">
                  <c:v>354700</c:v>
                </c:pt>
                <c:pt idx="3548">
                  <c:v>354800</c:v>
                </c:pt>
                <c:pt idx="3549">
                  <c:v>354900</c:v>
                </c:pt>
                <c:pt idx="3550">
                  <c:v>355000</c:v>
                </c:pt>
                <c:pt idx="3551">
                  <c:v>355100</c:v>
                </c:pt>
                <c:pt idx="3552">
                  <c:v>355200</c:v>
                </c:pt>
                <c:pt idx="3553">
                  <c:v>355300</c:v>
                </c:pt>
                <c:pt idx="3554">
                  <c:v>355400</c:v>
                </c:pt>
                <c:pt idx="3555">
                  <c:v>355500</c:v>
                </c:pt>
                <c:pt idx="3556">
                  <c:v>355600</c:v>
                </c:pt>
                <c:pt idx="3557">
                  <c:v>355700</c:v>
                </c:pt>
                <c:pt idx="3558">
                  <c:v>355800</c:v>
                </c:pt>
                <c:pt idx="3559">
                  <c:v>355900</c:v>
                </c:pt>
                <c:pt idx="3560">
                  <c:v>356000</c:v>
                </c:pt>
                <c:pt idx="3561">
                  <c:v>356100</c:v>
                </c:pt>
                <c:pt idx="3562">
                  <c:v>356200</c:v>
                </c:pt>
                <c:pt idx="3563">
                  <c:v>356300</c:v>
                </c:pt>
                <c:pt idx="3564">
                  <c:v>356400</c:v>
                </c:pt>
                <c:pt idx="3565">
                  <c:v>356500</c:v>
                </c:pt>
                <c:pt idx="3566">
                  <c:v>356600</c:v>
                </c:pt>
                <c:pt idx="3567">
                  <c:v>356700</c:v>
                </c:pt>
                <c:pt idx="3568">
                  <c:v>356800</c:v>
                </c:pt>
                <c:pt idx="3569">
                  <c:v>356900</c:v>
                </c:pt>
                <c:pt idx="3570">
                  <c:v>357000</c:v>
                </c:pt>
                <c:pt idx="3571">
                  <c:v>357100</c:v>
                </c:pt>
                <c:pt idx="3572">
                  <c:v>357200</c:v>
                </c:pt>
                <c:pt idx="3573">
                  <c:v>357300</c:v>
                </c:pt>
                <c:pt idx="3574">
                  <c:v>357400</c:v>
                </c:pt>
                <c:pt idx="3575">
                  <c:v>357500</c:v>
                </c:pt>
                <c:pt idx="3576">
                  <c:v>357600</c:v>
                </c:pt>
                <c:pt idx="3577">
                  <c:v>357700</c:v>
                </c:pt>
                <c:pt idx="3578">
                  <c:v>357800</c:v>
                </c:pt>
                <c:pt idx="3579">
                  <c:v>357900</c:v>
                </c:pt>
                <c:pt idx="3580">
                  <c:v>358000</c:v>
                </c:pt>
                <c:pt idx="3581">
                  <c:v>358100</c:v>
                </c:pt>
                <c:pt idx="3582">
                  <c:v>358200</c:v>
                </c:pt>
                <c:pt idx="3583">
                  <c:v>358300</c:v>
                </c:pt>
                <c:pt idx="3584">
                  <c:v>358400</c:v>
                </c:pt>
                <c:pt idx="3585">
                  <c:v>358500</c:v>
                </c:pt>
                <c:pt idx="3586">
                  <c:v>358600</c:v>
                </c:pt>
                <c:pt idx="3587">
                  <c:v>358700</c:v>
                </c:pt>
                <c:pt idx="3588">
                  <c:v>358800</c:v>
                </c:pt>
                <c:pt idx="3589">
                  <c:v>358900</c:v>
                </c:pt>
                <c:pt idx="3590">
                  <c:v>359000</c:v>
                </c:pt>
                <c:pt idx="3591">
                  <c:v>359100</c:v>
                </c:pt>
                <c:pt idx="3592">
                  <c:v>359200</c:v>
                </c:pt>
                <c:pt idx="3593">
                  <c:v>359300</c:v>
                </c:pt>
                <c:pt idx="3594">
                  <c:v>359400</c:v>
                </c:pt>
                <c:pt idx="3595">
                  <c:v>359500</c:v>
                </c:pt>
                <c:pt idx="3596">
                  <c:v>359600</c:v>
                </c:pt>
                <c:pt idx="3597">
                  <c:v>359700</c:v>
                </c:pt>
                <c:pt idx="3598">
                  <c:v>359800</c:v>
                </c:pt>
                <c:pt idx="3599">
                  <c:v>359900</c:v>
                </c:pt>
                <c:pt idx="3600">
                  <c:v>360000</c:v>
                </c:pt>
                <c:pt idx="3601">
                  <c:v>360100</c:v>
                </c:pt>
                <c:pt idx="3602">
                  <c:v>360200</c:v>
                </c:pt>
                <c:pt idx="3603">
                  <c:v>360300</c:v>
                </c:pt>
                <c:pt idx="3604">
                  <c:v>360400</c:v>
                </c:pt>
                <c:pt idx="3605">
                  <c:v>360500</c:v>
                </c:pt>
                <c:pt idx="3606">
                  <c:v>360600</c:v>
                </c:pt>
                <c:pt idx="3607">
                  <c:v>360700</c:v>
                </c:pt>
                <c:pt idx="3608">
                  <c:v>360800</c:v>
                </c:pt>
                <c:pt idx="3609">
                  <c:v>360900</c:v>
                </c:pt>
                <c:pt idx="3610">
                  <c:v>361000</c:v>
                </c:pt>
                <c:pt idx="3611">
                  <c:v>361100</c:v>
                </c:pt>
                <c:pt idx="3612">
                  <c:v>361200</c:v>
                </c:pt>
                <c:pt idx="3613">
                  <c:v>361300</c:v>
                </c:pt>
                <c:pt idx="3614">
                  <c:v>361400</c:v>
                </c:pt>
                <c:pt idx="3615">
                  <c:v>361500</c:v>
                </c:pt>
                <c:pt idx="3616">
                  <c:v>361600</c:v>
                </c:pt>
                <c:pt idx="3617">
                  <c:v>361700</c:v>
                </c:pt>
                <c:pt idx="3618">
                  <c:v>361800</c:v>
                </c:pt>
                <c:pt idx="3619">
                  <c:v>361900</c:v>
                </c:pt>
                <c:pt idx="3620">
                  <c:v>362000</c:v>
                </c:pt>
                <c:pt idx="3621">
                  <c:v>362100</c:v>
                </c:pt>
                <c:pt idx="3622">
                  <c:v>362200</c:v>
                </c:pt>
                <c:pt idx="3623">
                  <c:v>362300</c:v>
                </c:pt>
                <c:pt idx="3624">
                  <c:v>362400</c:v>
                </c:pt>
                <c:pt idx="3625">
                  <c:v>362500</c:v>
                </c:pt>
                <c:pt idx="3626">
                  <c:v>362600</c:v>
                </c:pt>
                <c:pt idx="3627">
                  <c:v>362700</c:v>
                </c:pt>
                <c:pt idx="3628">
                  <c:v>362800</c:v>
                </c:pt>
                <c:pt idx="3629">
                  <c:v>362900</c:v>
                </c:pt>
                <c:pt idx="3630">
                  <c:v>363000</c:v>
                </c:pt>
                <c:pt idx="3631">
                  <c:v>363100</c:v>
                </c:pt>
                <c:pt idx="3632">
                  <c:v>363200</c:v>
                </c:pt>
                <c:pt idx="3633">
                  <c:v>363300</c:v>
                </c:pt>
                <c:pt idx="3634">
                  <c:v>363400</c:v>
                </c:pt>
                <c:pt idx="3635">
                  <c:v>363500</c:v>
                </c:pt>
                <c:pt idx="3636">
                  <c:v>363600</c:v>
                </c:pt>
                <c:pt idx="3637">
                  <c:v>363700</c:v>
                </c:pt>
                <c:pt idx="3638">
                  <c:v>363800</c:v>
                </c:pt>
                <c:pt idx="3639">
                  <c:v>363900</c:v>
                </c:pt>
                <c:pt idx="3640">
                  <c:v>364000</c:v>
                </c:pt>
                <c:pt idx="3641">
                  <c:v>364100</c:v>
                </c:pt>
                <c:pt idx="3642">
                  <c:v>364200</c:v>
                </c:pt>
                <c:pt idx="3643">
                  <c:v>364300</c:v>
                </c:pt>
                <c:pt idx="3644">
                  <c:v>364400</c:v>
                </c:pt>
                <c:pt idx="3645">
                  <c:v>364500</c:v>
                </c:pt>
                <c:pt idx="3646">
                  <c:v>364600</c:v>
                </c:pt>
                <c:pt idx="3647">
                  <c:v>364700</c:v>
                </c:pt>
                <c:pt idx="3648">
                  <c:v>364800</c:v>
                </c:pt>
                <c:pt idx="3649">
                  <c:v>364900</c:v>
                </c:pt>
                <c:pt idx="3650">
                  <c:v>365000</c:v>
                </c:pt>
                <c:pt idx="3651">
                  <c:v>365100</c:v>
                </c:pt>
                <c:pt idx="3652">
                  <c:v>365200</c:v>
                </c:pt>
                <c:pt idx="3653">
                  <c:v>365300</c:v>
                </c:pt>
                <c:pt idx="3654">
                  <c:v>365400</c:v>
                </c:pt>
                <c:pt idx="3655">
                  <c:v>365500</c:v>
                </c:pt>
                <c:pt idx="3656">
                  <c:v>365600</c:v>
                </c:pt>
                <c:pt idx="3657">
                  <c:v>365700</c:v>
                </c:pt>
                <c:pt idx="3658">
                  <c:v>365800</c:v>
                </c:pt>
                <c:pt idx="3659">
                  <c:v>365900</c:v>
                </c:pt>
                <c:pt idx="3660">
                  <c:v>366000</c:v>
                </c:pt>
                <c:pt idx="3661">
                  <c:v>366100</c:v>
                </c:pt>
                <c:pt idx="3662">
                  <c:v>366200</c:v>
                </c:pt>
                <c:pt idx="3663">
                  <c:v>366300</c:v>
                </c:pt>
                <c:pt idx="3664">
                  <c:v>366400</c:v>
                </c:pt>
                <c:pt idx="3665">
                  <c:v>366500</c:v>
                </c:pt>
                <c:pt idx="3666">
                  <c:v>366600</c:v>
                </c:pt>
                <c:pt idx="3667">
                  <c:v>366700</c:v>
                </c:pt>
                <c:pt idx="3668">
                  <c:v>366800</c:v>
                </c:pt>
                <c:pt idx="3669">
                  <c:v>366900</c:v>
                </c:pt>
                <c:pt idx="3670">
                  <c:v>367000</c:v>
                </c:pt>
                <c:pt idx="3671">
                  <c:v>367100</c:v>
                </c:pt>
                <c:pt idx="3672">
                  <c:v>367200</c:v>
                </c:pt>
                <c:pt idx="3673">
                  <c:v>367300</c:v>
                </c:pt>
                <c:pt idx="3674">
                  <c:v>367400</c:v>
                </c:pt>
                <c:pt idx="3675">
                  <c:v>367500</c:v>
                </c:pt>
                <c:pt idx="3676">
                  <c:v>367600</c:v>
                </c:pt>
                <c:pt idx="3677">
                  <c:v>367700</c:v>
                </c:pt>
                <c:pt idx="3678">
                  <c:v>367800</c:v>
                </c:pt>
                <c:pt idx="3679">
                  <c:v>367900</c:v>
                </c:pt>
                <c:pt idx="3680">
                  <c:v>368000</c:v>
                </c:pt>
                <c:pt idx="3681">
                  <c:v>368100</c:v>
                </c:pt>
                <c:pt idx="3682">
                  <c:v>368200</c:v>
                </c:pt>
                <c:pt idx="3683">
                  <c:v>368300</c:v>
                </c:pt>
                <c:pt idx="3684">
                  <c:v>368400</c:v>
                </c:pt>
                <c:pt idx="3685">
                  <c:v>368500</c:v>
                </c:pt>
                <c:pt idx="3686">
                  <c:v>368600</c:v>
                </c:pt>
                <c:pt idx="3687">
                  <c:v>368700</c:v>
                </c:pt>
                <c:pt idx="3688">
                  <c:v>368800</c:v>
                </c:pt>
                <c:pt idx="3689">
                  <c:v>368900</c:v>
                </c:pt>
                <c:pt idx="3690">
                  <c:v>369000</c:v>
                </c:pt>
                <c:pt idx="3691">
                  <c:v>369100</c:v>
                </c:pt>
                <c:pt idx="3692">
                  <c:v>369200</c:v>
                </c:pt>
                <c:pt idx="3693">
                  <c:v>369300</c:v>
                </c:pt>
                <c:pt idx="3694">
                  <c:v>369400</c:v>
                </c:pt>
                <c:pt idx="3695">
                  <c:v>369500</c:v>
                </c:pt>
                <c:pt idx="3696">
                  <c:v>369600</c:v>
                </c:pt>
                <c:pt idx="3697">
                  <c:v>369700</c:v>
                </c:pt>
                <c:pt idx="3698">
                  <c:v>369800</c:v>
                </c:pt>
                <c:pt idx="3699">
                  <c:v>369900</c:v>
                </c:pt>
                <c:pt idx="3700">
                  <c:v>370000</c:v>
                </c:pt>
                <c:pt idx="3701">
                  <c:v>370100</c:v>
                </c:pt>
                <c:pt idx="3702">
                  <c:v>370200</c:v>
                </c:pt>
                <c:pt idx="3703">
                  <c:v>370300</c:v>
                </c:pt>
                <c:pt idx="3704">
                  <c:v>370400</c:v>
                </c:pt>
                <c:pt idx="3705">
                  <c:v>370500</c:v>
                </c:pt>
                <c:pt idx="3706">
                  <c:v>370600</c:v>
                </c:pt>
                <c:pt idx="3707">
                  <c:v>370700</c:v>
                </c:pt>
                <c:pt idx="3708">
                  <c:v>370800</c:v>
                </c:pt>
                <c:pt idx="3709">
                  <c:v>370900</c:v>
                </c:pt>
                <c:pt idx="3710">
                  <c:v>371000</c:v>
                </c:pt>
                <c:pt idx="3711">
                  <c:v>371100</c:v>
                </c:pt>
                <c:pt idx="3712">
                  <c:v>371200</c:v>
                </c:pt>
                <c:pt idx="3713">
                  <c:v>371300</c:v>
                </c:pt>
                <c:pt idx="3714">
                  <c:v>371400</c:v>
                </c:pt>
                <c:pt idx="3715">
                  <c:v>371500</c:v>
                </c:pt>
                <c:pt idx="3716">
                  <c:v>371600</c:v>
                </c:pt>
                <c:pt idx="3717">
                  <c:v>371700</c:v>
                </c:pt>
                <c:pt idx="3718">
                  <c:v>371800</c:v>
                </c:pt>
                <c:pt idx="3719">
                  <c:v>371900</c:v>
                </c:pt>
                <c:pt idx="3720">
                  <c:v>372000</c:v>
                </c:pt>
                <c:pt idx="3721">
                  <c:v>372100</c:v>
                </c:pt>
                <c:pt idx="3722">
                  <c:v>372200</c:v>
                </c:pt>
                <c:pt idx="3723">
                  <c:v>372300</c:v>
                </c:pt>
                <c:pt idx="3724">
                  <c:v>372400</c:v>
                </c:pt>
                <c:pt idx="3725">
                  <c:v>372500</c:v>
                </c:pt>
                <c:pt idx="3726">
                  <c:v>372600</c:v>
                </c:pt>
                <c:pt idx="3727">
                  <c:v>372700</c:v>
                </c:pt>
                <c:pt idx="3728">
                  <c:v>372800</c:v>
                </c:pt>
                <c:pt idx="3729">
                  <c:v>372900</c:v>
                </c:pt>
                <c:pt idx="3730">
                  <c:v>373000</c:v>
                </c:pt>
                <c:pt idx="3731">
                  <c:v>373100</c:v>
                </c:pt>
                <c:pt idx="3732">
                  <c:v>373200</c:v>
                </c:pt>
                <c:pt idx="3733">
                  <c:v>373300</c:v>
                </c:pt>
                <c:pt idx="3734">
                  <c:v>373400</c:v>
                </c:pt>
                <c:pt idx="3735">
                  <c:v>373500</c:v>
                </c:pt>
                <c:pt idx="3736">
                  <c:v>373600</c:v>
                </c:pt>
                <c:pt idx="3737">
                  <c:v>373700</c:v>
                </c:pt>
                <c:pt idx="3738">
                  <c:v>373800</c:v>
                </c:pt>
                <c:pt idx="3739">
                  <c:v>373900</c:v>
                </c:pt>
                <c:pt idx="3740">
                  <c:v>374000</c:v>
                </c:pt>
                <c:pt idx="3741">
                  <c:v>374100</c:v>
                </c:pt>
                <c:pt idx="3742">
                  <c:v>374200</c:v>
                </c:pt>
                <c:pt idx="3743">
                  <c:v>374300</c:v>
                </c:pt>
                <c:pt idx="3744">
                  <c:v>374400</c:v>
                </c:pt>
                <c:pt idx="3745">
                  <c:v>374500</c:v>
                </c:pt>
                <c:pt idx="3746">
                  <c:v>374600</c:v>
                </c:pt>
                <c:pt idx="3747">
                  <c:v>374700</c:v>
                </c:pt>
                <c:pt idx="3748">
                  <c:v>374800</c:v>
                </c:pt>
                <c:pt idx="3749">
                  <c:v>374900</c:v>
                </c:pt>
                <c:pt idx="3750">
                  <c:v>375000</c:v>
                </c:pt>
                <c:pt idx="3751">
                  <c:v>375100</c:v>
                </c:pt>
                <c:pt idx="3752">
                  <c:v>375200</c:v>
                </c:pt>
                <c:pt idx="3753">
                  <c:v>375300</c:v>
                </c:pt>
                <c:pt idx="3754">
                  <c:v>375400</c:v>
                </c:pt>
                <c:pt idx="3755">
                  <c:v>375500</c:v>
                </c:pt>
                <c:pt idx="3756">
                  <c:v>375600</c:v>
                </c:pt>
                <c:pt idx="3757">
                  <c:v>375700</c:v>
                </c:pt>
                <c:pt idx="3758">
                  <c:v>375800</c:v>
                </c:pt>
                <c:pt idx="3759">
                  <c:v>375900</c:v>
                </c:pt>
                <c:pt idx="3760">
                  <c:v>376000</c:v>
                </c:pt>
                <c:pt idx="3761">
                  <c:v>376100</c:v>
                </c:pt>
                <c:pt idx="3762">
                  <c:v>376200</c:v>
                </c:pt>
                <c:pt idx="3763">
                  <c:v>376300</c:v>
                </c:pt>
                <c:pt idx="3764">
                  <c:v>376400</c:v>
                </c:pt>
                <c:pt idx="3765">
                  <c:v>376500</c:v>
                </c:pt>
                <c:pt idx="3766">
                  <c:v>376600</c:v>
                </c:pt>
                <c:pt idx="3767">
                  <c:v>376700</c:v>
                </c:pt>
                <c:pt idx="3768">
                  <c:v>376800</c:v>
                </c:pt>
                <c:pt idx="3769">
                  <c:v>376900</c:v>
                </c:pt>
                <c:pt idx="3770">
                  <c:v>377000</c:v>
                </c:pt>
                <c:pt idx="3771">
                  <c:v>377100</c:v>
                </c:pt>
                <c:pt idx="3772">
                  <c:v>377200</c:v>
                </c:pt>
                <c:pt idx="3773">
                  <c:v>377300</c:v>
                </c:pt>
                <c:pt idx="3774">
                  <c:v>377400</c:v>
                </c:pt>
                <c:pt idx="3775">
                  <c:v>377500</c:v>
                </c:pt>
                <c:pt idx="3776">
                  <c:v>377600</c:v>
                </c:pt>
                <c:pt idx="3777">
                  <c:v>377700</c:v>
                </c:pt>
                <c:pt idx="3778">
                  <c:v>377800</c:v>
                </c:pt>
                <c:pt idx="3779">
                  <c:v>377900</c:v>
                </c:pt>
                <c:pt idx="3780">
                  <c:v>378000</c:v>
                </c:pt>
                <c:pt idx="3781">
                  <c:v>378100</c:v>
                </c:pt>
                <c:pt idx="3782">
                  <c:v>378200</c:v>
                </c:pt>
                <c:pt idx="3783">
                  <c:v>378300</c:v>
                </c:pt>
                <c:pt idx="3784">
                  <c:v>378400</c:v>
                </c:pt>
                <c:pt idx="3785">
                  <c:v>378500</c:v>
                </c:pt>
                <c:pt idx="3786">
                  <c:v>378600</c:v>
                </c:pt>
                <c:pt idx="3787">
                  <c:v>378700</c:v>
                </c:pt>
                <c:pt idx="3788">
                  <c:v>378800</c:v>
                </c:pt>
                <c:pt idx="3789">
                  <c:v>378900</c:v>
                </c:pt>
                <c:pt idx="3790">
                  <c:v>379000</c:v>
                </c:pt>
                <c:pt idx="3791">
                  <c:v>379100</c:v>
                </c:pt>
                <c:pt idx="3792">
                  <c:v>379200</c:v>
                </c:pt>
                <c:pt idx="3793">
                  <c:v>379300</c:v>
                </c:pt>
                <c:pt idx="3794">
                  <c:v>379400</c:v>
                </c:pt>
                <c:pt idx="3795">
                  <c:v>379500</c:v>
                </c:pt>
                <c:pt idx="3796">
                  <c:v>379600</c:v>
                </c:pt>
                <c:pt idx="3797">
                  <c:v>379700</c:v>
                </c:pt>
                <c:pt idx="3798">
                  <c:v>379800</c:v>
                </c:pt>
                <c:pt idx="3799">
                  <c:v>379900</c:v>
                </c:pt>
                <c:pt idx="3800">
                  <c:v>380000</c:v>
                </c:pt>
                <c:pt idx="3801">
                  <c:v>380100</c:v>
                </c:pt>
                <c:pt idx="3802">
                  <c:v>380200</c:v>
                </c:pt>
                <c:pt idx="3803">
                  <c:v>380300</c:v>
                </c:pt>
                <c:pt idx="3804">
                  <c:v>380400</c:v>
                </c:pt>
                <c:pt idx="3805">
                  <c:v>380500</c:v>
                </c:pt>
                <c:pt idx="3806">
                  <c:v>380600</c:v>
                </c:pt>
                <c:pt idx="3807">
                  <c:v>380700</c:v>
                </c:pt>
                <c:pt idx="3808">
                  <c:v>380800</c:v>
                </c:pt>
                <c:pt idx="3809">
                  <c:v>380900</c:v>
                </c:pt>
                <c:pt idx="3810">
                  <c:v>381000</c:v>
                </c:pt>
                <c:pt idx="3811">
                  <c:v>381100</c:v>
                </c:pt>
                <c:pt idx="3812">
                  <c:v>381200</c:v>
                </c:pt>
                <c:pt idx="3813">
                  <c:v>381300</c:v>
                </c:pt>
                <c:pt idx="3814">
                  <c:v>381400</c:v>
                </c:pt>
                <c:pt idx="3815">
                  <c:v>381500</c:v>
                </c:pt>
                <c:pt idx="3816">
                  <c:v>381600</c:v>
                </c:pt>
                <c:pt idx="3817">
                  <c:v>381700</c:v>
                </c:pt>
                <c:pt idx="3818">
                  <c:v>381800</c:v>
                </c:pt>
                <c:pt idx="3819">
                  <c:v>381900</c:v>
                </c:pt>
                <c:pt idx="3820">
                  <c:v>382000</c:v>
                </c:pt>
                <c:pt idx="3821">
                  <c:v>382100</c:v>
                </c:pt>
                <c:pt idx="3822">
                  <c:v>382200</c:v>
                </c:pt>
                <c:pt idx="3823">
                  <c:v>382300</c:v>
                </c:pt>
                <c:pt idx="3824">
                  <c:v>382400</c:v>
                </c:pt>
                <c:pt idx="3825">
                  <c:v>382500</c:v>
                </c:pt>
                <c:pt idx="3826">
                  <c:v>382600</c:v>
                </c:pt>
                <c:pt idx="3827">
                  <c:v>382700</c:v>
                </c:pt>
                <c:pt idx="3828">
                  <c:v>382800</c:v>
                </c:pt>
                <c:pt idx="3829">
                  <c:v>382900</c:v>
                </c:pt>
                <c:pt idx="3830">
                  <c:v>383000</c:v>
                </c:pt>
                <c:pt idx="3831">
                  <c:v>383100</c:v>
                </c:pt>
                <c:pt idx="3832">
                  <c:v>383200</c:v>
                </c:pt>
                <c:pt idx="3833">
                  <c:v>383300</c:v>
                </c:pt>
                <c:pt idx="3834">
                  <c:v>383400</c:v>
                </c:pt>
                <c:pt idx="3835">
                  <c:v>383500</c:v>
                </c:pt>
                <c:pt idx="3836">
                  <c:v>383600</c:v>
                </c:pt>
                <c:pt idx="3837">
                  <c:v>383700</c:v>
                </c:pt>
                <c:pt idx="3838">
                  <c:v>383800</c:v>
                </c:pt>
                <c:pt idx="3839">
                  <c:v>383900</c:v>
                </c:pt>
                <c:pt idx="3840">
                  <c:v>384000</c:v>
                </c:pt>
                <c:pt idx="3841">
                  <c:v>384100</c:v>
                </c:pt>
                <c:pt idx="3842">
                  <c:v>384200</c:v>
                </c:pt>
                <c:pt idx="3843">
                  <c:v>384300</c:v>
                </c:pt>
                <c:pt idx="3844">
                  <c:v>384400</c:v>
                </c:pt>
                <c:pt idx="3845">
                  <c:v>384500</c:v>
                </c:pt>
                <c:pt idx="3846">
                  <c:v>384600</c:v>
                </c:pt>
                <c:pt idx="3847">
                  <c:v>384700</c:v>
                </c:pt>
                <c:pt idx="3848">
                  <c:v>384800</c:v>
                </c:pt>
                <c:pt idx="3849">
                  <c:v>384900</c:v>
                </c:pt>
                <c:pt idx="3850">
                  <c:v>385000</c:v>
                </c:pt>
                <c:pt idx="3851">
                  <c:v>385100</c:v>
                </c:pt>
                <c:pt idx="3852">
                  <c:v>385200</c:v>
                </c:pt>
                <c:pt idx="3853">
                  <c:v>385300</c:v>
                </c:pt>
                <c:pt idx="3854">
                  <c:v>385400</c:v>
                </c:pt>
                <c:pt idx="3855">
                  <c:v>385500</c:v>
                </c:pt>
                <c:pt idx="3856">
                  <c:v>385600</c:v>
                </c:pt>
                <c:pt idx="3857">
                  <c:v>385700</c:v>
                </c:pt>
                <c:pt idx="3858">
                  <c:v>385800</c:v>
                </c:pt>
                <c:pt idx="3859">
                  <c:v>385900</c:v>
                </c:pt>
                <c:pt idx="3860">
                  <c:v>386000</c:v>
                </c:pt>
                <c:pt idx="3861">
                  <c:v>386100</c:v>
                </c:pt>
                <c:pt idx="3862">
                  <c:v>386200</c:v>
                </c:pt>
                <c:pt idx="3863">
                  <c:v>386300</c:v>
                </c:pt>
                <c:pt idx="3864">
                  <c:v>386400</c:v>
                </c:pt>
                <c:pt idx="3865">
                  <c:v>386500</c:v>
                </c:pt>
                <c:pt idx="3866">
                  <c:v>386600</c:v>
                </c:pt>
                <c:pt idx="3867">
                  <c:v>386700</c:v>
                </c:pt>
                <c:pt idx="3868">
                  <c:v>386800</c:v>
                </c:pt>
                <c:pt idx="3869">
                  <c:v>386900</c:v>
                </c:pt>
                <c:pt idx="3870">
                  <c:v>387000</c:v>
                </c:pt>
                <c:pt idx="3871">
                  <c:v>387100</c:v>
                </c:pt>
                <c:pt idx="3872">
                  <c:v>387200</c:v>
                </c:pt>
                <c:pt idx="3873">
                  <c:v>387300</c:v>
                </c:pt>
                <c:pt idx="3874">
                  <c:v>387400</c:v>
                </c:pt>
                <c:pt idx="3875">
                  <c:v>387500</c:v>
                </c:pt>
                <c:pt idx="3876">
                  <c:v>387600</c:v>
                </c:pt>
                <c:pt idx="3877">
                  <c:v>387700</c:v>
                </c:pt>
                <c:pt idx="3878">
                  <c:v>387800</c:v>
                </c:pt>
                <c:pt idx="3879">
                  <c:v>387900</c:v>
                </c:pt>
                <c:pt idx="3880">
                  <c:v>388000</c:v>
                </c:pt>
                <c:pt idx="3881">
                  <c:v>388100</c:v>
                </c:pt>
                <c:pt idx="3882">
                  <c:v>388200</c:v>
                </c:pt>
                <c:pt idx="3883">
                  <c:v>388300</c:v>
                </c:pt>
                <c:pt idx="3884">
                  <c:v>388400</c:v>
                </c:pt>
                <c:pt idx="3885">
                  <c:v>388500</c:v>
                </c:pt>
                <c:pt idx="3886">
                  <c:v>388600</c:v>
                </c:pt>
                <c:pt idx="3887">
                  <c:v>388700</c:v>
                </c:pt>
                <c:pt idx="3888">
                  <c:v>388800</c:v>
                </c:pt>
                <c:pt idx="3889">
                  <c:v>388900</c:v>
                </c:pt>
                <c:pt idx="3890">
                  <c:v>389000</c:v>
                </c:pt>
                <c:pt idx="3891">
                  <c:v>389100</c:v>
                </c:pt>
                <c:pt idx="3892">
                  <c:v>389200</c:v>
                </c:pt>
                <c:pt idx="3893">
                  <c:v>389300</c:v>
                </c:pt>
                <c:pt idx="3894">
                  <c:v>389400</c:v>
                </c:pt>
                <c:pt idx="3895">
                  <c:v>389500</c:v>
                </c:pt>
                <c:pt idx="3896">
                  <c:v>389600</c:v>
                </c:pt>
                <c:pt idx="3897">
                  <c:v>389700</c:v>
                </c:pt>
                <c:pt idx="3898">
                  <c:v>389800</c:v>
                </c:pt>
                <c:pt idx="3899">
                  <c:v>389900</c:v>
                </c:pt>
                <c:pt idx="3900">
                  <c:v>390000</c:v>
                </c:pt>
                <c:pt idx="3901">
                  <c:v>390100</c:v>
                </c:pt>
                <c:pt idx="3902">
                  <c:v>390200</c:v>
                </c:pt>
                <c:pt idx="3903">
                  <c:v>390300</c:v>
                </c:pt>
                <c:pt idx="3904">
                  <c:v>390400</c:v>
                </c:pt>
                <c:pt idx="3905">
                  <c:v>390500</c:v>
                </c:pt>
                <c:pt idx="3906">
                  <c:v>390600</c:v>
                </c:pt>
                <c:pt idx="3907">
                  <c:v>390700</c:v>
                </c:pt>
                <c:pt idx="3908">
                  <c:v>390800</c:v>
                </c:pt>
                <c:pt idx="3909">
                  <c:v>390900</c:v>
                </c:pt>
                <c:pt idx="3910">
                  <c:v>391000</c:v>
                </c:pt>
                <c:pt idx="3911">
                  <c:v>391100</c:v>
                </c:pt>
                <c:pt idx="3912">
                  <c:v>391200</c:v>
                </c:pt>
                <c:pt idx="3913">
                  <c:v>391300</c:v>
                </c:pt>
                <c:pt idx="3914">
                  <c:v>391400</c:v>
                </c:pt>
                <c:pt idx="3915">
                  <c:v>391500</c:v>
                </c:pt>
                <c:pt idx="3916">
                  <c:v>391600</c:v>
                </c:pt>
                <c:pt idx="3917">
                  <c:v>391700</c:v>
                </c:pt>
                <c:pt idx="3918">
                  <c:v>391800</c:v>
                </c:pt>
                <c:pt idx="3919">
                  <c:v>391900</c:v>
                </c:pt>
                <c:pt idx="3920">
                  <c:v>392000</c:v>
                </c:pt>
                <c:pt idx="3921">
                  <c:v>392100</c:v>
                </c:pt>
                <c:pt idx="3922">
                  <c:v>392200</c:v>
                </c:pt>
                <c:pt idx="3923">
                  <c:v>392300</c:v>
                </c:pt>
                <c:pt idx="3924">
                  <c:v>392400</c:v>
                </c:pt>
                <c:pt idx="3925">
                  <c:v>392500</c:v>
                </c:pt>
                <c:pt idx="3926">
                  <c:v>392600</c:v>
                </c:pt>
                <c:pt idx="3927">
                  <c:v>392700</c:v>
                </c:pt>
                <c:pt idx="3928">
                  <c:v>392800</c:v>
                </c:pt>
                <c:pt idx="3929">
                  <c:v>392900</c:v>
                </c:pt>
                <c:pt idx="3930">
                  <c:v>393000</c:v>
                </c:pt>
                <c:pt idx="3931">
                  <c:v>393100</c:v>
                </c:pt>
                <c:pt idx="3932">
                  <c:v>393200</c:v>
                </c:pt>
                <c:pt idx="3933">
                  <c:v>393300</c:v>
                </c:pt>
                <c:pt idx="3934">
                  <c:v>393400</c:v>
                </c:pt>
                <c:pt idx="3935">
                  <c:v>393500</c:v>
                </c:pt>
                <c:pt idx="3936">
                  <c:v>393600</c:v>
                </c:pt>
                <c:pt idx="3937">
                  <c:v>393700</c:v>
                </c:pt>
                <c:pt idx="3938">
                  <c:v>393800</c:v>
                </c:pt>
                <c:pt idx="3939">
                  <c:v>393900</c:v>
                </c:pt>
                <c:pt idx="3940">
                  <c:v>394000</c:v>
                </c:pt>
                <c:pt idx="3941">
                  <c:v>394100</c:v>
                </c:pt>
                <c:pt idx="3942">
                  <c:v>394200</c:v>
                </c:pt>
                <c:pt idx="3943">
                  <c:v>394300</c:v>
                </c:pt>
                <c:pt idx="3944">
                  <c:v>394400</c:v>
                </c:pt>
                <c:pt idx="3945">
                  <c:v>394500</c:v>
                </c:pt>
                <c:pt idx="3946">
                  <c:v>394600</c:v>
                </c:pt>
                <c:pt idx="3947">
                  <c:v>394700</c:v>
                </c:pt>
                <c:pt idx="3948">
                  <c:v>394800</c:v>
                </c:pt>
                <c:pt idx="3949">
                  <c:v>394900</c:v>
                </c:pt>
                <c:pt idx="3950">
                  <c:v>395000</c:v>
                </c:pt>
                <c:pt idx="3951">
                  <c:v>395100</c:v>
                </c:pt>
                <c:pt idx="3952">
                  <c:v>395200</c:v>
                </c:pt>
                <c:pt idx="3953">
                  <c:v>395300</c:v>
                </c:pt>
                <c:pt idx="3954">
                  <c:v>395400</c:v>
                </c:pt>
                <c:pt idx="3955">
                  <c:v>395500</c:v>
                </c:pt>
                <c:pt idx="3956">
                  <c:v>395600</c:v>
                </c:pt>
                <c:pt idx="3957">
                  <c:v>395700</c:v>
                </c:pt>
                <c:pt idx="3958">
                  <c:v>395800</c:v>
                </c:pt>
                <c:pt idx="3959">
                  <c:v>395900</c:v>
                </c:pt>
                <c:pt idx="3960">
                  <c:v>396000</c:v>
                </c:pt>
                <c:pt idx="3961">
                  <c:v>396100</c:v>
                </c:pt>
                <c:pt idx="3962">
                  <c:v>396200</c:v>
                </c:pt>
                <c:pt idx="3963">
                  <c:v>396300</c:v>
                </c:pt>
                <c:pt idx="3964">
                  <c:v>396400</c:v>
                </c:pt>
                <c:pt idx="3965">
                  <c:v>396500</c:v>
                </c:pt>
                <c:pt idx="3966">
                  <c:v>396600</c:v>
                </c:pt>
                <c:pt idx="3967">
                  <c:v>396700</c:v>
                </c:pt>
                <c:pt idx="3968">
                  <c:v>396800</c:v>
                </c:pt>
                <c:pt idx="3969">
                  <c:v>396900</c:v>
                </c:pt>
                <c:pt idx="3970">
                  <c:v>397000</c:v>
                </c:pt>
                <c:pt idx="3971">
                  <c:v>397100</c:v>
                </c:pt>
                <c:pt idx="3972">
                  <c:v>397200</c:v>
                </c:pt>
                <c:pt idx="3973">
                  <c:v>397300</c:v>
                </c:pt>
                <c:pt idx="3974">
                  <c:v>397400</c:v>
                </c:pt>
                <c:pt idx="3975">
                  <c:v>397500</c:v>
                </c:pt>
                <c:pt idx="3976">
                  <c:v>397600</c:v>
                </c:pt>
                <c:pt idx="3977">
                  <c:v>397700</c:v>
                </c:pt>
                <c:pt idx="3978">
                  <c:v>397800</c:v>
                </c:pt>
                <c:pt idx="3979">
                  <c:v>397900</c:v>
                </c:pt>
                <c:pt idx="3980">
                  <c:v>398000</c:v>
                </c:pt>
                <c:pt idx="3981">
                  <c:v>398100</c:v>
                </c:pt>
                <c:pt idx="3982">
                  <c:v>398200</c:v>
                </c:pt>
                <c:pt idx="3983">
                  <c:v>398300</c:v>
                </c:pt>
                <c:pt idx="3984">
                  <c:v>398400</c:v>
                </c:pt>
                <c:pt idx="3985">
                  <c:v>398500</c:v>
                </c:pt>
                <c:pt idx="3986">
                  <c:v>398600</c:v>
                </c:pt>
                <c:pt idx="3987">
                  <c:v>398700</c:v>
                </c:pt>
                <c:pt idx="3988">
                  <c:v>398800</c:v>
                </c:pt>
                <c:pt idx="3989">
                  <c:v>398900</c:v>
                </c:pt>
                <c:pt idx="3990">
                  <c:v>399000</c:v>
                </c:pt>
                <c:pt idx="3991">
                  <c:v>399100</c:v>
                </c:pt>
                <c:pt idx="3992">
                  <c:v>399200</c:v>
                </c:pt>
                <c:pt idx="3993">
                  <c:v>399300</c:v>
                </c:pt>
                <c:pt idx="3994">
                  <c:v>399400</c:v>
                </c:pt>
                <c:pt idx="3995">
                  <c:v>399500</c:v>
                </c:pt>
                <c:pt idx="3996">
                  <c:v>399600</c:v>
                </c:pt>
                <c:pt idx="3997">
                  <c:v>399700</c:v>
                </c:pt>
                <c:pt idx="3998">
                  <c:v>399800</c:v>
                </c:pt>
                <c:pt idx="3999">
                  <c:v>399900</c:v>
                </c:pt>
                <c:pt idx="4000">
                  <c:v>400000</c:v>
                </c:pt>
                <c:pt idx="4001">
                  <c:v>400100</c:v>
                </c:pt>
                <c:pt idx="4002">
                  <c:v>400200</c:v>
                </c:pt>
                <c:pt idx="4003">
                  <c:v>400300</c:v>
                </c:pt>
                <c:pt idx="4004">
                  <c:v>400400</c:v>
                </c:pt>
                <c:pt idx="4005">
                  <c:v>400500</c:v>
                </c:pt>
                <c:pt idx="4006">
                  <c:v>400600</c:v>
                </c:pt>
                <c:pt idx="4007">
                  <c:v>400700</c:v>
                </c:pt>
                <c:pt idx="4008">
                  <c:v>400800</c:v>
                </c:pt>
                <c:pt idx="4009">
                  <c:v>400900</c:v>
                </c:pt>
                <c:pt idx="4010">
                  <c:v>401000</c:v>
                </c:pt>
                <c:pt idx="4011">
                  <c:v>401100</c:v>
                </c:pt>
                <c:pt idx="4012">
                  <c:v>401200</c:v>
                </c:pt>
                <c:pt idx="4013">
                  <c:v>401300</c:v>
                </c:pt>
                <c:pt idx="4014">
                  <c:v>401400</c:v>
                </c:pt>
                <c:pt idx="4015">
                  <c:v>401500</c:v>
                </c:pt>
                <c:pt idx="4016">
                  <c:v>401600</c:v>
                </c:pt>
                <c:pt idx="4017">
                  <c:v>401700</c:v>
                </c:pt>
                <c:pt idx="4018">
                  <c:v>401800</c:v>
                </c:pt>
                <c:pt idx="4019">
                  <c:v>401900</c:v>
                </c:pt>
                <c:pt idx="4020">
                  <c:v>402000</c:v>
                </c:pt>
                <c:pt idx="4021">
                  <c:v>402100</c:v>
                </c:pt>
                <c:pt idx="4022">
                  <c:v>402200</c:v>
                </c:pt>
                <c:pt idx="4023">
                  <c:v>402300</c:v>
                </c:pt>
                <c:pt idx="4024">
                  <c:v>402400</c:v>
                </c:pt>
                <c:pt idx="4025">
                  <c:v>402500</c:v>
                </c:pt>
                <c:pt idx="4026">
                  <c:v>402600</c:v>
                </c:pt>
                <c:pt idx="4027">
                  <c:v>402700</c:v>
                </c:pt>
                <c:pt idx="4028">
                  <c:v>402800</c:v>
                </c:pt>
                <c:pt idx="4029">
                  <c:v>402900</c:v>
                </c:pt>
                <c:pt idx="4030">
                  <c:v>403000</c:v>
                </c:pt>
                <c:pt idx="4031">
                  <c:v>403100</c:v>
                </c:pt>
                <c:pt idx="4032">
                  <c:v>403200</c:v>
                </c:pt>
                <c:pt idx="4033">
                  <c:v>403300</c:v>
                </c:pt>
                <c:pt idx="4034">
                  <c:v>403400</c:v>
                </c:pt>
                <c:pt idx="4035">
                  <c:v>403500</c:v>
                </c:pt>
                <c:pt idx="4036">
                  <c:v>403600</c:v>
                </c:pt>
                <c:pt idx="4037">
                  <c:v>403700</c:v>
                </c:pt>
                <c:pt idx="4038">
                  <c:v>403800</c:v>
                </c:pt>
                <c:pt idx="4039">
                  <c:v>403900</c:v>
                </c:pt>
                <c:pt idx="4040">
                  <c:v>404000</c:v>
                </c:pt>
                <c:pt idx="4041">
                  <c:v>404100</c:v>
                </c:pt>
                <c:pt idx="4042">
                  <c:v>404200</c:v>
                </c:pt>
                <c:pt idx="4043">
                  <c:v>404300</c:v>
                </c:pt>
                <c:pt idx="4044">
                  <c:v>404400</c:v>
                </c:pt>
                <c:pt idx="4045">
                  <c:v>404500</c:v>
                </c:pt>
                <c:pt idx="4046">
                  <c:v>404600</c:v>
                </c:pt>
                <c:pt idx="4047">
                  <c:v>404700</c:v>
                </c:pt>
                <c:pt idx="4048">
                  <c:v>404800</c:v>
                </c:pt>
                <c:pt idx="4049">
                  <c:v>404900</c:v>
                </c:pt>
                <c:pt idx="4050">
                  <c:v>405000</c:v>
                </c:pt>
                <c:pt idx="4051">
                  <c:v>405100</c:v>
                </c:pt>
                <c:pt idx="4052">
                  <c:v>405200</c:v>
                </c:pt>
                <c:pt idx="4053">
                  <c:v>405300</c:v>
                </c:pt>
                <c:pt idx="4054">
                  <c:v>405400</c:v>
                </c:pt>
                <c:pt idx="4055">
                  <c:v>405500</c:v>
                </c:pt>
                <c:pt idx="4056">
                  <c:v>405600</c:v>
                </c:pt>
                <c:pt idx="4057">
                  <c:v>405700</c:v>
                </c:pt>
                <c:pt idx="4058">
                  <c:v>405800</c:v>
                </c:pt>
                <c:pt idx="4059">
                  <c:v>405900</c:v>
                </c:pt>
                <c:pt idx="4060">
                  <c:v>406000</c:v>
                </c:pt>
                <c:pt idx="4061">
                  <c:v>406100</c:v>
                </c:pt>
                <c:pt idx="4062">
                  <c:v>406200</c:v>
                </c:pt>
                <c:pt idx="4063">
                  <c:v>406300</c:v>
                </c:pt>
                <c:pt idx="4064">
                  <c:v>406400</c:v>
                </c:pt>
                <c:pt idx="4065">
                  <c:v>406500</c:v>
                </c:pt>
                <c:pt idx="4066">
                  <c:v>406600</c:v>
                </c:pt>
                <c:pt idx="4067">
                  <c:v>406700</c:v>
                </c:pt>
                <c:pt idx="4068">
                  <c:v>406800</c:v>
                </c:pt>
                <c:pt idx="4069">
                  <c:v>406900</c:v>
                </c:pt>
                <c:pt idx="4070">
                  <c:v>407000</c:v>
                </c:pt>
                <c:pt idx="4071">
                  <c:v>407100</c:v>
                </c:pt>
                <c:pt idx="4072">
                  <c:v>407200</c:v>
                </c:pt>
                <c:pt idx="4073">
                  <c:v>407300</c:v>
                </c:pt>
                <c:pt idx="4074">
                  <c:v>407400</c:v>
                </c:pt>
                <c:pt idx="4075">
                  <c:v>407500</c:v>
                </c:pt>
                <c:pt idx="4076">
                  <c:v>407600</c:v>
                </c:pt>
                <c:pt idx="4077">
                  <c:v>407700</c:v>
                </c:pt>
                <c:pt idx="4078">
                  <c:v>407800</c:v>
                </c:pt>
                <c:pt idx="4079">
                  <c:v>407900</c:v>
                </c:pt>
                <c:pt idx="4080">
                  <c:v>408000</c:v>
                </c:pt>
                <c:pt idx="4081">
                  <c:v>408100</c:v>
                </c:pt>
                <c:pt idx="4082">
                  <c:v>408200</c:v>
                </c:pt>
                <c:pt idx="4083">
                  <c:v>408300</c:v>
                </c:pt>
                <c:pt idx="4084">
                  <c:v>408400</c:v>
                </c:pt>
                <c:pt idx="4085">
                  <c:v>408500</c:v>
                </c:pt>
                <c:pt idx="4086">
                  <c:v>408600</c:v>
                </c:pt>
                <c:pt idx="4087">
                  <c:v>408700</c:v>
                </c:pt>
                <c:pt idx="4088">
                  <c:v>408800</c:v>
                </c:pt>
                <c:pt idx="4089">
                  <c:v>408900</c:v>
                </c:pt>
                <c:pt idx="4090">
                  <c:v>409000</c:v>
                </c:pt>
                <c:pt idx="4091">
                  <c:v>409100</c:v>
                </c:pt>
                <c:pt idx="4092">
                  <c:v>409200</c:v>
                </c:pt>
                <c:pt idx="4093">
                  <c:v>409300</c:v>
                </c:pt>
                <c:pt idx="4094">
                  <c:v>409400</c:v>
                </c:pt>
                <c:pt idx="4095">
                  <c:v>409500</c:v>
                </c:pt>
                <c:pt idx="4096">
                  <c:v>409600</c:v>
                </c:pt>
                <c:pt idx="4097">
                  <c:v>409700</c:v>
                </c:pt>
                <c:pt idx="4098">
                  <c:v>409800</c:v>
                </c:pt>
                <c:pt idx="4099">
                  <c:v>409900</c:v>
                </c:pt>
                <c:pt idx="4100">
                  <c:v>410000</c:v>
                </c:pt>
                <c:pt idx="4101">
                  <c:v>410100</c:v>
                </c:pt>
                <c:pt idx="4102">
                  <c:v>410200</c:v>
                </c:pt>
                <c:pt idx="4103">
                  <c:v>410300</c:v>
                </c:pt>
                <c:pt idx="4104">
                  <c:v>410400</c:v>
                </c:pt>
                <c:pt idx="4105">
                  <c:v>410500</c:v>
                </c:pt>
                <c:pt idx="4106">
                  <c:v>410600</c:v>
                </c:pt>
                <c:pt idx="4107">
                  <c:v>410700</c:v>
                </c:pt>
                <c:pt idx="4108">
                  <c:v>410800</c:v>
                </c:pt>
                <c:pt idx="4109">
                  <c:v>410900</c:v>
                </c:pt>
                <c:pt idx="4110">
                  <c:v>411000</c:v>
                </c:pt>
                <c:pt idx="4111">
                  <c:v>411100</c:v>
                </c:pt>
                <c:pt idx="4112">
                  <c:v>411200</c:v>
                </c:pt>
                <c:pt idx="4113">
                  <c:v>411300</c:v>
                </c:pt>
                <c:pt idx="4114">
                  <c:v>411400</c:v>
                </c:pt>
                <c:pt idx="4115">
                  <c:v>411500</c:v>
                </c:pt>
                <c:pt idx="4116">
                  <c:v>411600</c:v>
                </c:pt>
                <c:pt idx="4117">
                  <c:v>411700</c:v>
                </c:pt>
                <c:pt idx="4118">
                  <c:v>411800</c:v>
                </c:pt>
                <c:pt idx="4119">
                  <c:v>411900</c:v>
                </c:pt>
                <c:pt idx="4120">
                  <c:v>412000</c:v>
                </c:pt>
                <c:pt idx="4121">
                  <c:v>412100</c:v>
                </c:pt>
                <c:pt idx="4122">
                  <c:v>412200</c:v>
                </c:pt>
                <c:pt idx="4123">
                  <c:v>412300</c:v>
                </c:pt>
                <c:pt idx="4124">
                  <c:v>412400</c:v>
                </c:pt>
                <c:pt idx="4125">
                  <c:v>412500</c:v>
                </c:pt>
                <c:pt idx="4126">
                  <c:v>412600</c:v>
                </c:pt>
                <c:pt idx="4127">
                  <c:v>412700</c:v>
                </c:pt>
                <c:pt idx="4128">
                  <c:v>412800</c:v>
                </c:pt>
                <c:pt idx="4129">
                  <c:v>412900</c:v>
                </c:pt>
                <c:pt idx="4130">
                  <c:v>413000</c:v>
                </c:pt>
                <c:pt idx="4131">
                  <c:v>413100</c:v>
                </c:pt>
                <c:pt idx="4132">
                  <c:v>413200</c:v>
                </c:pt>
                <c:pt idx="4133">
                  <c:v>413300</c:v>
                </c:pt>
                <c:pt idx="4134">
                  <c:v>413400</c:v>
                </c:pt>
                <c:pt idx="4135">
                  <c:v>413500</c:v>
                </c:pt>
                <c:pt idx="4136">
                  <c:v>413600</c:v>
                </c:pt>
                <c:pt idx="4137">
                  <c:v>413700</c:v>
                </c:pt>
                <c:pt idx="4138">
                  <c:v>413800</c:v>
                </c:pt>
                <c:pt idx="4139">
                  <c:v>413900</c:v>
                </c:pt>
                <c:pt idx="4140">
                  <c:v>414000</c:v>
                </c:pt>
                <c:pt idx="4141">
                  <c:v>414100</c:v>
                </c:pt>
                <c:pt idx="4142">
                  <c:v>414200</c:v>
                </c:pt>
                <c:pt idx="4143">
                  <c:v>414300</c:v>
                </c:pt>
                <c:pt idx="4144">
                  <c:v>414400</c:v>
                </c:pt>
                <c:pt idx="4145">
                  <c:v>414500</c:v>
                </c:pt>
                <c:pt idx="4146">
                  <c:v>414600</c:v>
                </c:pt>
                <c:pt idx="4147">
                  <c:v>414700</c:v>
                </c:pt>
                <c:pt idx="4148">
                  <c:v>414800</c:v>
                </c:pt>
                <c:pt idx="4149">
                  <c:v>414900</c:v>
                </c:pt>
                <c:pt idx="4150">
                  <c:v>415000</c:v>
                </c:pt>
                <c:pt idx="4151">
                  <c:v>415100</c:v>
                </c:pt>
                <c:pt idx="4152">
                  <c:v>415200</c:v>
                </c:pt>
                <c:pt idx="4153">
                  <c:v>415300</c:v>
                </c:pt>
                <c:pt idx="4154">
                  <c:v>415400</c:v>
                </c:pt>
                <c:pt idx="4155">
                  <c:v>415500</c:v>
                </c:pt>
                <c:pt idx="4156">
                  <c:v>415600</c:v>
                </c:pt>
                <c:pt idx="4157">
                  <c:v>415700</c:v>
                </c:pt>
                <c:pt idx="4158">
                  <c:v>415800</c:v>
                </c:pt>
                <c:pt idx="4159">
                  <c:v>415900</c:v>
                </c:pt>
                <c:pt idx="4160">
                  <c:v>416000</c:v>
                </c:pt>
                <c:pt idx="4161">
                  <c:v>416100</c:v>
                </c:pt>
                <c:pt idx="4162">
                  <c:v>416200</c:v>
                </c:pt>
                <c:pt idx="4163">
                  <c:v>416300</c:v>
                </c:pt>
                <c:pt idx="4164">
                  <c:v>416400</c:v>
                </c:pt>
                <c:pt idx="4165">
                  <c:v>416500</c:v>
                </c:pt>
                <c:pt idx="4166">
                  <c:v>416600</c:v>
                </c:pt>
                <c:pt idx="4167">
                  <c:v>416700</c:v>
                </c:pt>
                <c:pt idx="4168">
                  <c:v>416800</c:v>
                </c:pt>
                <c:pt idx="4169">
                  <c:v>416900</c:v>
                </c:pt>
                <c:pt idx="4170">
                  <c:v>417000</c:v>
                </c:pt>
                <c:pt idx="4171">
                  <c:v>417100</c:v>
                </c:pt>
                <c:pt idx="4172">
                  <c:v>417200</c:v>
                </c:pt>
                <c:pt idx="4173">
                  <c:v>417300</c:v>
                </c:pt>
                <c:pt idx="4174">
                  <c:v>417400</c:v>
                </c:pt>
                <c:pt idx="4175">
                  <c:v>417500</c:v>
                </c:pt>
                <c:pt idx="4176">
                  <c:v>417600</c:v>
                </c:pt>
                <c:pt idx="4177">
                  <c:v>417700</c:v>
                </c:pt>
                <c:pt idx="4178">
                  <c:v>417800</c:v>
                </c:pt>
                <c:pt idx="4179">
                  <c:v>417900</c:v>
                </c:pt>
                <c:pt idx="4180">
                  <c:v>418000</c:v>
                </c:pt>
                <c:pt idx="4181">
                  <c:v>418100</c:v>
                </c:pt>
                <c:pt idx="4182">
                  <c:v>418200</c:v>
                </c:pt>
                <c:pt idx="4183">
                  <c:v>418300</c:v>
                </c:pt>
                <c:pt idx="4184">
                  <c:v>418400</c:v>
                </c:pt>
                <c:pt idx="4185">
                  <c:v>418500</c:v>
                </c:pt>
                <c:pt idx="4186">
                  <c:v>418600</c:v>
                </c:pt>
                <c:pt idx="4187">
                  <c:v>418700</c:v>
                </c:pt>
                <c:pt idx="4188">
                  <c:v>418800</c:v>
                </c:pt>
                <c:pt idx="4189">
                  <c:v>418900</c:v>
                </c:pt>
                <c:pt idx="4190">
                  <c:v>419000</c:v>
                </c:pt>
                <c:pt idx="4191">
                  <c:v>419100</c:v>
                </c:pt>
                <c:pt idx="4192">
                  <c:v>419200</c:v>
                </c:pt>
                <c:pt idx="4193">
                  <c:v>419300</c:v>
                </c:pt>
                <c:pt idx="4194">
                  <c:v>419400</c:v>
                </c:pt>
                <c:pt idx="4195">
                  <c:v>419500</c:v>
                </c:pt>
                <c:pt idx="4196">
                  <c:v>419600</c:v>
                </c:pt>
                <c:pt idx="4197">
                  <c:v>419700</c:v>
                </c:pt>
                <c:pt idx="4198">
                  <c:v>419800</c:v>
                </c:pt>
                <c:pt idx="4199">
                  <c:v>419900</c:v>
                </c:pt>
                <c:pt idx="4200">
                  <c:v>420000</c:v>
                </c:pt>
                <c:pt idx="4201">
                  <c:v>420100</c:v>
                </c:pt>
                <c:pt idx="4202">
                  <c:v>420200</c:v>
                </c:pt>
                <c:pt idx="4203">
                  <c:v>420300</c:v>
                </c:pt>
                <c:pt idx="4204">
                  <c:v>420400</c:v>
                </c:pt>
                <c:pt idx="4205">
                  <c:v>420500</c:v>
                </c:pt>
                <c:pt idx="4206">
                  <c:v>420600</c:v>
                </c:pt>
                <c:pt idx="4207">
                  <c:v>420700</c:v>
                </c:pt>
                <c:pt idx="4208">
                  <c:v>420800</c:v>
                </c:pt>
                <c:pt idx="4209">
                  <c:v>420900</c:v>
                </c:pt>
                <c:pt idx="4210">
                  <c:v>421000</c:v>
                </c:pt>
                <c:pt idx="4211">
                  <c:v>421100</c:v>
                </c:pt>
                <c:pt idx="4212">
                  <c:v>421200</c:v>
                </c:pt>
                <c:pt idx="4213">
                  <c:v>421300</c:v>
                </c:pt>
                <c:pt idx="4214">
                  <c:v>421400</c:v>
                </c:pt>
                <c:pt idx="4215">
                  <c:v>421500</c:v>
                </c:pt>
                <c:pt idx="4216">
                  <c:v>421600</c:v>
                </c:pt>
                <c:pt idx="4217">
                  <c:v>421700</c:v>
                </c:pt>
                <c:pt idx="4218">
                  <c:v>421800</c:v>
                </c:pt>
                <c:pt idx="4219">
                  <c:v>421900</c:v>
                </c:pt>
                <c:pt idx="4220">
                  <c:v>422000</c:v>
                </c:pt>
                <c:pt idx="4221">
                  <c:v>422100</c:v>
                </c:pt>
                <c:pt idx="4222">
                  <c:v>422200</c:v>
                </c:pt>
                <c:pt idx="4223">
                  <c:v>422300</c:v>
                </c:pt>
                <c:pt idx="4224">
                  <c:v>422400</c:v>
                </c:pt>
                <c:pt idx="4225">
                  <c:v>422500</c:v>
                </c:pt>
                <c:pt idx="4226">
                  <c:v>422600</c:v>
                </c:pt>
                <c:pt idx="4227">
                  <c:v>422700</c:v>
                </c:pt>
                <c:pt idx="4228">
                  <c:v>422800</c:v>
                </c:pt>
                <c:pt idx="4229">
                  <c:v>422900</c:v>
                </c:pt>
                <c:pt idx="4230">
                  <c:v>423000</c:v>
                </c:pt>
                <c:pt idx="4231">
                  <c:v>423100</c:v>
                </c:pt>
                <c:pt idx="4232">
                  <c:v>423200</c:v>
                </c:pt>
                <c:pt idx="4233">
                  <c:v>423300</c:v>
                </c:pt>
                <c:pt idx="4234">
                  <c:v>423400</c:v>
                </c:pt>
                <c:pt idx="4235">
                  <c:v>423500</c:v>
                </c:pt>
                <c:pt idx="4236">
                  <c:v>423600</c:v>
                </c:pt>
                <c:pt idx="4237">
                  <c:v>423700</c:v>
                </c:pt>
                <c:pt idx="4238">
                  <c:v>423800</c:v>
                </c:pt>
                <c:pt idx="4239">
                  <c:v>423900</c:v>
                </c:pt>
                <c:pt idx="4240">
                  <c:v>424000</c:v>
                </c:pt>
                <c:pt idx="4241">
                  <c:v>424100</c:v>
                </c:pt>
                <c:pt idx="4242">
                  <c:v>424200</c:v>
                </c:pt>
                <c:pt idx="4243">
                  <c:v>424300</c:v>
                </c:pt>
                <c:pt idx="4244">
                  <c:v>424400</c:v>
                </c:pt>
                <c:pt idx="4245">
                  <c:v>424500</c:v>
                </c:pt>
                <c:pt idx="4246">
                  <c:v>424600</c:v>
                </c:pt>
                <c:pt idx="4247">
                  <c:v>424700</c:v>
                </c:pt>
                <c:pt idx="4248">
                  <c:v>424800</c:v>
                </c:pt>
                <c:pt idx="4249">
                  <c:v>424900</c:v>
                </c:pt>
                <c:pt idx="4250">
                  <c:v>425000</c:v>
                </c:pt>
                <c:pt idx="4251">
                  <c:v>425100</c:v>
                </c:pt>
                <c:pt idx="4252">
                  <c:v>425200</c:v>
                </c:pt>
                <c:pt idx="4253">
                  <c:v>425300</c:v>
                </c:pt>
                <c:pt idx="4254">
                  <c:v>425400</c:v>
                </c:pt>
                <c:pt idx="4255">
                  <c:v>425500</c:v>
                </c:pt>
                <c:pt idx="4256">
                  <c:v>425600</c:v>
                </c:pt>
                <c:pt idx="4257">
                  <c:v>425700</c:v>
                </c:pt>
                <c:pt idx="4258">
                  <c:v>425800</c:v>
                </c:pt>
                <c:pt idx="4259">
                  <c:v>425900</c:v>
                </c:pt>
                <c:pt idx="4260">
                  <c:v>426000</c:v>
                </c:pt>
                <c:pt idx="4261">
                  <c:v>426100</c:v>
                </c:pt>
                <c:pt idx="4262">
                  <c:v>426200</c:v>
                </c:pt>
                <c:pt idx="4263">
                  <c:v>426300</c:v>
                </c:pt>
                <c:pt idx="4264">
                  <c:v>426400</c:v>
                </c:pt>
                <c:pt idx="4265">
                  <c:v>426500</c:v>
                </c:pt>
                <c:pt idx="4266">
                  <c:v>426600</c:v>
                </c:pt>
                <c:pt idx="4267">
                  <c:v>426700</c:v>
                </c:pt>
                <c:pt idx="4268">
                  <c:v>426800</c:v>
                </c:pt>
                <c:pt idx="4269">
                  <c:v>426900</c:v>
                </c:pt>
                <c:pt idx="4270">
                  <c:v>427000</c:v>
                </c:pt>
                <c:pt idx="4271">
                  <c:v>427100</c:v>
                </c:pt>
                <c:pt idx="4272">
                  <c:v>427200</c:v>
                </c:pt>
                <c:pt idx="4273">
                  <c:v>427300</c:v>
                </c:pt>
                <c:pt idx="4274">
                  <c:v>427400</c:v>
                </c:pt>
                <c:pt idx="4275">
                  <c:v>427500</c:v>
                </c:pt>
                <c:pt idx="4276">
                  <c:v>427600</c:v>
                </c:pt>
                <c:pt idx="4277">
                  <c:v>427700</c:v>
                </c:pt>
                <c:pt idx="4278">
                  <c:v>427800</c:v>
                </c:pt>
                <c:pt idx="4279">
                  <c:v>427900</c:v>
                </c:pt>
                <c:pt idx="4280">
                  <c:v>428000</c:v>
                </c:pt>
                <c:pt idx="4281">
                  <c:v>428100</c:v>
                </c:pt>
                <c:pt idx="4282">
                  <c:v>428200</c:v>
                </c:pt>
                <c:pt idx="4283">
                  <c:v>428300</c:v>
                </c:pt>
                <c:pt idx="4284">
                  <c:v>428400</c:v>
                </c:pt>
                <c:pt idx="4285">
                  <c:v>428500</c:v>
                </c:pt>
                <c:pt idx="4286">
                  <c:v>428600</c:v>
                </c:pt>
                <c:pt idx="4287">
                  <c:v>428700</c:v>
                </c:pt>
                <c:pt idx="4288">
                  <c:v>428800</c:v>
                </c:pt>
                <c:pt idx="4289">
                  <c:v>428900</c:v>
                </c:pt>
                <c:pt idx="4290">
                  <c:v>429000</c:v>
                </c:pt>
                <c:pt idx="4291">
                  <c:v>429100</c:v>
                </c:pt>
                <c:pt idx="4292">
                  <c:v>429200</c:v>
                </c:pt>
                <c:pt idx="4293">
                  <c:v>429300</c:v>
                </c:pt>
                <c:pt idx="4294">
                  <c:v>429400</c:v>
                </c:pt>
                <c:pt idx="4295">
                  <c:v>429500</c:v>
                </c:pt>
                <c:pt idx="4296">
                  <c:v>429600</c:v>
                </c:pt>
                <c:pt idx="4297">
                  <c:v>429700</c:v>
                </c:pt>
                <c:pt idx="4298">
                  <c:v>429800</c:v>
                </c:pt>
                <c:pt idx="4299">
                  <c:v>429900</c:v>
                </c:pt>
                <c:pt idx="4300">
                  <c:v>430000</c:v>
                </c:pt>
                <c:pt idx="4301">
                  <c:v>430100</c:v>
                </c:pt>
                <c:pt idx="4302">
                  <c:v>430200</c:v>
                </c:pt>
                <c:pt idx="4303">
                  <c:v>430300</c:v>
                </c:pt>
                <c:pt idx="4304">
                  <c:v>430400</c:v>
                </c:pt>
                <c:pt idx="4305">
                  <c:v>430500</c:v>
                </c:pt>
                <c:pt idx="4306">
                  <c:v>430600</c:v>
                </c:pt>
                <c:pt idx="4307">
                  <c:v>430700</c:v>
                </c:pt>
                <c:pt idx="4308">
                  <c:v>430800</c:v>
                </c:pt>
                <c:pt idx="4309">
                  <c:v>430900</c:v>
                </c:pt>
                <c:pt idx="4310">
                  <c:v>431000</c:v>
                </c:pt>
                <c:pt idx="4311">
                  <c:v>431100</c:v>
                </c:pt>
                <c:pt idx="4312">
                  <c:v>431200</c:v>
                </c:pt>
                <c:pt idx="4313">
                  <c:v>431300</c:v>
                </c:pt>
                <c:pt idx="4314">
                  <c:v>431400</c:v>
                </c:pt>
                <c:pt idx="4315">
                  <c:v>431500</c:v>
                </c:pt>
                <c:pt idx="4316">
                  <c:v>431600</c:v>
                </c:pt>
                <c:pt idx="4317">
                  <c:v>431700</c:v>
                </c:pt>
                <c:pt idx="4318">
                  <c:v>431800</c:v>
                </c:pt>
                <c:pt idx="4319">
                  <c:v>431900</c:v>
                </c:pt>
                <c:pt idx="4320">
                  <c:v>432000</c:v>
                </c:pt>
                <c:pt idx="4321">
                  <c:v>432100</c:v>
                </c:pt>
                <c:pt idx="4322">
                  <c:v>432200</c:v>
                </c:pt>
                <c:pt idx="4323">
                  <c:v>432300</c:v>
                </c:pt>
                <c:pt idx="4324">
                  <c:v>432400</c:v>
                </c:pt>
                <c:pt idx="4325">
                  <c:v>432500</c:v>
                </c:pt>
                <c:pt idx="4326">
                  <c:v>432600</c:v>
                </c:pt>
                <c:pt idx="4327">
                  <c:v>432700</c:v>
                </c:pt>
                <c:pt idx="4328">
                  <c:v>432800</c:v>
                </c:pt>
                <c:pt idx="4329">
                  <c:v>432900</c:v>
                </c:pt>
                <c:pt idx="4330">
                  <c:v>433000</c:v>
                </c:pt>
                <c:pt idx="4331">
                  <c:v>433100</c:v>
                </c:pt>
                <c:pt idx="4332">
                  <c:v>433200</c:v>
                </c:pt>
                <c:pt idx="4333">
                  <c:v>433300</c:v>
                </c:pt>
                <c:pt idx="4334">
                  <c:v>433400</c:v>
                </c:pt>
                <c:pt idx="4335">
                  <c:v>433500</c:v>
                </c:pt>
                <c:pt idx="4336">
                  <c:v>433600</c:v>
                </c:pt>
                <c:pt idx="4337">
                  <c:v>433700</c:v>
                </c:pt>
                <c:pt idx="4338">
                  <c:v>433800</c:v>
                </c:pt>
                <c:pt idx="4339">
                  <c:v>433900</c:v>
                </c:pt>
                <c:pt idx="4340">
                  <c:v>434000</c:v>
                </c:pt>
                <c:pt idx="4341">
                  <c:v>434100</c:v>
                </c:pt>
                <c:pt idx="4342">
                  <c:v>434200</c:v>
                </c:pt>
                <c:pt idx="4343">
                  <c:v>434300</c:v>
                </c:pt>
                <c:pt idx="4344">
                  <c:v>434400</c:v>
                </c:pt>
                <c:pt idx="4345">
                  <c:v>434500</c:v>
                </c:pt>
                <c:pt idx="4346">
                  <c:v>434600</c:v>
                </c:pt>
                <c:pt idx="4347">
                  <c:v>434700</c:v>
                </c:pt>
                <c:pt idx="4348">
                  <c:v>434800</c:v>
                </c:pt>
                <c:pt idx="4349">
                  <c:v>434900</c:v>
                </c:pt>
                <c:pt idx="4350">
                  <c:v>435000</c:v>
                </c:pt>
                <c:pt idx="4351">
                  <c:v>435100</c:v>
                </c:pt>
                <c:pt idx="4352">
                  <c:v>435200</c:v>
                </c:pt>
                <c:pt idx="4353">
                  <c:v>435300</c:v>
                </c:pt>
                <c:pt idx="4354">
                  <c:v>435400</c:v>
                </c:pt>
                <c:pt idx="4355">
                  <c:v>435500</c:v>
                </c:pt>
                <c:pt idx="4356">
                  <c:v>435600</c:v>
                </c:pt>
                <c:pt idx="4357">
                  <c:v>435700</c:v>
                </c:pt>
                <c:pt idx="4358">
                  <c:v>435800</c:v>
                </c:pt>
                <c:pt idx="4359">
                  <c:v>435900</c:v>
                </c:pt>
                <c:pt idx="4360">
                  <c:v>436000</c:v>
                </c:pt>
                <c:pt idx="4361">
                  <c:v>436100</c:v>
                </c:pt>
                <c:pt idx="4362">
                  <c:v>436200</c:v>
                </c:pt>
                <c:pt idx="4363">
                  <c:v>436300</c:v>
                </c:pt>
                <c:pt idx="4364">
                  <c:v>436400</c:v>
                </c:pt>
                <c:pt idx="4365">
                  <c:v>436500</c:v>
                </c:pt>
                <c:pt idx="4366">
                  <c:v>436600</c:v>
                </c:pt>
                <c:pt idx="4367">
                  <c:v>436700</c:v>
                </c:pt>
                <c:pt idx="4368">
                  <c:v>436800</c:v>
                </c:pt>
                <c:pt idx="4369">
                  <c:v>436900</c:v>
                </c:pt>
                <c:pt idx="4370">
                  <c:v>437000</c:v>
                </c:pt>
                <c:pt idx="4371">
                  <c:v>437100</c:v>
                </c:pt>
                <c:pt idx="4372">
                  <c:v>437200</c:v>
                </c:pt>
                <c:pt idx="4373">
                  <c:v>437300</c:v>
                </c:pt>
                <c:pt idx="4374">
                  <c:v>437400</c:v>
                </c:pt>
                <c:pt idx="4375">
                  <c:v>437500</c:v>
                </c:pt>
                <c:pt idx="4376">
                  <c:v>437600</c:v>
                </c:pt>
                <c:pt idx="4377">
                  <c:v>437700</c:v>
                </c:pt>
                <c:pt idx="4378">
                  <c:v>437800</c:v>
                </c:pt>
                <c:pt idx="4379">
                  <c:v>437900</c:v>
                </c:pt>
                <c:pt idx="4380">
                  <c:v>438000</c:v>
                </c:pt>
                <c:pt idx="4381">
                  <c:v>438100</c:v>
                </c:pt>
                <c:pt idx="4382">
                  <c:v>438200</c:v>
                </c:pt>
                <c:pt idx="4383">
                  <c:v>438300</c:v>
                </c:pt>
                <c:pt idx="4384">
                  <c:v>438400</c:v>
                </c:pt>
                <c:pt idx="4385">
                  <c:v>438500</c:v>
                </c:pt>
                <c:pt idx="4386">
                  <c:v>438600</c:v>
                </c:pt>
                <c:pt idx="4387">
                  <c:v>438700</c:v>
                </c:pt>
                <c:pt idx="4388">
                  <c:v>438800</c:v>
                </c:pt>
                <c:pt idx="4389">
                  <c:v>438900</c:v>
                </c:pt>
                <c:pt idx="4390">
                  <c:v>439000</c:v>
                </c:pt>
                <c:pt idx="4391">
                  <c:v>439100</c:v>
                </c:pt>
                <c:pt idx="4392">
                  <c:v>439200</c:v>
                </c:pt>
                <c:pt idx="4393">
                  <c:v>439300</c:v>
                </c:pt>
                <c:pt idx="4394">
                  <c:v>439400</c:v>
                </c:pt>
                <c:pt idx="4395">
                  <c:v>439500</c:v>
                </c:pt>
                <c:pt idx="4396">
                  <c:v>439600</c:v>
                </c:pt>
                <c:pt idx="4397">
                  <c:v>439700</c:v>
                </c:pt>
                <c:pt idx="4398">
                  <c:v>439800</c:v>
                </c:pt>
                <c:pt idx="4399">
                  <c:v>439900</c:v>
                </c:pt>
                <c:pt idx="4400">
                  <c:v>440000</c:v>
                </c:pt>
                <c:pt idx="4401">
                  <c:v>440100</c:v>
                </c:pt>
                <c:pt idx="4402">
                  <c:v>440200</c:v>
                </c:pt>
                <c:pt idx="4403">
                  <c:v>440300</c:v>
                </c:pt>
                <c:pt idx="4404">
                  <c:v>440400</c:v>
                </c:pt>
                <c:pt idx="4405">
                  <c:v>440500</c:v>
                </c:pt>
                <c:pt idx="4406">
                  <c:v>440600</c:v>
                </c:pt>
                <c:pt idx="4407">
                  <c:v>440700</c:v>
                </c:pt>
                <c:pt idx="4408">
                  <c:v>440800</c:v>
                </c:pt>
                <c:pt idx="4409">
                  <c:v>440900</c:v>
                </c:pt>
                <c:pt idx="4410">
                  <c:v>441000</c:v>
                </c:pt>
                <c:pt idx="4411">
                  <c:v>441100</c:v>
                </c:pt>
                <c:pt idx="4412">
                  <c:v>441200</c:v>
                </c:pt>
                <c:pt idx="4413">
                  <c:v>441300</c:v>
                </c:pt>
                <c:pt idx="4414">
                  <c:v>441400</c:v>
                </c:pt>
                <c:pt idx="4415">
                  <c:v>441500</c:v>
                </c:pt>
                <c:pt idx="4416">
                  <c:v>441600</c:v>
                </c:pt>
                <c:pt idx="4417">
                  <c:v>441700</c:v>
                </c:pt>
                <c:pt idx="4418">
                  <c:v>441800</c:v>
                </c:pt>
                <c:pt idx="4419">
                  <c:v>441900</c:v>
                </c:pt>
                <c:pt idx="4420">
                  <c:v>442000</c:v>
                </c:pt>
                <c:pt idx="4421">
                  <c:v>442100</c:v>
                </c:pt>
                <c:pt idx="4422">
                  <c:v>442200</c:v>
                </c:pt>
                <c:pt idx="4423">
                  <c:v>442300</c:v>
                </c:pt>
                <c:pt idx="4424">
                  <c:v>442400</c:v>
                </c:pt>
                <c:pt idx="4425">
                  <c:v>442500</c:v>
                </c:pt>
                <c:pt idx="4426">
                  <c:v>442600</c:v>
                </c:pt>
                <c:pt idx="4427">
                  <c:v>442700</c:v>
                </c:pt>
                <c:pt idx="4428">
                  <c:v>442800</c:v>
                </c:pt>
                <c:pt idx="4429">
                  <c:v>442900</c:v>
                </c:pt>
                <c:pt idx="4430">
                  <c:v>443000</c:v>
                </c:pt>
                <c:pt idx="4431">
                  <c:v>443100</c:v>
                </c:pt>
                <c:pt idx="4432">
                  <c:v>443200</c:v>
                </c:pt>
                <c:pt idx="4433">
                  <c:v>443300</c:v>
                </c:pt>
                <c:pt idx="4434">
                  <c:v>443400</c:v>
                </c:pt>
                <c:pt idx="4435">
                  <c:v>443500</c:v>
                </c:pt>
                <c:pt idx="4436">
                  <c:v>443600</c:v>
                </c:pt>
                <c:pt idx="4437">
                  <c:v>443700</c:v>
                </c:pt>
                <c:pt idx="4438">
                  <c:v>443800</c:v>
                </c:pt>
                <c:pt idx="4439">
                  <c:v>443900</c:v>
                </c:pt>
                <c:pt idx="4440">
                  <c:v>444000</c:v>
                </c:pt>
                <c:pt idx="4441">
                  <c:v>444100</c:v>
                </c:pt>
                <c:pt idx="4442">
                  <c:v>444200</c:v>
                </c:pt>
                <c:pt idx="4443">
                  <c:v>444300</c:v>
                </c:pt>
                <c:pt idx="4444">
                  <c:v>444400</c:v>
                </c:pt>
                <c:pt idx="4445">
                  <c:v>444500</c:v>
                </c:pt>
                <c:pt idx="4446">
                  <c:v>444600</c:v>
                </c:pt>
                <c:pt idx="4447">
                  <c:v>444700</c:v>
                </c:pt>
                <c:pt idx="4448">
                  <c:v>444800</c:v>
                </c:pt>
                <c:pt idx="4449">
                  <c:v>444900</c:v>
                </c:pt>
                <c:pt idx="4450">
                  <c:v>445000</c:v>
                </c:pt>
                <c:pt idx="4451">
                  <c:v>445100</c:v>
                </c:pt>
                <c:pt idx="4452">
                  <c:v>445200</c:v>
                </c:pt>
                <c:pt idx="4453">
                  <c:v>445300</c:v>
                </c:pt>
                <c:pt idx="4454">
                  <c:v>445400</c:v>
                </c:pt>
                <c:pt idx="4455">
                  <c:v>445500</c:v>
                </c:pt>
                <c:pt idx="4456">
                  <c:v>445600</c:v>
                </c:pt>
                <c:pt idx="4457">
                  <c:v>445700</c:v>
                </c:pt>
                <c:pt idx="4458">
                  <c:v>445800</c:v>
                </c:pt>
                <c:pt idx="4459">
                  <c:v>445900</c:v>
                </c:pt>
                <c:pt idx="4460">
                  <c:v>446000</c:v>
                </c:pt>
                <c:pt idx="4461">
                  <c:v>446100</c:v>
                </c:pt>
                <c:pt idx="4462">
                  <c:v>446200</c:v>
                </c:pt>
                <c:pt idx="4463">
                  <c:v>446300</c:v>
                </c:pt>
                <c:pt idx="4464">
                  <c:v>446400</c:v>
                </c:pt>
                <c:pt idx="4465">
                  <c:v>446500</c:v>
                </c:pt>
                <c:pt idx="4466">
                  <c:v>446600</c:v>
                </c:pt>
                <c:pt idx="4467">
                  <c:v>446700</c:v>
                </c:pt>
                <c:pt idx="4468">
                  <c:v>446800</c:v>
                </c:pt>
                <c:pt idx="4469">
                  <c:v>446900</c:v>
                </c:pt>
                <c:pt idx="4470">
                  <c:v>447000</c:v>
                </c:pt>
                <c:pt idx="4471">
                  <c:v>447100</c:v>
                </c:pt>
                <c:pt idx="4472">
                  <c:v>447200</c:v>
                </c:pt>
                <c:pt idx="4473">
                  <c:v>447300</c:v>
                </c:pt>
                <c:pt idx="4474">
                  <c:v>447400</c:v>
                </c:pt>
                <c:pt idx="4475">
                  <c:v>447500</c:v>
                </c:pt>
                <c:pt idx="4476">
                  <c:v>447600</c:v>
                </c:pt>
                <c:pt idx="4477">
                  <c:v>447700</c:v>
                </c:pt>
                <c:pt idx="4478">
                  <c:v>447800</c:v>
                </c:pt>
                <c:pt idx="4479">
                  <c:v>447900</c:v>
                </c:pt>
                <c:pt idx="4480">
                  <c:v>448000</c:v>
                </c:pt>
                <c:pt idx="4481">
                  <c:v>448100</c:v>
                </c:pt>
                <c:pt idx="4482">
                  <c:v>448200</c:v>
                </c:pt>
                <c:pt idx="4483">
                  <c:v>448300</c:v>
                </c:pt>
                <c:pt idx="4484">
                  <c:v>448400</c:v>
                </c:pt>
                <c:pt idx="4485">
                  <c:v>448500</c:v>
                </c:pt>
                <c:pt idx="4486">
                  <c:v>448600</c:v>
                </c:pt>
                <c:pt idx="4487">
                  <c:v>448700</c:v>
                </c:pt>
                <c:pt idx="4488">
                  <c:v>448800</c:v>
                </c:pt>
                <c:pt idx="4489">
                  <c:v>448900</c:v>
                </c:pt>
                <c:pt idx="4490">
                  <c:v>449000</c:v>
                </c:pt>
                <c:pt idx="4491">
                  <c:v>449100</c:v>
                </c:pt>
                <c:pt idx="4492">
                  <c:v>449200</c:v>
                </c:pt>
                <c:pt idx="4493">
                  <c:v>449300</c:v>
                </c:pt>
                <c:pt idx="4494">
                  <c:v>449400</c:v>
                </c:pt>
                <c:pt idx="4495">
                  <c:v>449500</c:v>
                </c:pt>
                <c:pt idx="4496">
                  <c:v>449600</c:v>
                </c:pt>
                <c:pt idx="4497">
                  <c:v>449700</c:v>
                </c:pt>
                <c:pt idx="4498">
                  <c:v>449800</c:v>
                </c:pt>
                <c:pt idx="4499">
                  <c:v>449900</c:v>
                </c:pt>
                <c:pt idx="4500">
                  <c:v>450000</c:v>
                </c:pt>
                <c:pt idx="4501">
                  <c:v>450100</c:v>
                </c:pt>
                <c:pt idx="4502">
                  <c:v>450200</c:v>
                </c:pt>
                <c:pt idx="4503">
                  <c:v>450300</c:v>
                </c:pt>
                <c:pt idx="4504">
                  <c:v>450400</c:v>
                </c:pt>
                <c:pt idx="4505">
                  <c:v>450500</c:v>
                </c:pt>
                <c:pt idx="4506">
                  <c:v>450600</c:v>
                </c:pt>
                <c:pt idx="4507">
                  <c:v>450700</c:v>
                </c:pt>
                <c:pt idx="4508">
                  <c:v>450800</c:v>
                </c:pt>
                <c:pt idx="4509">
                  <c:v>450900</c:v>
                </c:pt>
                <c:pt idx="4510">
                  <c:v>451000</c:v>
                </c:pt>
                <c:pt idx="4511">
                  <c:v>451100</c:v>
                </c:pt>
                <c:pt idx="4512">
                  <c:v>451200</c:v>
                </c:pt>
                <c:pt idx="4513">
                  <c:v>451300</c:v>
                </c:pt>
                <c:pt idx="4514">
                  <c:v>451400</c:v>
                </c:pt>
                <c:pt idx="4515">
                  <c:v>451500</c:v>
                </c:pt>
                <c:pt idx="4516">
                  <c:v>451600</c:v>
                </c:pt>
                <c:pt idx="4517">
                  <c:v>451700</c:v>
                </c:pt>
                <c:pt idx="4518">
                  <c:v>451800</c:v>
                </c:pt>
                <c:pt idx="4519">
                  <c:v>451900</c:v>
                </c:pt>
                <c:pt idx="4520">
                  <c:v>452000</c:v>
                </c:pt>
                <c:pt idx="4521">
                  <c:v>452100</c:v>
                </c:pt>
                <c:pt idx="4522">
                  <c:v>452200</c:v>
                </c:pt>
                <c:pt idx="4523">
                  <c:v>452300</c:v>
                </c:pt>
                <c:pt idx="4524">
                  <c:v>452400</c:v>
                </c:pt>
                <c:pt idx="4525">
                  <c:v>452500</c:v>
                </c:pt>
                <c:pt idx="4526">
                  <c:v>452600</c:v>
                </c:pt>
                <c:pt idx="4527">
                  <c:v>452700</c:v>
                </c:pt>
                <c:pt idx="4528">
                  <c:v>452800</c:v>
                </c:pt>
                <c:pt idx="4529">
                  <c:v>452900</c:v>
                </c:pt>
                <c:pt idx="4530">
                  <c:v>453000</c:v>
                </c:pt>
                <c:pt idx="4531">
                  <c:v>453100</c:v>
                </c:pt>
                <c:pt idx="4532">
                  <c:v>453200</c:v>
                </c:pt>
                <c:pt idx="4533">
                  <c:v>453300</c:v>
                </c:pt>
                <c:pt idx="4534">
                  <c:v>453400</c:v>
                </c:pt>
                <c:pt idx="4535">
                  <c:v>453500</c:v>
                </c:pt>
                <c:pt idx="4536">
                  <c:v>453600</c:v>
                </c:pt>
                <c:pt idx="4537">
                  <c:v>453700</c:v>
                </c:pt>
                <c:pt idx="4538">
                  <c:v>453800</c:v>
                </c:pt>
                <c:pt idx="4539">
                  <c:v>453900</c:v>
                </c:pt>
                <c:pt idx="4540">
                  <c:v>454000</c:v>
                </c:pt>
                <c:pt idx="4541">
                  <c:v>454100</c:v>
                </c:pt>
                <c:pt idx="4542">
                  <c:v>454200</c:v>
                </c:pt>
                <c:pt idx="4543">
                  <c:v>454300</c:v>
                </c:pt>
                <c:pt idx="4544">
                  <c:v>454400</c:v>
                </c:pt>
                <c:pt idx="4545">
                  <c:v>454500</c:v>
                </c:pt>
                <c:pt idx="4546">
                  <c:v>454600</c:v>
                </c:pt>
                <c:pt idx="4547">
                  <c:v>454700</c:v>
                </c:pt>
                <c:pt idx="4548">
                  <c:v>454800</c:v>
                </c:pt>
                <c:pt idx="4549">
                  <c:v>454900</c:v>
                </c:pt>
                <c:pt idx="4550">
                  <c:v>455000</c:v>
                </c:pt>
                <c:pt idx="4551">
                  <c:v>455100</c:v>
                </c:pt>
                <c:pt idx="4552">
                  <c:v>455200</c:v>
                </c:pt>
                <c:pt idx="4553">
                  <c:v>455300</c:v>
                </c:pt>
                <c:pt idx="4554">
                  <c:v>455400</c:v>
                </c:pt>
                <c:pt idx="4555">
                  <c:v>455500</c:v>
                </c:pt>
                <c:pt idx="4556">
                  <c:v>455600</c:v>
                </c:pt>
                <c:pt idx="4557">
                  <c:v>455700</c:v>
                </c:pt>
                <c:pt idx="4558">
                  <c:v>455800</c:v>
                </c:pt>
                <c:pt idx="4559">
                  <c:v>455900</c:v>
                </c:pt>
                <c:pt idx="4560">
                  <c:v>456000</c:v>
                </c:pt>
                <c:pt idx="4561">
                  <c:v>456100</c:v>
                </c:pt>
                <c:pt idx="4562">
                  <c:v>456200</c:v>
                </c:pt>
                <c:pt idx="4563">
                  <c:v>456300</c:v>
                </c:pt>
                <c:pt idx="4564">
                  <c:v>456400</c:v>
                </c:pt>
                <c:pt idx="4565">
                  <c:v>456500</c:v>
                </c:pt>
                <c:pt idx="4566">
                  <c:v>456600</c:v>
                </c:pt>
                <c:pt idx="4567">
                  <c:v>456700</c:v>
                </c:pt>
                <c:pt idx="4568">
                  <c:v>456800</c:v>
                </c:pt>
                <c:pt idx="4569">
                  <c:v>456900</c:v>
                </c:pt>
                <c:pt idx="4570">
                  <c:v>457000</c:v>
                </c:pt>
                <c:pt idx="4571">
                  <c:v>457100</c:v>
                </c:pt>
                <c:pt idx="4572">
                  <c:v>457200</c:v>
                </c:pt>
                <c:pt idx="4573">
                  <c:v>457300</c:v>
                </c:pt>
                <c:pt idx="4574">
                  <c:v>457400</c:v>
                </c:pt>
                <c:pt idx="4575">
                  <c:v>457500</c:v>
                </c:pt>
                <c:pt idx="4576">
                  <c:v>457600</c:v>
                </c:pt>
                <c:pt idx="4577">
                  <c:v>457700</c:v>
                </c:pt>
                <c:pt idx="4578">
                  <c:v>457800</c:v>
                </c:pt>
                <c:pt idx="4579">
                  <c:v>457900</c:v>
                </c:pt>
                <c:pt idx="4580">
                  <c:v>458000</c:v>
                </c:pt>
                <c:pt idx="4581">
                  <c:v>458100</c:v>
                </c:pt>
                <c:pt idx="4582">
                  <c:v>458200</c:v>
                </c:pt>
                <c:pt idx="4583">
                  <c:v>458300</c:v>
                </c:pt>
                <c:pt idx="4584">
                  <c:v>458400</c:v>
                </c:pt>
                <c:pt idx="4585">
                  <c:v>458500</c:v>
                </c:pt>
                <c:pt idx="4586">
                  <c:v>458600</c:v>
                </c:pt>
                <c:pt idx="4587">
                  <c:v>458700</c:v>
                </c:pt>
                <c:pt idx="4588">
                  <c:v>458800</c:v>
                </c:pt>
                <c:pt idx="4589">
                  <c:v>458900</c:v>
                </c:pt>
                <c:pt idx="4590">
                  <c:v>459000</c:v>
                </c:pt>
                <c:pt idx="4591">
                  <c:v>459100</c:v>
                </c:pt>
                <c:pt idx="4592">
                  <c:v>459200</c:v>
                </c:pt>
                <c:pt idx="4593">
                  <c:v>459300</c:v>
                </c:pt>
                <c:pt idx="4594">
                  <c:v>459400</c:v>
                </c:pt>
                <c:pt idx="4595">
                  <c:v>459500</c:v>
                </c:pt>
                <c:pt idx="4596">
                  <c:v>459600</c:v>
                </c:pt>
                <c:pt idx="4597">
                  <c:v>459700</c:v>
                </c:pt>
                <c:pt idx="4598">
                  <c:v>459800</c:v>
                </c:pt>
                <c:pt idx="4599">
                  <c:v>459900</c:v>
                </c:pt>
                <c:pt idx="4600">
                  <c:v>460000</c:v>
                </c:pt>
                <c:pt idx="4601">
                  <c:v>460100</c:v>
                </c:pt>
                <c:pt idx="4602">
                  <c:v>460200</c:v>
                </c:pt>
                <c:pt idx="4603">
                  <c:v>460300</c:v>
                </c:pt>
                <c:pt idx="4604">
                  <c:v>460400</c:v>
                </c:pt>
                <c:pt idx="4605">
                  <c:v>460500</c:v>
                </c:pt>
                <c:pt idx="4606">
                  <c:v>460600</c:v>
                </c:pt>
                <c:pt idx="4607">
                  <c:v>460700</c:v>
                </c:pt>
                <c:pt idx="4608">
                  <c:v>460800</c:v>
                </c:pt>
                <c:pt idx="4609">
                  <c:v>460900</c:v>
                </c:pt>
                <c:pt idx="4610">
                  <c:v>461000</c:v>
                </c:pt>
                <c:pt idx="4611">
                  <c:v>461100</c:v>
                </c:pt>
                <c:pt idx="4612">
                  <c:v>461200</c:v>
                </c:pt>
                <c:pt idx="4613">
                  <c:v>461300</c:v>
                </c:pt>
                <c:pt idx="4614">
                  <c:v>461400</c:v>
                </c:pt>
                <c:pt idx="4615">
                  <c:v>461500</c:v>
                </c:pt>
                <c:pt idx="4616">
                  <c:v>461600</c:v>
                </c:pt>
                <c:pt idx="4617">
                  <c:v>461700</c:v>
                </c:pt>
                <c:pt idx="4618">
                  <c:v>461800</c:v>
                </c:pt>
                <c:pt idx="4619">
                  <c:v>461900</c:v>
                </c:pt>
                <c:pt idx="4620">
                  <c:v>462000</c:v>
                </c:pt>
                <c:pt idx="4621">
                  <c:v>462100</c:v>
                </c:pt>
                <c:pt idx="4622">
                  <c:v>462200</c:v>
                </c:pt>
                <c:pt idx="4623">
                  <c:v>462300</c:v>
                </c:pt>
                <c:pt idx="4624">
                  <c:v>462400</c:v>
                </c:pt>
                <c:pt idx="4625">
                  <c:v>462500</c:v>
                </c:pt>
                <c:pt idx="4626">
                  <c:v>462600</c:v>
                </c:pt>
                <c:pt idx="4627">
                  <c:v>462700</c:v>
                </c:pt>
                <c:pt idx="4628">
                  <c:v>462800</c:v>
                </c:pt>
                <c:pt idx="4629">
                  <c:v>462900</c:v>
                </c:pt>
                <c:pt idx="4630">
                  <c:v>463000</c:v>
                </c:pt>
                <c:pt idx="4631">
                  <c:v>463100</c:v>
                </c:pt>
                <c:pt idx="4632">
                  <c:v>463200</c:v>
                </c:pt>
                <c:pt idx="4633">
                  <c:v>463300</c:v>
                </c:pt>
                <c:pt idx="4634">
                  <c:v>463400</c:v>
                </c:pt>
                <c:pt idx="4635">
                  <c:v>463500</c:v>
                </c:pt>
                <c:pt idx="4636">
                  <c:v>463600</c:v>
                </c:pt>
                <c:pt idx="4637">
                  <c:v>463700</c:v>
                </c:pt>
                <c:pt idx="4638">
                  <c:v>463800</c:v>
                </c:pt>
                <c:pt idx="4639">
                  <c:v>463900</c:v>
                </c:pt>
                <c:pt idx="4640">
                  <c:v>464000</c:v>
                </c:pt>
                <c:pt idx="4641">
                  <c:v>464100</c:v>
                </c:pt>
                <c:pt idx="4642">
                  <c:v>464200</c:v>
                </c:pt>
                <c:pt idx="4643">
                  <c:v>464300</c:v>
                </c:pt>
                <c:pt idx="4644">
                  <c:v>464400</c:v>
                </c:pt>
                <c:pt idx="4645">
                  <c:v>464500</c:v>
                </c:pt>
                <c:pt idx="4646">
                  <c:v>464600</c:v>
                </c:pt>
                <c:pt idx="4647">
                  <c:v>464700</c:v>
                </c:pt>
                <c:pt idx="4648">
                  <c:v>464800</c:v>
                </c:pt>
                <c:pt idx="4649">
                  <c:v>464900</c:v>
                </c:pt>
                <c:pt idx="4650">
                  <c:v>465000</c:v>
                </c:pt>
                <c:pt idx="4651">
                  <c:v>465100</c:v>
                </c:pt>
                <c:pt idx="4652">
                  <c:v>465200</c:v>
                </c:pt>
                <c:pt idx="4653">
                  <c:v>465300</c:v>
                </c:pt>
                <c:pt idx="4654">
                  <c:v>465400</c:v>
                </c:pt>
                <c:pt idx="4655">
                  <c:v>465500</c:v>
                </c:pt>
                <c:pt idx="4656">
                  <c:v>465600</c:v>
                </c:pt>
                <c:pt idx="4657">
                  <c:v>465700</c:v>
                </c:pt>
                <c:pt idx="4658">
                  <c:v>465800</c:v>
                </c:pt>
                <c:pt idx="4659">
                  <c:v>465900</c:v>
                </c:pt>
                <c:pt idx="4660">
                  <c:v>466000</c:v>
                </c:pt>
                <c:pt idx="4661">
                  <c:v>466100</c:v>
                </c:pt>
                <c:pt idx="4662">
                  <c:v>466200</c:v>
                </c:pt>
                <c:pt idx="4663">
                  <c:v>466300</c:v>
                </c:pt>
                <c:pt idx="4664">
                  <c:v>466400</c:v>
                </c:pt>
                <c:pt idx="4665">
                  <c:v>466500</c:v>
                </c:pt>
                <c:pt idx="4666">
                  <c:v>466600</c:v>
                </c:pt>
                <c:pt idx="4667">
                  <c:v>466700</c:v>
                </c:pt>
                <c:pt idx="4668">
                  <c:v>466800</c:v>
                </c:pt>
                <c:pt idx="4669">
                  <c:v>466900</c:v>
                </c:pt>
                <c:pt idx="4670">
                  <c:v>467000</c:v>
                </c:pt>
                <c:pt idx="4671">
                  <c:v>467100</c:v>
                </c:pt>
                <c:pt idx="4672">
                  <c:v>467200</c:v>
                </c:pt>
                <c:pt idx="4673">
                  <c:v>467300</c:v>
                </c:pt>
                <c:pt idx="4674">
                  <c:v>467400</c:v>
                </c:pt>
                <c:pt idx="4675">
                  <c:v>467500</c:v>
                </c:pt>
                <c:pt idx="4676">
                  <c:v>467600</c:v>
                </c:pt>
                <c:pt idx="4677">
                  <c:v>467700</c:v>
                </c:pt>
                <c:pt idx="4678">
                  <c:v>467800</c:v>
                </c:pt>
                <c:pt idx="4679">
                  <c:v>467900</c:v>
                </c:pt>
                <c:pt idx="4680">
                  <c:v>468000</c:v>
                </c:pt>
                <c:pt idx="4681">
                  <c:v>468100</c:v>
                </c:pt>
                <c:pt idx="4682">
                  <c:v>468200</c:v>
                </c:pt>
                <c:pt idx="4683">
                  <c:v>468300</c:v>
                </c:pt>
                <c:pt idx="4684">
                  <c:v>468400</c:v>
                </c:pt>
                <c:pt idx="4685">
                  <c:v>468500</c:v>
                </c:pt>
                <c:pt idx="4686">
                  <c:v>468600</c:v>
                </c:pt>
                <c:pt idx="4687">
                  <c:v>468700</c:v>
                </c:pt>
                <c:pt idx="4688">
                  <c:v>468800</c:v>
                </c:pt>
                <c:pt idx="4689">
                  <c:v>468900</c:v>
                </c:pt>
                <c:pt idx="4690">
                  <c:v>469000</c:v>
                </c:pt>
                <c:pt idx="4691">
                  <c:v>469100</c:v>
                </c:pt>
                <c:pt idx="4692">
                  <c:v>469200</c:v>
                </c:pt>
                <c:pt idx="4693">
                  <c:v>469300</c:v>
                </c:pt>
                <c:pt idx="4694">
                  <c:v>469400</c:v>
                </c:pt>
                <c:pt idx="4695">
                  <c:v>469500</c:v>
                </c:pt>
                <c:pt idx="4696">
                  <c:v>469600</c:v>
                </c:pt>
                <c:pt idx="4697">
                  <c:v>469700</c:v>
                </c:pt>
                <c:pt idx="4698">
                  <c:v>469800</c:v>
                </c:pt>
                <c:pt idx="4699">
                  <c:v>469900</c:v>
                </c:pt>
                <c:pt idx="4700">
                  <c:v>470000</c:v>
                </c:pt>
                <c:pt idx="4701">
                  <c:v>470100</c:v>
                </c:pt>
                <c:pt idx="4702">
                  <c:v>470200</c:v>
                </c:pt>
                <c:pt idx="4703">
                  <c:v>470300</c:v>
                </c:pt>
                <c:pt idx="4704">
                  <c:v>470400</c:v>
                </c:pt>
                <c:pt idx="4705">
                  <c:v>470500</c:v>
                </c:pt>
                <c:pt idx="4706">
                  <c:v>470600</c:v>
                </c:pt>
                <c:pt idx="4707">
                  <c:v>470700</c:v>
                </c:pt>
                <c:pt idx="4708">
                  <c:v>470800</c:v>
                </c:pt>
                <c:pt idx="4709">
                  <c:v>470900</c:v>
                </c:pt>
                <c:pt idx="4710">
                  <c:v>471000</c:v>
                </c:pt>
                <c:pt idx="4711">
                  <c:v>471100</c:v>
                </c:pt>
                <c:pt idx="4712">
                  <c:v>471200</c:v>
                </c:pt>
                <c:pt idx="4713">
                  <c:v>471300</c:v>
                </c:pt>
                <c:pt idx="4714">
                  <c:v>471400</c:v>
                </c:pt>
                <c:pt idx="4715">
                  <c:v>471500</c:v>
                </c:pt>
                <c:pt idx="4716">
                  <c:v>471600</c:v>
                </c:pt>
                <c:pt idx="4717">
                  <c:v>471700</c:v>
                </c:pt>
                <c:pt idx="4718">
                  <c:v>471800</c:v>
                </c:pt>
                <c:pt idx="4719">
                  <c:v>471900</c:v>
                </c:pt>
                <c:pt idx="4720">
                  <c:v>472000</c:v>
                </c:pt>
                <c:pt idx="4721">
                  <c:v>472100</c:v>
                </c:pt>
                <c:pt idx="4722">
                  <c:v>472200</c:v>
                </c:pt>
                <c:pt idx="4723">
                  <c:v>472300</c:v>
                </c:pt>
                <c:pt idx="4724">
                  <c:v>472400</c:v>
                </c:pt>
                <c:pt idx="4725">
                  <c:v>472500</c:v>
                </c:pt>
                <c:pt idx="4726">
                  <c:v>472600</c:v>
                </c:pt>
                <c:pt idx="4727">
                  <c:v>472700</c:v>
                </c:pt>
                <c:pt idx="4728">
                  <c:v>472800</c:v>
                </c:pt>
                <c:pt idx="4729">
                  <c:v>472900</c:v>
                </c:pt>
                <c:pt idx="4730">
                  <c:v>473000</c:v>
                </c:pt>
                <c:pt idx="4731">
                  <c:v>473100</c:v>
                </c:pt>
                <c:pt idx="4732">
                  <c:v>473200</c:v>
                </c:pt>
                <c:pt idx="4733">
                  <c:v>473300</c:v>
                </c:pt>
                <c:pt idx="4734">
                  <c:v>473400</c:v>
                </c:pt>
                <c:pt idx="4735">
                  <c:v>473500</c:v>
                </c:pt>
                <c:pt idx="4736">
                  <c:v>473600</c:v>
                </c:pt>
                <c:pt idx="4737">
                  <c:v>473700</c:v>
                </c:pt>
                <c:pt idx="4738">
                  <c:v>473800</c:v>
                </c:pt>
                <c:pt idx="4739">
                  <c:v>473900</c:v>
                </c:pt>
                <c:pt idx="4740">
                  <c:v>474000</c:v>
                </c:pt>
                <c:pt idx="4741">
                  <c:v>474100</c:v>
                </c:pt>
                <c:pt idx="4742">
                  <c:v>474200</c:v>
                </c:pt>
                <c:pt idx="4743">
                  <c:v>474300</c:v>
                </c:pt>
                <c:pt idx="4744">
                  <c:v>474400</c:v>
                </c:pt>
                <c:pt idx="4745">
                  <c:v>474500</c:v>
                </c:pt>
                <c:pt idx="4746">
                  <c:v>474600</c:v>
                </c:pt>
                <c:pt idx="4747">
                  <c:v>474700</c:v>
                </c:pt>
                <c:pt idx="4748">
                  <c:v>474800</c:v>
                </c:pt>
                <c:pt idx="4749">
                  <c:v>474900</c:v>
                </c:pt>
                <c:pt idx="4750">
                  <c:v>475000</c:v>
                </c:pt>
                <c:pt idx="4751">
                  <c:v>475100</c:v>
                </c:pt>
                <c:pt idx="4752">
                  <c:v>475200</c:v>
                </c:pt>
                <c:pt idx="4753">
                  <c:v>475300</c:v>
                </c:pt>
                <c:pt idx="4754">
                  <c:v>475400</c:v>
                </c:pt>
                <c:pt idx="4755">
                  <c:v>475500</c:v>
                </c:pt>
                <c:pt idx="4756">
                  <c:v>475600</c:v>
                </c:pt>
                <c:pt idx="4757">
                  <c:v>475700</c:v>
                </c:pt>
                <c:pt idx="4758">
                  <c:v>475800</c:v>
                </c:pt>
                <c:pt idx="4759">
                  <c:v>475900</c:v>
                </c:pt>
                <c:pt idx="4760">
                  <c:v>476000</c:v>
                </c:pt>
                <c:pt idx="4761">
                  <c:v>476100</c:v>
                </c:pt>
                <c:pt idx="4762">
                  <c:v>476200</c:v>
                </c:pt>
                <c:pt idx="4763">
                  <c:v>476300</c:v>
                </c:pt>
                <c:pt idx="4764">
                  <c:v>476400</c:v>
                </c:pt>
                <c:pt idx="4765">
                  <c:v>476500</c:v>
                </c:pt>
                <c:pt idx="4766">
                  <c:v>476600</c:v>
                </c:pt>
                <c:pt idx="4767">
                  <c:v>476700</c:v>
                </c:pt>
                <c:pt idx="4768">
                  <c:v>476800</c:v>
                </c:pt>
                <c:pt idx="4769">
                  <c:v>476900</c:v>
                </c:pt>
                <c:pt idx="4770">
                  <c:v>477000</c:v>
                </c:pt>
                <c:pt idx="4771">
                  <c:v>477100</c:v>
                </c:pt>
                <c:pt idx="4772">
                  <c:v>477200</c:v>
                </c:pt>
                <c:pt idx="4773">
                  <c:v>477300</c:v>
                </c:pt>
                <c:pt idx="4774">
                  <c:v>477400</c:v>
                </c:pt>
                <c:pt idx="4775">
                  <c:v>477500</c:v>
                </c:pt>
                <c:pt idx="4776">
                  <c:v>477600</c:v>
                </c:pt>
                <c:pt idx="4777">
                  <c:v>477700</c:v>
                </c:pt>
                <c:pt idx="4778">
                  <c:v>477800</c:v>
                </c:pt>
                <c:pt idx="4779">
                  <c:v>477900</c:v>
                </c:pt>
                <c:pt idx="4780">
                  <c:v>478000</c:v>
                </c:pt>
                <c:pt idx="4781">
                  <c:v>478100</c:v>
                </c:pt>
                <c:pt idx="4782">
                  <c:v>478200</c:v>
                </c:pt>
                <c:pt idx="4783">
                  <c:v>478300</c:v>
                </c:pt>
                <c:pt idx="4784">
                  <c:v>478400</c:v>
                </c:pt>
                <c:pt idx="4785">
                  <c:v>478500</c:v>
                </c:pt>
                <c:pt idx="4786">
                  <c:v>478600</c:v>
                </c:pt>
                <c:pt idx="4787">
                  <c:v>478700</c:v>
                </c:pt>
                <c:pt idx="4788">
                  <c:v>478800</c:v>
                </c:pt>
                <c:pt idx="4789">
                  <c:v>478900</c:v>
                </c:pt>
                <c:pt idx="4790">
                  <c:v>479000</c:v>
                </c:pt>
                <c:pt idx="4791">
                  <c:v>479100</c:v>
                </c:pt>
                <c:pt idx="4792">
                  <c:v>479200</c:v>
                </c:pt>
                <c:pt idx="4793">
                  <c:v>479300</c:v>
                </c:pt>
                <c:pt idx="4794">
                  <c:v>479400</c:v>
                </c:pt>
                <c:pt idx="4795">
                  <c:v>479500</c:v>
                </c:pt>
                <c:pt idx="4796">
                  <c:v>479600</c:v>
                </c:pt>
                <c:pt idx="4797">
                  <c:v>479700</c:v>
                </c:pt>
                <c:pt idx="4798">
                  <c:v>479800</c:v>
                </c:pt>
                <c:pt idx="4799">
                  <c:v>479900</c:v>
                </c:pt>
                <c:pt idx="4800">
                  <c:v>480000</c:v>
                </c:pt>
                <c:pt idx="4801">
                  <c:v>480100</c:v>
                </c:pt>
                <c:pt idx="4802">
                  <c:v>480200</c:v>
                </c:pt>
                <c:pt idx="4803">
                  <c:v>480300</c:v>
                </c:pt>
                <c:pt idx="4804">
                  <c:v>480400</c:v>
                </c:pt>
                <c:pt idx="4805">
                  <c:v>480500</c:v>
                </c:pt>
                <c:pt idx="4806">
                  <c:v>480600</c:v>
                </c:pt>
                <c:pt idx="4807">
                  <c:v>480700</c:v>
                </c:pt>
                <c:pt idx="4808">
                  <c:v>480800</c:v>
                </c:pt>
                <c:pt idx="4809">
                  <c:v>480900</c:v>
                </c:pt>
                <c:pt idx="4810">
                  <c:v>481000</c:v>
                </c:pt>
                <c:pt idx="4811">
                  <c:v>481100</c:v>
                </c:pt>
                <c:pt idx="4812">
                  <c:v>481200</c:v>
                </c:pt>
                <c:pt idx="4813">
                  <c:v>481300</c:v>
                </c:pt>
                <c:pt idx="4814">
                  <c:v>481400</c:v>
                </c:pt>
                <c:pt idx="4815">
                  <c:v>481500</c:v>
                </c:pt>
                <c:pt idx="4816">
                  <c:v>481600</c:v>
                </c:pt>
                <c:pt idx="4817">
                  <c:v>481700</c:v>
                </c:pt>
                <c:pt idx="4818">
                  <c:v>481800</c:v>
                </c:pt>
                <c:pt idx="4819">
                  <c:v>481900</c:v>
                </c:pt>
                <c:pt idx="4820">
                  <c:v>482000</c:v>
                </c:pt>
                <c:pt idx="4821">
                  <c:v>482100</c:v>
                </c:pt>
                <c:pt idx="4822">
                  <c:v>482200</c:v>
                </c:pt>
                <c:pt idx="4823">
                  <c:v>482300</c:v>
                </c:pt>
                <c:pt idx="4824">
                  <c:v>482400</c:v>
                </c:pt>
                <c:pt idx="4825">
                  <c:v>482500</c:v>
                </c:pt>
                <c:pt idx="4826">
                  <c:v>482600</c:v>
                </c:pt>
                <c:pt idx="4827">
                  <c:v>482700</c:v>
                </c:pt>
                <c:pt idx="4828">
                  <c:v>482800</c:v>
                </c:pt>
                <c:pt idx="4829">
                  <c:v>482900</c:v>
                </c:pt>
                <c:pt idx="4830">
                  <c:v>483000</c:v>
                </c:pt>
                <c:pt idx="4831">
                  <c:v>483100</c:v>
                </c:pt>
                <c:pt idx="4832">
                  <c:v>483200</c:v>
                </c:pt>
                <c:pt idx="4833">
                  <c:v>483300</c:v>
                </c:pt>
                <c:pt idx="4834">
                  <c:v>483400</c:v>
                </c:pt>
                <c:pt idx="4835">
                  <c:v>483500</c:v>
                </c:pt>
                <c:pt idx="4836">
                  <c:v>483600</c:v>
                </c:pt>
                <c:pt idx="4837">
                  <c:v>483700</c:v>
                </c:pt>
                <c:pt idx="4838">
                  <c:v>483800</c:v>
                </c:pt>
                <c:pt idx="4839">
                  <c:v>483900</c:v>
                </c:pt>
                <c:pt idx="4840">
                  <c:v>484000</c:v>
                </c:pt>
                <c:pt idx="4841">
                  <c:v>484100</c:v>
                </c:pt>
                <c:pt idx="4842">
                  <c:v>484200</c:v>
                </c:pt>
                <c:pt idx="4843">
                  <c:v>484300</c:v>
                </c:pt>
                <c:pt idx="4844">
                  <c:v>484400</c:v>
                </c:pt>
                <c:pt idx="4845">
                  <c:v>484500</c:v>
                </c:pt>
                <c:pt idx="4846">
                  <c:v>484600</c:v>
                </c:pt>
                <c:pt idx="4847">
                  <c:v>484700</c:v>
                </c:pt>
                <c:pt idx="4848">
                  <c:v>484800</c:v>
                </c:pt>
                <c:pt idx="4849">
                  <c:v>484900</c:v>
                </c:pt>
                <c:pt idx="4850">
                  <c:v>485000</c:v>
                </c:pt>
                <c:pt idx="4851">
                  <c:v>485100</c:v>
                </c:pt>
                <c:pt idx="4852">
                  <c:v>485200</c:v>
                </c:pt>
                <c:pt idx="4853">
                  <c:v>485300</c:v>
                </c:pt>
                <c:pt idx="4854">
                  <c:v>485400</c:v>
                </c:pt>
                <c:pt idx="4855">
                  <c:v>485500</c:v>
                </c:pt>
                <c:pt idx="4856">
                  <c:v>485600</c:v>
                </c:pt>
                <c:pt idx="4857">
                  <c:v>485700</c:v>
                </c:pt>
                <c:pt idx="4858">
                  <c:v>485800</c:v>
                </c:pt>
                <c:pt idx="4859">
                  <c:v>485900</c:v>
                </c:pt>
                <c:pt idx="4860">
                  <c:v>486000</c:v>
                </c:pt>
                <c:pt idx="4861">
                  <c:v>486100</c:v>
                </c:pt>
                <c:pt idx="4862">
                  <c:v>486200</c:v>
                </c:pt>
                <c:pt idx="4863">
                  <c:v>486300</c:v>
                </c:pt>
                <c:pt idx="4864">
                  <c:v>486400</c:v>
                </c:pt>
                <c:pt idx="4865">
                  <c:v>486500</c:v>
                </c:pt>
                <c:pt idx="4866">
                  <c:v>486600</c:v>
                </c:pt>
                <c:pt idx="4867">
                  <c:v>486700</c:v>
                </c:pt>
                <c:pt idx="4868">
                  <c:v>486800</c:v>
                </c:pt>
                <c:pt idx="4869">
                  <c:v>486900</c:v>
                </c:pt>
                <c:pt idx="4870">
                  <c:v>487000</c:v>
                </c:pt>
                <c:pt idx="4871">
                  <c:v>487100</c:v>
                </c:pt>
                <c:pt idx="4872">
                  <c:v>487200</c:v>
                </c:pt>
                <c:pt idx="4873">
                  <c:v>487300</c:v>
                </c:pt>
                <c:pt idx="4874">
                  <c:v>487400</c:v>
                </c:pt>
                <c:pt idx="4875">
                  <c:v>487500</c:v>
                </c:pt>
                <c:pt idx="4876">
                  <c:v>487600</c:v>
                </c:pt>
                <c:pt idx="4877">
                  <c:v>487700</c:v>
                </c:pt>
                <c:pt idx="4878">
                  <c:v>487800</c:v>
                </c:pt>
                <c:pt idx="4879">
                  <c:v>487900</c:v>
                </c:pt>
                <c:pt idx="4880">
                  <c:v>488000</c:v>
                </c:pt>
                <c:pt idx="4881">
                  <c:v>488100</c:v>
                </c:pt>
                <c:pt idx="4882">
                  <c:v>488200</c:v>
                </c:pt>
                <c:pt idx="4883">
                  <c:v>488300</c:v>
                </c:pt>
                <c:pt idx="4884">
                  <c:v>488400</c:v>
                </c:pt>
                <c:pt idx="4885">
                  <c:v>488500</c:v>
                </c:pt>
                <c:pt idx="4886">
                  <c:v>488600</c:v>
                </c:pt>
                <c:pt idx="4887">
                  <c:v>488700</c:v>
                </c:pt>
                <c:pt idx="4888">
                  <c:v>488800</c:v>
                </c:pt>
                <c:pt idx="4889">
                  <c:v>488900</c:v>
                </c:pt>
                <c:pt idx="4890">
                  <c:v>489000</c:v>
                </c:pt>
                <c:pt idx="4891">
                  <c:v>489100</c:v>
                </c:pt>
                <c:pt idx="4892">
                  <c:v>489200</c:v>
                </c:pt>
                <c:pt idx="4893">
                  <c:v>489300</c:v>
                </c:pt>
                <c:pt idx="4894">
                  <c:v>489400</c:v>
                </c:pt>
                <c:pt idx="4895">
                  <c:v>489500</c:v>
                </c:pt>
                <c:pt idx="4896">
                  <c:v>489600</c:v>
                </c:pt>
                <c:pt idx="4897">
                  <c:v>489700</c:v>
                </c:pt>
                <c:pt idx="4898">
                  <c:v>489800</c:v>
                </c:pt>
                <c:pt idx="4899">
                  <c:v>489900</c:v>
                </c:pt>
                <c:pt idx="4900">
                  <c:v>490000</c:v>
                </c:pt>
                <c:pt idx="4901">
                  <c:v>490100</c:v>
                </c:pt>
                <c:pt idx="4902">
                  <c:v>490200</c:v>
                </c:pt>
                <c:pt idx="4903">
                  <c:v>490300</c:v>
                </c:pt>
                <c:pt idx="4904">
                  <c:v>490400</c:v>
                </c:pt>
                <c:pt idx="4905">
                  <c:v>490500</c:v>
                </c:pt>
                <c:pt idx="4906">
                  <c:v>490600</c:v>
                </c:pt>
                <c:pt idx="4907">
                  <c:v>490700</c:v>
                </c:pt>
                <c:pt idx="4908">
                  <c:v>490800</c:v>
                </c:pt>
                <c:pt idx="4909">
                  <c:v>490900</c:v>
                </c:pt>
                <c:pt idx="4910">
                  <c:v>491000</c:v>
                </c:pt>
                <c:pt idx="4911">
                  <c:v>491100</c:v>
                </c:pt>
                <c:pt idx="4912">
                  <c:v>491200</c:v>
                </c:pt>
                <c:pt idx="4913">
                  <c:v>491300</c:v>
                </c:pt>
                <c:pt idx="4914">
                  <c:v>491400</c:v>
                </c:pt>
                <c:pt idx="4915">
                  <c:v>491500</c:v>
                </c:pt>
                <c:pt idx="4916">
                  <c:v>491600</c:v>
                </c:pt>
                <c:pt idx="4917">
                  <c:v>491700</c:v>
                </c:pt>
                <c:pt idx="4918">
                  <c:v>491800</c:v>
                </c:pt>
                <c:pt idx="4919">
                  <c:v>491900</c:v>
                </c:pt>
                <c:pt idx="4920">
                  <c:v>492000</c:v>
                </c:pt>
                <c:pt idx="4921">
                  <c:v>492100</c:v>
                </c:pt>
                <c:pt idx="4922">
                  <c:v>492200</c:v>
                </c:pt>
                <c:pt idx="4923">
                  <c:v>492300</c:v>
                </c:pt>
                <c:pt idx="4924">
                  <c:v>492400</c:v>
                </c:pt>
                <c:pt idx="4925">
                  <c:v>492500</c:v>
                </c:pt>
                <c:pt idx="4926">
                  <c:v>492600</c:v>
                </c:pt>
                <c:pt idx="4927">
                  <c:v>492700</c:v>
                </c:pt>
                <c:pt idx="4928">
                  <c:v>492800</c:v>
                </c:pt>
                <c:pt idx="4929">
                  <c:v>492900</c:v>
                </c:pt>
                <c:pt idx="4930">
                  <c:v>493000</c:v>
                </c:pt>
                <c:pt idx="4931">
                  <c:v>493100</c:v>
                </c:pt>
                <c:pt idx="4932">
                  <c:v>493200</c:v>
                </c:pt>
                <c:pt idx="4933">
                  <c:v>493300</c:v>
                </c:pt>
                <c:pt idx="4934">
                  <c:v>493400</c:v>
                </c:pt>
                <c:pt idx="4935">
                  <c:v>493500</c:v>
                </c:pt>
                <c:pt idx="4936">
                  <c:v>493600</c:v>
                </c:pt>
                <c:pt idx="4937">
                  <c:v>493700</c:v>
                </c:pt>
                <c:pt idx="4938">
                  <c:v>493800</c:v>
                </c:pt>
                <c:pt idx="4939">
                  <c:v>493900</c:v>
                </c:pt>
                <c:pt idx="4940">
                  <c:v>494000</c:v>
                </c:pt>
                <c:pt idx="4941">
                  <c:v>494100</c:v>
                </c:pt>
                <c:pt idx="4942">
                  <c:v>494200</c:v>
                </c:pt>
                <c:pt idx="4943">
                  <c:v>494300</c:v>
                </c:pt>
                <c:pt idx="4944">
                  <c:v>494400</c:v>
                </c:pt>
                <c:pt idx="4945">
                  <c:v>494500</c:v>
                </c:pt>
                <c:pt idx="4946">
                  <c:v>494600</c:v>
                </c:pt>
                <c:pt idx="4947">
                  <c:v>494700</c:v>
                </c:pt>
                <c:pt idx="4948">
                  <c:v>494800</c:v>
                </c:pt>
                <c:pt idx="4949">
                  <c:v>494900</c:v>
                </c:pt>
                <c:pt idx="4950">
                  <c:v>495000</c:v>
                </c:pt>
                <c:pt idx="4951">
                  <c:v>495100</c:v>
                </c:pt>
                <c:pt idx="4952">
                  <c:v>495200</c:v>
                </c:pt>
                <c:pt idx="4953">
                  <c:v>495300</c:v>
                </c:pt>
                <c:pt idx="4954">
                  <c:v>495400</c:v>
                </c:pt>
                <c:pt idx="4955">
                  <c:v>495500</c:v>
                </c:pt>
                <c:pt idx="4956">
                  <c:v>495600</c:v>
                </c:pt>
                <c:pt idx="4957">
                  <c:v>495700</c:v>
                </c:pt>
                <c:pt idx="4958">
                  <c:v>495800</c:v>
                </c:pt>
                <c:pt idx="4959">
                  <c:v>495900</c:v>
                </c:pt>
                <c:pt idx="4960">
                  <c:v>496000</c:v>
                </c:pt>
                <c:pt idx="4961">
                  <c:v>496100</c:v>
                </c:pt>
                <c:pt idx="4962">
                  <c:v>496200</c:v>
                </c:pt>
                <c:pt idx="4963">
                  <c:v>496300</c:v>
                </c:pt>
                <c:pt idx="4964">
                  <c:v>496400</c:v>
                </c:pt>
                <c:pt idx="4965">
                  <c:v>496500</c:v>
                </c:pt>
                <c:pt idx="4966">
                  <c:v>496600</c:v>
                </c:pt>
                <c:pt idx="4967">
                  <c:v>496700</c:v>
                </c:pt>
                <c:pt idx="4968">
                  <c:v>496800</c:v>
                </c:pt>
                <c:pt idx="4969">
                  <c:v>496900</c:v>
                </c:pt>
                <c:pt idx="4970">
                  <c:v>497000</c:v>
                </c:pt>
                <c:pt idx="4971">
                  <c:v>497100</c:v>
                </c:pt>
                <c:pt idx="4972">
                  <c:v>497200</c:v>
                </c:pt>
                <c:pt idx="4973">
                  <c:v>497300</c:v>
                </c:pt>
                <c:pt idx="4974">
                  <c:v>497400</c:v>
                </c:pt>
                <c:pt idx="4975">
                  <c:v>497500</c:v>
                </c:pt>
                <c:pt idx="4976">
                  <c:v>497600</c:v>
                </c:pt>
                <c:pt idx="4977">
                  <c:v>497700</c:v>
                </c:pt>
                <c:pt idx="4978">
                  <c:v>497800</c:v>
                </c:pt>
                <c:pt idx="4979">
                  <c:v>497900</c:v>
                </c:pt>
                <c:pt idx="4980">
                  <c:v>498000</c:v>
                </c:pt>
                <c:pt idx="4981">
                  <c:v>498100</c:v>
                </c:pt>
                <c:pt idx="4982">
                  <c:v>498200</c:v>
                </c:pt>
                <c:pt idx="4983">
                  <c:v>498300</c:v>
                </c:pt>
                <c:pt idx="4984">
                  <c:v>498400</c:v>
                </c:pt>
                <c:pt idx="4985">
                  <c:v>498500</c:v>
                </c:pt>
                <c:pt idx="4986">
                  <c:v>498600</c:v>
                </c:pt>
                <c:pt idx="4987">
                  <c:v>498700</c:v>
                </c:pt>
                <c:pt idx="4988">
                  <c:v>498800</c:v>
                </c:pt>
                <c:pt idx="4989">
                  <c:v>498900</c:v>
                </c:pt>
                <c:pt idx="4990">
                  <c:v>499000</c:v>
                </c:pt>
                <c:pt idx="4991">
                  <c:v>499100</c:v>
                </c:pt>
                <c:pt idx="4992">
                  <c:v>499200</c:v>
                </c:pt>
                <c:pt idx="4993">
                  <c:v>499300</c:v>
                </c:pt>
                <c:pt idx="4994">
                  <c:v>499400</c:v>
                </c:pt>
                <c:pt idx="4995">
                  <c:v>499500</c:v>
                </c:pt>
                <c:pt idx="4996">
                  <c:v>499600</c:v>
                </c:pt>
                <c:pt idx="4997">
                  <c:v>499700</c:v>
                </c:pt>
                <c:pt idx="4998">
                  <c:v>499800</c:v>
                </c:pt>
                <c:pt idx="4999">
                  <c:v>499900</c:v>
                </c:pt>
                <c:pt idx="5000">
                  <c:v>500000</c:v>
                </c:pt>
                <c:pt idx="5001">
                  <c:v>500100</c:v>
                </c:pt>
                <c:pt idx="5002">
                  <c:v>500200</c:v>
                </c:pt>
                <c:pt idx="5003">
                  <c:v>500300</c:v>
                </c:pt>
                <c:pt idx="5004">
                  <c:v>500400</c:v>
                </c:pt>
                <c:pt idx="5005">
                  <c:v>500500</c:v>
                </c:pt>
                <c:pt idx="5006">
                  <c:v>500600</c:v>
                </c:pt>
                <c:pt idx="5007">
                  <c:v>500700</c:v>
                </c:pt>
                <c:pt idx="5008">
                  <c:v>500800</c:v>
                </c:pt>
                <c:pt idx="5009">
                  <c:v>500900</c:v>
                </c:pt>
                <c:pt idx="5010">
                  <c:v>501000</c:v>
                </c:pt>
                <c:pt idx="5011">
                  <c:v>501100</c:v>
                </c:pt>
                <c:pt idx="5012">
                  <c:v>501200</c:v>
                </c:pt>
                <c:pt idx="5013">
                  <c:v>501300</c:v>
                </c:pt>
                <c:pt idx="5014">
                  <c:v>501400</c:v>
                </c:pt>
                <c:pt idx="5015">
                  <c:v>501500</c:v>
                </c:pt>
                <c:pt idx="5016">
                  <c:v>501600</c:v>
                </c:pt>
                <c:pt idx="5017">
                  <c:v>501700</c:v>
                </c:pt>
                <c:pt idx="5018">
                  <c:v>501800</c:v>
                </c:pt>
                <c:pt idx="5019">
                  <c:v>501900</c:v>
                </c:pt>
                <c:pt idx="5020">
                  <c:v>502000</c:v>
                </c:pt>
                <c:pt idx="5021">
                  <c:v>502100</c:v>
                </c:pt>
                <c:pt idx="5022">
                  <c:v>502200</c:v>
                </c:pt>
                <c:pt idx="5023">
                  <c:v>502300</c:v>
                </c:pt>
                <c:pt idx="5024">
                  <c:v>502400</c:v>
                </c:pt>
                <c:pt idx="5025">
                  <c:v>502500</c:v>
                </c:pt>
                <c:pt idx="5026">
                  <c:v>502600</c:v>
                </c:pt>
                <c:pt idx="5027">
                  <c:v>502700</c:v>
                </c:pt>
                <c:pt idx="5028">
                  <c:v>502800</c:v>
                </c:pt>
                <c:pt idx="5029">
                  <c:v>502900</c:v>
                </c:pt>
                <c:pt idx="5030">
                  <c:v>503000</c:v>
                </c:pt>
                <c:pt idx="5031">
                  <c:v>503100</c:v>
                </c:pt>
                <c:pt idx="5032">
                  <c:v>503200</c:v>
                </c:pt>
                <c:pt idx="5033">
                  <c:v>503300</c:v>
                </c:pt>
                <c:pt idx="5034">
                  <c:v>503400</c:v>
                </c:pt>
                <c:pt idx="5035">
                  <c:v>503500</c:v>
                </c:pt>
                <c:pt idx="5036">
                  <c:v>503600</c:v>
                </c:pt>
                <c:pt idx="5037">
                  <c:v>503700</c:v>
                </c:pt>
                <c:pt idx="5038">
                  <c:v>503800</c:v>
                </c:pt>
                <c:pt idx="5039">
                  <c:v>503900</c:v>
                </c:pt>
                <c:pt idx="5040">
                  <c:v>504000</c:v>
                </c:pt>
                <c:pt idx="5041">
                  <c:v>504100</c:v>
                </c:pt>
                <c:pt idx="5042">
                  <c:v>504200</c:v>
                </c:pt>
                <c:pt idx="5043">
                  <c:v>504300</c:v>
                </c:pt>
                <c:pt idx="5044">
                  <c:v>504400</c:v>
                </c:pt>
                <c:pt idx="5045">
                  <c:v>504500</c:v>
                </c:pt>
                <c:pt idx="5046">
                  <c:v>504600</c:v>
                </c:pt>
                <c:pt idx="5047">
                  <c:v>504700</c:v>
                </c:pt>
                <c:pt idx="5048">
                  <c:v>504800</c:v>
                </c:pt>
                <c:pt idx="5049">
                  <c:v>504900</c:v>
                </c:pt>
                <c:pt idx="5050">
                  <c:v>505000</c:v>
                </c:pt>
                <c:pt idx="5051">
                  <c:v>505100</c:v>
                </c:pt>
                <c:pt idx="5052">
                  <c:v>505200</c:v>
                </c:pt>
                <c:pt idx="5053">
                  <c:v>505300</c:v>
                </c:pt>
                <c:pt idx="5054">
                  <c:v>505400</c:v>
                </c:pt>
                <c:pt idx="5055">
                  <c:v>505500</c:v>
                </c:pt>
                <c:pt idx="5056">
                  <c:v>505600</c:v>
                </c:pt>
                <c:pt idx="5057">
                  <c:v>505700</c:v>
                </c:pt>
                <c:pt idx="5058">
                  <c:v>505800</c:v>
                </c:pt>
                <c:pt idx="5059">
                  <c:v>505900</c:v>
                </c:pt>
                <c:pt idx="5060">
                  <c:v>506000</c:v>
                </c:pt>
                <c:pt idx="5061">
                  <c:v>506100</c:v>
                </c:pt>
                <c:pt idx="5062">
                  <c:v>506200</c:v>
                </c:pt>
                <c:pt idx="5063">
                  <c:v>506300</c:v>
                </c:pt>
                <c:pt idx="5064">
                  <c:v>506400</c:v>
                </c:pt>
                <c:pt idx="5065">
                  <c:v>506500</c:v>
                </c:pt>
                <c:pt idx="5066">
                  <c:v>506600</c:v>
                </c:pt>
                <c:pt idx="5067">
                  <c:v>506700</c:v>
                </c:pt>
                <c:pt idx="5068">
                  <c:v>506800</c:v>
                </c:pt>
                <c:pt idx="5069">
                  <c:v>506900</c:v>
                </c:pt>
                <c:pt idx="5070">
                  <c:v>507000</c:v>
                </c:pt>
                <c:pt idx="5071">
                  <c:v>507100</c:v>
                </c:pt>
                <c:pt idx="5072">
                  <c:v>507200</c:v>
                </c:pt>
                <c:pt idx="5073">
                  <c:v>507300</c:v>
                </c:pt>
                <c:pt idx="5074">
                  <c:v>507400</c:v>
                </c:pt>
                <c:pt idx="5075">
                  <c:v>507500</c:v>
                </c:pt>
                <c:pt idx="5076">
                  <c:v>507600</c:v>
                </c:pt>
                <c:pt idx="5077">
                  <c:v>507700</c:v>
                </c:pt>
                <c:pt idx="5078">
                  <c:v>507800</c:v>
                </c:pt>
                <c:pt idx="5079">
                  <c:v>507900</c:v>
                </c:pt>
                <c:pt idx="5080">
                  <c:v>508000</c:v>
                </c:pt>
                <c:pt idx="5081">
                  <c:v>508100</c:v>
                </c:pt>
                <c:pt idx="5082">
                  <c:v>508200</c:v>
                </c:pt>
                <c:pt idx="5083">
                  <c:v>508300</c:v>
                </c:pt>
                <c:pt idx="5084">
                  <c:v>508400</c:v>
                </c:pt>
                <c:pt idx="5085">
                  <c:v>508500</c:v>
                </c:pt>
                <c:pt idx="5086">
                  <c:v>508600</c:v>
                </c:pt>
                <c:pt idx="5087">
                  <c:v>508700</c:v>
                </c:pt>
                <c:pt idx="5088">
                  <c:v>508800</c:v>
                </c:pt>
                <c:pt idx="5089">
                  <c:v>508900</c:v>
                </c:pt>
                <c:pt idx="5090">
                  <c:v>509000</c:v>
                </c:pt>
                <c:pt idx="5091">
                  <c:v>509100</c:v>
                </c:pt>
                <c:pt idx="5092">
                  <c:v>509200</c:v>
                </c:pt>
                <c:pt idx="5093">
                  <c:v>509300</c:v>
                </c:pt>
                <c:pt idx="5094">
                  <c:v>509400</c:v>
                </c:pt>
                <c:pt idx="5095">
                  <c:v>509500</c:v>
                </c:pt>
                <c:pt idx="5096">
                  <c:v>509600</c:v>
                </c:pt>
                <c:pt idx="5097">
                  <c:v>509700</c:v>
                </c:pt>
                <c:pt idx="5098">
                  <c:v>509800</c:v>
                </c:pt>
                <c:pt idx="5099">
                  <c:v>509900</c:v>
                </c:pt>
                <c:pt idx="5100">
                  <c:v>510000</c:v>
                </c:pt>
                <c:pt idx="5101">
                  <c:v>510100</c:v>
                </c:pt>
                <c:pt idx="5102">
                  <c:v>510200</c:v>
                </c:pt>
                <c:pt idx="5103">
                  <c:v>510300</c:v>
                </c:pt>
                <c:pt idx="5104">
                  <c:v>510400</c:v>
                </c:pt>
                <c:pt idx="5105">
                  <c:v>510500</c:v>
                </c:pt>
                <c:pt idx="5106">
                  <c:v>510600</c:v>
                </c:pt>
                <c:pt idx="5107">
                  <c:v>510700</c:v>
                </c:pt>
                <c:pt idx="5108">
                  <c:v>510800</c:v>
                </c:pt>
                <c:pt idx="5109">
                  <c:v>510900</c:v>
                </c:pt>
                <c:pt idx="5110">
                  <c:v>511000</c:v>
                </c:pt>
                <c:pt idx="5111">
                  <c:v>511100</c:v>
                </c:pt>
                <c:pt idx="5112">
                  <c:v>511200</c:v>
                </c:pt>
                <c:pt idx="5113">
                  <c:v>511300</c:v>
                </c:pt>
                <c:pt idx="5114">
                  <c:v>511400</c:v>
                </c:pt>
                <c:pt idx="5115">
                  <c:v>511500</c:v>
                </c:pt>
                <c:pt idx="5116">
                  <c:v>511600</c:v>
                </c:pt>
                <c:pt idx="5117">
                  <c:v>511700</c:v>
                </c:pt>
                <c:pt idx="5118">
                  <c:v>511800</c:v>
                </c:pt>
                <c:pt idx="5119">
                  <c:v>511900</c:v>
                </c:pt>
                <c:pt idx="5120">
                  <c:v>512000</c:v>
                </c:pt>
                <c:pt idx="5121">
                  <c:v>512100</c:v>
                </c:pt>
                <c:pt idx="5122">
                  <c:v>512200</c:v>
                </c:pt>
                <c:pt idx="5123">
                  <c:v>512300</c:v>
                </c:pt>
                <c:pt idx="5124">
                  <c:v>512400</c:v>
                </c:pt>
                <c:pt idx="5125">
                  <c:v>512500</c:v>
                </c:pt>
                <c:pt idx="5126">
                  <c:v>512600</c:v>
                </c:pt>
                <c:pt idx="5127">
                  <c:v>512700</c:v>
                </c:pt>
                <c:pt idx="5128">
                  <c:v>512800</c:v>
                </c:pt>
                <c:pt idx="5129">
                  <c:v>512900</c:v>
                </c:pt>
                <c:pt idx="5130">
                  <c:v>513000</c:v>
                </c:pt>
                <c:pt idx="5131">
                  <c:v>513100</c:v>
                </c:pt>
                <c:pt idx="5132">
                  <c:v>513200</c:v>
                </c:pt>
                <c:pt idx="5133">
                  <c:v>513300</c:v>
                </c:pt>
                <c:pt idx="5134">
                  <c:v>513400</c:v>
                </c:pt>
                <c:pt idx="5135">
                  <c:v>513500</c:v>
                </c:pt>
                <c:pt idx="5136">
                  <c:v>513600</c:v>
                </c:pt>
                <c:pt idx="5137">
                  <c:v>513700</c:v>
                </c:pt>
                <c:pt idx="5138">
                  <c:v>513800</c:v>
                </c:pt>
                <c:pt idx="5139">
                  <c:v>513900</c:v>
                </c:pt>
                <c:pt idx="5140">
                  <c:v>514000</c:v>
                </c:pt>
                <c:pt idx="5141">
                  <c:v>514100</c:v>
                </c:pt>
                <c:pt idx="5142">
                  <c:v>514200</c:v>
                </c:pt>
                <c:pt idx="5143">
                  <c:v>514300</c:v>
                </c:pt>
                <c:pt idx="5144">
                  <c:v>514400</c:v>
                </c:pt>
                <c:pt idx="5145">
                  <c:v>514500</c:v>
                </c:pt>
                <c:pt idx="5146">
                  <c:v>514600</c:v>
                </c:pt>
                <c:pt idx="5147">
                  <c:v>514700</c:v>
                </c:pt>
                <c:pt idx="5148">
                  <c:v>514800</c:v>
                </c:pt>
                <c:pt idx="5149">
                  <c:v>514900</c:v>
                </c:pt>
                <c:pt idx="5150">
                  <c:v>515000</c:v>
                </c:pt>
                <c:pt idx="5151">
                  <c:v>515100</c:v>
                </c:pt>
                <c:pt idx="5152">
                  <c:v>515200</c:v>
                </c:pt>
                <c:pt idx="5153">
                  <c:v>515300</c:v>
                </c:pt>
                <c:pt idx="5154">
                  <c:v>515400</c:v>
                </c:pt>
                <c:pt idx="5155">
                  <c:v>515500</c:v>
                </c:pt>
                <c:pt idx="5156">
                  <c:v>515600</c:v>
                </c:pt>
                <c:pt idx="5157">
                  <c:v>515700</c:v>
                </c:pt>
                <c:pt idx="5158">
                  <c:v>515800</c:v>
                </c:pt>
                <c:pt idx="5159">
                  <c:v>515900</c:v>
                </c:pt>
                <c:pt idx="5160">
                  <c:v>516000</c:v>
                </c:pt>
                <c:pt idx="5161">
                  <c:v>516100</c:v>
                </c:pt>
                <c:pt idx="5162">
                  <c:v>516200</c:v>
                </c:pt>
                <c:pt idx="5163">
                  <c:v>516300</c:v>
                </c:pt>
                <c:pt idx="5164">
                  <c:v>516400</c:v>
                </c:pt>
                <c:pt idx="5165">
                  <c:v>516500</c:v>
                </c:pt>
                <c:pt idx="5166">
                  <c:v>516600</c:v>
                </c:pt>
                <c:pt idx="5167">
                  <c:v>516700</c:v>
                </c:pt>
                <c:pt idx="5168">
                  <c:v>516800</c:v>
                </c:pt>
                <c:pt idx="5169">
                  <c:v>516900</c:v>
                </c:pt>
                <c:pt idx="5170">
                  <c:v>517000</c:v>
                </c:pt>
                <c:pt idx="5171">
                  <c:v>517100</c:v>
                </c:pt>
                <c:pt idx="5172">
                  <c:v>517200</c:v>
                </c:pt>
                <c:pt idx="5173">
                  <c:v>517300</c:v>
                </c:pt>
                <c:pt idx="5174">
                  <c:v>517400</c:v>
                </c:pt>
                <c:pt idx="5175">
                  <c:v>517500</c:v>
                </c:pt>
                <c:pt idx="5176">
                  <c:v>517600</c:v>
                </c:pt>
                <c:pt idx="5177">
                  <c:v>517700</c:v>
                </c:pt>
                <c:pt idx="5178">
                  <c:v>517800</c:v>
                </c:pt>
                <c:pt idx="5179">
                  <c:v>517900</c:v>
                </c:pt>
                <c:pt idx="5180">
                  <c:v>518000</c:v>
                </c:pt>
                <c:pt idx="5181">
                  <c:v>518100</c:v>
                </c:pt>
                <c:pt idx="5182">
                  <c:v>518200</c:v>
                </c:pt>
                <c:pt idx="5183">
                  <c:v>518300</c:v>
                </c:pt>
                <c:pt idx="5184">
                  <c:v>518400</c:v>
                </c:pt>
                <c:pt idx="5185">
                  <c:v>518500</c:v>
                </c:pt>
                <c:pt idx="5186">
                  <c:v>518600</c:v>
                </c:pt>
                <c:pt idx="5187">
                  <c:v>518700</c:v>
                </c:pt>
                <c:pt idx="5188">
                  <c:v>518800</c:v>
                </c:pt>
                <c:pt idx="5189">
                  <c:v>518900</c:v>
                </c:pt>
                <c:pt idx="5190">
                  <c:v>519000</c:v>
                </c:pt>
                <c:pt idx="5191">
                  <c:v>519100</c:v>
                </c:pt>
                <c:pt idx="5192">
                  <c:v>519200</c:v>
                </c:pt>
                <c:pt idx="5193">
                  <c:v>519300</c:v>
                </c:pt>
                <c:pt idx="5194">
                  <c:v>519400</c:v>
                </c:pt>
                <c:pt idx="5195">
                  <c:v>519500</c:v>
                </c:pt>
                <c:pt idx="5196">
                  <c:v>519600</c:v>
                </c:pt>
                <c:pt idx="5197">
                  <c:v>519700</c:v>
                </c:pt>
                <c:pt idx="5198">
                  <c:v>519800</c:v>
                </c:pt>
                <c:pt idx="5199">
                  <c:v>519900</c:v>
                </c:pt>
                <c:pt idx="5200">
                  <c:v>520000</c:v>
                </c:pt>
                <c:pt idx="5201">
                  <c:v>520100</c:v>
                </c:pt>
                <c:pt idx="5202">
                  <c:v>520200</c:v>
                </c:pt>
                <c:pt idx="5203">
                  <c:v>520300</c:v>
                </c:pt>
                <c:pt idx="5204">
                  <c:v>520400</c:v>
                </c:pt>
                <c:pt idx="5205">
                  <c:v>520500</c:v>
                </c:pt>
                <c:pt idx="5206">
                  <c:v>520600</c:v>
                </c:pt>
                <c:pt idx="5207">
                  <c:v>520700</c:v>
                </c:pt>
                <c:pt idx="5208">
                  <c:v>520800</c:v>
                </c:pt>
                <c:pt idx="5209">
                  <c:v>520900</c:v>
                </c:pt>
                <c:pt idx="5210">
                  <c:v>521000</c:v>
                </c:pt>
                <c:pt idx="5211">
                  <c:v>521100</c:v>
                </c:pt>
                <c:pt idx="5212">
                  <c:v>521200</c:v>
                </c:pt>
                <c:pt idx="5213">
                  <c:v>521300</c:v>
                </c:pt>
                <c:pt idx="5214">
                  <c:v>521400</c:v>
                </c:pt>
                <c:pt idx="5215">
                  <c:v>521500</c:v>
                </c:pt>
                <c:pt idx="5216">
                  <c:v>521600</c:v>
                </c:pt>
                <c:pt idx="5217">
                  <c:v>521700</c:v>
                </c:pt>
                <c:pt idx="5218">
                  <c:v>521800</c:v>
                </c:pt>
                <c:pt idx="5219">
                  <c:v>521900</c:v>
                </c:pt>
                <c:pt idx="5220">
                  <c:v>522000</c:v>
                </c:pt>
                <c:pt idx="5221">
                  <c:v>522100</c:v>
                </c:pt>
                <c:pt idx="5222">
                  <c:v>522200</c:v>
                </c:pt>
                <c:pt idx="5223">
                  <c:v>522300</c:v>
                </c:pt>
                <c:pt idx="5224">
                  <c:v>522400</c:v>
                </c:pt>
                <c:pt idx="5225">
                  <c:v>522500</c:v>
                </c:pt>
                <c:pt idx="5226">
                  <c:v>522600</c:v>
                </c:pt>
                <c:pt idx="5227">
                  <c:v>522700</c:v>
                </c:pt>
                <c:pt idx="5228">
                  <c:v>522800</c:v>
                </c:pt>
                <c:pt idx="5229">
                  <c:v>522900</c:v>
                </c:pt>
                <c:pt idx="5230">
                  <c:v>523000</c:v>
                </c:pt>
                <c:pt idx="5231">
                  <c:v>523100</c:v>
                </c:pt>
                <c:pt idx="5232">
                  <c:v>523200</c:v>
                </c:pt>
                <c:pt idx="5233">
                  <c:v>523300</c:v>
                </c:pt>
                <c:pt idx="5234">
                  <c:v>523400</c:v>
                </c:pt>
                <c:pt idx="5235">
                  <c:v>523500</c:v>
                </c:pt>
                <c:pt idx="5236">
                  <c:v>523600</c:v>
                </c:pt>
                <c:pt idx="5237">
                  <c:v>523700</c:v>
                </c:pt>
                <c:pt idx="5238">
                  <c:v>523800</c:v>
                </c:pt>
                <c:pt idx="5239">
                  <c:v>523900</c:v>
                </c:pt>
                <c:pt idx="5240">
                  <c:v>524000</c:v>
                </c:pt>
                <c:pt idx="5241">
                  <c:v>524100</c:v>
                </c:pt>
                <c:pt idx="5242">
                  <c:v>524200</c:v>
                </c:pt>
                <c:pt idx="5243">
                  <c:v>524300</c:v>
                </c:pt>
                <c:pt idx="5244">
                  <c:v>524400</c:v>
                </c:pt>
                <c:pt idx="5245">
                  <c:v>524500</c:v>
                </c:pt>
                <c:pt idx="5246">
                  <c:v>524600</c:v>
                </c:pt>
                <c:pt idx="5247">
                  <c:v>524700</c:v>
                </c:pt>
                <c:pt idx="5248">
                  <c:v>524800</c:v>
                </c:pt>
                <c:pt idx="5249">
                  <c:v>524900</c:v>
                </c:pt>
                <c:pt idx="5250">
                  <c:v>525000</c:v>
                </c:pt>
                <c:pt idx="5251">
                  <c:v>525100</c:v>
                </c:pt>
                <c:pt idx="5252">
                  <c:v>525200</c:v>
                </c:pt>
                <c:pt idx="5253">
                  <c:v>525300</c:v>
                </c:pt>
                <c:pt idx="5254">
                  <c:v>525400</c:v>
                </c:pt>
                <c:pt idx="5255">
                  <c:v>525500</c:v>
                </c:pt>
                <c:pt idx="5256">
                  <c:v>525600</c:v>
                </c:pt>
                <c:pt idx="5257">
                  <c:v>525700</c:v>
                </c:pt>
                <c:pt idx="5258">
                  <c:v>525800</c:v>
                </c:pt>
                <c:pt idx="5259">
                  <c:v>525900</c:v>
                </c:pt>
                <c:pt idx="5260">
                  <c:v>526000</c:v>
                </c:pt>
                <c:pt idx="5261">
                  <c:v>526100</c:v>
                </c:pt>
                <c:pt idx="5262">
                  <c:v>526200</c:v>
                </c:pt>
                <c:pt idx="5263">
                  <c:v>526300</c:v>
                </c:pt>
                <c:pt idx="5264">
                  <c:v>526400</c:v>
                </c:pt>
                <c:pt idx="5265">
                  <c:v>526500</c:v>
                </c:pt>
                <c:pt idx="5266">
                  <c:v>526600</c:v>
                </c:pt>
                <c:pt idx="5267">
                  <c:v>526700</c:v>
                </c:pt>
                <c:pt idx="5268">
                  <c:v>526800</c:v>
                </c:pt>
                <c:pt idx="5269">
                  <c:v>526900</c:v>
                </c:pt>
                <c:pt idx="5270">
                  <c:v>527000</c:v>
                </c:pt>
                <c:pt idx="5271">
                  <c:v>527100</c:v>
                </c:pt>
                <c:pt idx="5272">
                  <c:v>527200</c:v>
                </c:pt>
                <c:pt idx="5273">
                  <c:v>527300</c:v>
                </c:pt>
                <c:pt idx="5274">
                  <c:v>527400</c:v>
                </c:pt>
                <c:pt idx="5275">
                  <c:v>527500</c:v>
                </c:pt>
                <c:pt idx="5276">
                  <c:v>527600</c:v>
                </c:pt>
                <c:pt idx="5277">
                  <c:v>527700</c:v>
                </c:pt>
                <c:pt idx="5278">
                  <c:v>527800</c:v>
                </c:pt>
                <c:pt idx="5279">
                  <c:v>527900</c:v>
                </c:pt>
                <c:pt idx="5280">
                  <c:v>528000</c:v>
                </c:pt>
                <c:pt idx="5281">
                  <c:v>528100</c:v>
                </c:pt>
                <c:pt idx="5282">
                  <c:v>528200</c:v>
                </c:pt>
                <c:pt idx="5283">
                  <c:v>528300</c:v>
                </c:pt>
                <c:pt idx="5284">
                  <c:v>528400</c:v>
                </c:pt>
                <c:pt idx="5285">
                  <c:v>528500</c:v>
                </c:pt>
                <c:pt idx="5286">
                  <c:v>528600</c:v>
                </c:pt>
                <c:pt idx="5287">
                  <c:v>528700</c:v>
                </c:pt>
                <c:pt idx="5288">
                  <c:v>528800</c:v>
                </c:pt>
                <c:pt idx="5289">
                  <c:v>528900</c:v>
                </c:pt>
                <c:pt idx="5290">
                  <c:v>529000</c:v>
                </c:pt>
                <c:pt idx="5291">
                  <c:v>529100</c:v>
                </c:pt>
                <c:pt idx="5292">
                  <c:v>529200</c:v>
                </c:pt>
                <c:pt idx="5293">
                  <c:v>529300</c:v>
                </c:pt>
                <c:pt idx="5294">
                  <c:v>529400</c:v>
                </c:pt>
                <c:pt idx="5295">
                  <c:v>529500</c:v>
                </c:pt>
                <c:pt idx="5296">
                  <c:v>529600</c:v>
                </c:pt>
                <c:pt idx="5297">
                  <c:v>529700</c:v>
                </c:pt>
                <c:pt idx="5298">
                  <c:v>529800</c:v>
                </c:pt>
                <c:pt idx="5299">
                  <c:v>529900</c:v>
                </c:pt>
                <c:pt idx="5300">
                  <c:v>530000</c:v>
                </c:pt>
                <c:pt idx="5301">
                  <c:v>530100</c:v>
                </c:pt>
                <c:pt idx="5302">
                  <c:v>530200</c:v>
                </c:pt>
                <c:pt idx="5303">
                  <c:v>530300</c:v>
                </c:pt>
                <c:pt idx="5304">
                  <c:v>530400</c:v>
                </c:pt>
                <c:pt idx="5305">
                  <c:v>530500</c:v>
                </c:pt>
                <c:pt idx="5306">
                  <c:v>530600</c:v>
                </c:pt>
                <c:pt idx="5307">
                  <c:v>530700</c:v>
                </c:pt>
                <c:pt idx="5308">
                  <c:v>530800</c:v>
                </c:pt>
                <c:pt idx="5309">
                  <c:v>530900</c:v>
                </c:pt>
                <c:pt idx="5310">
                  <c:v>531000</c:v>
                </c:pt>
                <c:pt idx="5311">
                  <c:v>531100</c:v>
                </c:pt>
                <c:pt idx="5312">
                  <c:v>531200</c:v>
                </c:pt>
                <c:pt idx="5313">
                  <c:v>531300</c:v>
                </c:pt>
                <c:pt idx="5314">
                  <c:v>531400</c:v>
                </c:pt>
                <c:pt idx="5315">
                  <c:v>531500</c:v>
                </c:pt>
                <c:pt idx="5316">
                  <c:v>531600</c:v>
                </c:pt>
                <c:pt idx="5317">
                  <c:v>531700</c:v>
                </c:pt>
                <c:pt idx="5318">
                  <c:v>531800</c:v>
                </c:pt>
                <c:pt idx="5319">
                  <c:v>531900</c:v>
                </c:pt>
                <c:pt idx="5320">
                  <c:v>532000</c:v>
                </c:pt>
                <c:pt idx="5321">
                  <c:v>532100</c:v>
                </c:pt>
                <c:pt idx="5322">
                  <c:v>532200</c:v>
                </c:pt>
                <c:pt idx="5323">
                  <c:v>532300</c:v>
                </c:pt>
                <c:pt idx="5324">
                  <c:v>532400</c:v>
                </c:pt>
                <c:pt idx="5325">
                  <c:v>532500</c:v>
                </c:pt>
                <c:pt idx="5326">
                  <c:v>532600</c:v>
                </c:pt>
                <c:pt idx="5327">
                  <c:v>532700</c:v>
                </c:pt>
                <c:pt idx="5328">
                  <c:v>532800</c:v>
                </c:pt>
                <c:pt idx="5329">
                  <c:v>532900</c:v>
                </c:pt>
                <c:pt idx="5330">
                  <c:v>533000</c:v>
                </c:pt>
                <c:pt idx="5331">
                  <c:v>533100</c:v>
                </c:pt>
                <c:pt idx="5332">
                  <c:v>533200</c:v>
                </c:pt>
                <c:pt idx="5333">
                  <c:v>533300</c:v>
                </c:pt>
                <c:pt idx="5334">
                  <c:v>533400</c:v>
                </c:pt>
                <c:pt idx="5335">
                  <c:v>533500</c:v>
                </c:pt>
                <c:pt idx="5336">
                  <c:v>533600</c:v>
                </c:pt>
                <c:pt idx="5337">
                  <c:v>533700</c:v>
                </c:pt>
                <c:pt idx="5338">
                  <c:v>533800</c:v>
                </c:pt>
                <c:pt idx="5339">
                  <c:v>533900</c:v>
                </c:pt>
                <c:pt idx="5340">
                  <c:v>534000</c:v>
                </c:pt>
                <c:pt idx="5341">
                  <c:v>534100</c:v>
                </c:pt>
                <c:pt idx="5342">
                  <c:v>534200</c:v>
                </c:pt>
                <c:pt idx="5343">
                  <c:v>534300</c:v>
                </c:pt>
                <c:pt idx="5344">
                  <c:v>534400</c:v>
                </c:pt>
                <c:pt idx="5345">
                  <c:v>534500</c:v>
                </c:pt>
                <c:pt idx="5346">
                  <c:v>534600</c:v>
                </c:pt>
                <c:pt idx="5347">
                  <c:v>534700</c:v>
                </c:pt>
                <c:pt idx="5348">
                  <c:v>534800</c:v>
                </c:pt>
                <c:pt idx="5349">
                  <c:v>534900</c:v>
                </c:pt>
                <c:pt idx="5350">
                  <c:v>535000</c:v>
                </c:pt>
                <c:pt idx="5351">
                  <c:v>535100</c:v>
                </c:pt>
                <c:pt idx="5352">
                  <c:v>535200</c:v>
                </c:pt>
                <c:pt idx="5353">
                  <c:v>535300</c:v>
                </c:pt>
                <c:pt idx="5354">
                  <c:v>535400</c:v>
                </c:pt>
                <c:pt idx="5355">
                  <c:v>535500</c:v>
                </c:pt>
                <c:pt idx="5356">
                  <c:v>535600</c:v>
                </c:pt>
                <c:pt idx="5357">
                  <c:v>535700</c:v>
                </c:pt>
                <c:pt idx="5358">
                  <c:v>535800</c:v>
                </c:pt>
                <c:pt idx="5359">
                  <c:v>535900</c:v>
                </c:pt>
                <c:pt idx="5360">
                  <c:v>536000</c:v>
                </c:pt>
                <c:pt idx="5361">
                  <c:v>536100</c:v>
                </c:pt>
                <c:pt idx="5362">
                  <c:v>536200</c:v>
                </c:pt>
                <c:pt idx="5363">
                  <c:v>536300</c:v>
                </c:pt>
                <c:pt idx="5364">
                  <c:v>536400</c:v>
                </c:pt>
                <c:pt idx="5365">
                  <c:v>536500</c:v>
                </c:pt>
                <c:pt idx="5366">
                  <c:v>536600</c:v>
                </c:pt>
                <c:pt idx="5367">
                  <c:v>536700</c:v>
                </c:pt>
                <c:pt idx="5368">
                  <c:v>536800</c:v>
                </c:pt>
                <c:pt idx="5369">
                  <c:v>536900</c:v>
                </c:pt>
                <c:pt idx="5370">
                  <c:v>537000</c:v>
                </c:pt>
                <c:pt idx="5371">
                  <c:v>537100</c:v>
                </c:pt>
                <c:pt idx="5372">
                  <c:v>537200</c:v>
                </c:pt>
                <c:pt idx="5373">
                  <c:v>537300</c:v>
                </c:pt>
                <c:pt idx="5374">
                  <c:v>537400</c:v>
                </c:pt>
                <c:pt idx="5375">
                  <c:v>537500</c:v>
                </c:pt>
                <c:pt idx="5376">
                  <c:v>537600</c:v>
                </c:pt>
                <c:pt idx="5377">
                  <c:v>537700</c:v>
                </c:pt>
                <c:pt idx="5378">
                  <c:v>537800</c:v>
                </c:pt>
                <c:pt idx="5379">
                  <c:v>537900</c:v>
                </c:pt>
                <c:pt idx="5380">
                  <c:v>538000</c:v>
                </c:pt>
                <c:pt idx="5381">
                  <c:v>538100</c:v>
                </c:pt>
                <c:pt idx="5382">
                  <c:v>538200</c:v>
                </c:pt>
                <c:pt idx="5383">
                  <c:v>538300</c:v>
                </c:pt>
                <c:pt idx="5384">
                  <c:v>538400</c:v>
                </c:pt>
                <c:pt idx="5385">
                  <c:v>538500</c:v>
                </c:pt>
                <c:pt idx="5386">
                  <c:v>538600</c:v>
                </c:pt>
                <c:pt idx="5387">
                  <c:v>538700</c:v>
                </c:pt>
                <c:pt idx="5388">
                  <c:v>538800</c:v>
                </c:pt>
                <c:pt idx="5389">
                  <c:v>538900</c:v>
                </c:pt>
                <c:pt idx="5390">
                  <c:v>539000</c:v>
                </c:pt>
                <c:pt idx="5391">
                  <c:v>539100</c:v>
                </c:pt>
                <c:pt idx="5392">
                  <c:v>539200</c:v>
                </c:pt>
                <c:pt idx="5393">
                  <c:v>539300</c:v>
                </c:pt>
                <c:pt idx="5394">
                  <c:v>539400</c:v>
                </c:pt>
                <c:pt idx="5395">
                  <c:v>539500</c:v>
                </c:pt>
                <c:pt idx="5396">
                  <c:v>539600</c:v>
                </c:pt>
                <c:pt idx="5397">
                  <c:v>539700</c:v>
                </c:pt>
                <c:pt idx="5398">
                  <c:v>539800</c:v>
                </c:pt>
                <c:pt idx="5399">
                  <c:v>539900</c:v>
                </c:pt>
                <c:pt idx="5400">
                  <c:v>540000</c:v>
                </c:pt>
                <c:pt idx="5401">
                  <c:v>540100</c:v>
                </c:pt>
                <c:pt idx="5402">
                  <c:v>540200</c:v>
                </c:pt>
                <c:pt idx="5403">
                  <c:v>540300</c:v>
                </c:pt>
                <c:pt idx="5404">
                  <c:v>540400</c:v>
                </c:pt>
                <c:pt idx="5405">
                  <c:v>540500</c:v>
                </c:pt>
                <c:pt idx="5406">
                  <c:v>540600</c:v>
                </c:pt>
                <c:pt idx="5407">
                  <c:v>540700</c:v>
                </c:pt>
                <c:pt idx="5408">
                  <c:v>540800</c:v>
                </c:pt>
                <c:pt idx="5409">
                  <c:v>540900</c:v>
                </c:pt>
                <c:pt idx="5410">
                  <c:v>541000</c:v>
                </c:pt>
                <c:pt idx="5411">
                  <c:v>541100</c:v>
                </c:pt>
                <c:pt idx="5412">
                  <c:v>541200</c:v>
                </c:pt>
                <c:pt idx="5413">
                  <c:v>541300</c:v>
                </c:pt>
                <c:pt idx="5414">
                  <c:v>541400</c:v>
                </c:pt>
                <c:pt idx="5415">
                  <c:v>541500</c:v>
                </c:pt>
                <c:pt idx="5416">
                  <c:v>541600</c:v>
                </c:pt>
                <c:pt idx="5417">
                  <c:v>541700</c:v>
                </c:pt>
                <c:pt idx="5418">
                  <c:v>541800</c:v>
                </c:pt>
                <c:pt idx="5419">
                  <c:v>541900</c:v>
                </c:pt>
                <c:pt idx="5420">
                  <c:v>542000</c:v>
                </c:pt>
                <c:pt idx="5421">
                  <c:v>542100</c:v>
                </c:pt>
                <c:pt idx="5422">
                  <c:v>542200</c:v>
                </c:pt>
                <c:pt idx="5423">
                  <c:v>542300</c:v>
                </c:pt>
                <c:pt idx="5424">
                  <c:v>542400</c:v>
                </c:pt>
                <c:pt idx="5425">
                  <c:v>542500</c:v>
                </c:pt>
                <c:pt idx="5426">
                  <c:v>542600</c:v>
                </c:pt>
                <c:pt idx="5427">
                  <c:v>542700</c:v>
                </c:pt>
                <c:pt idx="5428">
                  <c:v>542800</c:v>
                </c:pt>
                <c:pt idx="5429">
                  <c:v>542900</c:v>
                </c:pt>
                <c:pt idx="5430">
                  <c:v>543000</c:v>
                </c:pt>
                <c:pt idx="5431">
                  <c:v>543100</c:v>
                </c:pt>
                <c:pt idx="5432">
                  <c:v>543200</c:v>
                </c:pt>
                <c:pt idx="5433">
                  <c:v>543300</c:v>
                </c:pt>
                <c:pt idx="5434">
                  <c:v>543400</c:v>
                </c:pt>
                <c:pt idx="5435">
                  <c:v>543500</c:v>
                </c:pt>
                <c:pt idx="5436">
                  <c:v>543600</c:v>
                </c:pt>
                <c:pt idx="5437">
                  <c:v>543700</c:v>
                </c:pt>
                <c:pt idx="5438">
                  <c:v>543800</c:v>
                </c:pt>
                <c:pt idx="5439">
                  <c:v>543900</c:v>
                </c:pt>
                <c:pt idx="5440">
                  <c:v>544000</c:v>
                </c:pt>
                <c:pt idx="5441">
                  <c:v>544100</c:v>
                </c:pt>
                <c:pt idx="5442">
                  <c:v>544200</c:v>
                </c:pt>
                <c:pt idx="5443">
                  <c:v>544300</c:v>
                </c:pt>
                <c:pt idx="5444">
                  <c:v>544400</c:v>
                </c:pt>
                <c:pt idx="5445">
                  <c:v>544500</c:v>
                </c:pt>
                <c:pt idx="5446">
                  <c:v>544600</c:v>
                </c:pt>
                <c:pt idx="5447">
                  <c:v>544700</c:v>
                </c:pt>
                <c:pt idx="5448">
                  <c:v>544800</c:v>
                </c:pt>
                <c:pt idx="5449">
                  <c:v>544900</c:v>
                </c:pt>
                <c:pt idx="5450">
                  <c:v>545000</c:v>
                </c:pt>
                <c:pt idx="5451">
                  <c:v>545100</c:v>
                </c:pt>
                <c:pt idx="5452">
                  <c:v>545200</c:v>
                </c:pt>
                <c:pt idx="5453">
                  <c:v>545300</c:v>
                </c:pt>
                <c:pt idx="5454">
                  <c:v>545400</c:v>
                </c:pt>
                <c:pt idx="5455">
                  <c:v>545500</c:v>
                </c:pt>
                <c:pt idx="5456">
                  <c:v>545600</c:v>
                </c:pt>
                <c:pt idx="5457">
                  <c:v>545700</c:v>
                </c:pt>
                <c:pt idx="5458">
                  <c:v>545800</c:v>
                </c:pt>
                <c:pt idx="5459">
                  <c:v>545900</c:v>
                </c:pt>
                <c:pt idx="5460">
                  <c:v>546000</c:v>
                </c:pt>
                <c:pt idx="5461">
                  <c:v>546100</c:v>
                </c:pt>
                <c:pt idx="5462">
                  <c:v>546200</c:v>
                </c:pt>
                <c:pt idx="5463">
                  <c:v>546300</c:v>
                </c:pt>
                <c:pt idx="5464">
                  <c:v>546400</c:v>
                </c:pt>
                <c:pt idx="5465">
                  <c:v>546500</c:v>
                </c:pt>
                <c:pt idx="5466">
                  <c:v>546600</c:v>
                </c:pt>
                <c:pt idx="5467">
                  <c:v>546700</c:v>
                </c:pt>
                <c:pt idx="5468">
                  <c:v>546800</c:v>
                </c:pt>
                <c:pt idx="5469">
                  <c:v>546900</c:v>
                </c:pt>
                <c:pt idx="5470">
                  <c:v>547000</c:v>
                </c:pt>
                <c:pt idx="5471">
                  <c:v>547100</c:v>
                </c:pt>
                <c:pt idx="5472">
                  <c:v>547200</c:v>
                </c:pt>
                <c:pt idx="5473">
                  <c:v>547300</c:v>
                </c:pt>
                <c:pt idx="5474">
                  <c:v>547400</c:v>
                </c:pt>
                <c:pt idx="5475">
                  <c:v>547500</c:v>
                </c:pt>
                <c:pt idx="5476">
                  <c:v>547600</c:v>
                </c:pt>
                <c:pt idx="5477">
                  <c:v>547700</c:v>
                </c:pt>
                <c:pt idx="5478">
                  <c:v>547800</c:v>
                </c:pt>
                <c:pt idx="5479">
                  <c:v>547900</c:v>
                </c:pt>
                <c:pt idx="5480">
                  <c:v>548000</c:v>
                </c:pt>
                <c:pt idx="5481">
                  <c:v>548100</c:v>
                </c:pt>
                <c:pt idx="5482">
                  <c:v>548200</c:v>
                </c:pt>
                <c:pt idx="5483">
                  <c:v>548300</c:v>
                </c:pt>
                <c:pt idx="5484">
                  <c:v>548400</c:v>
                </c:pt>
                <c:pt idx="5485">
                  <c:v>548500</c:v>
                </c:pt>
                <c:pt idx="5486">
                  <c:v>548600</c:v>
                </c:pt>
                <c:pt idx="5487">
                  <c:v>548700</c:v>
                </c:pt>
                <c:pt idx="5488">
                  <c:v>548800</c:v>
                </c:pt>
                <c:pt idx="5489">
                  <c:v>548900</c:v>
                </c:pt>
                <c:pt idx="5490">
                  <c:v>549000</c:v>
                </c:pt>
                <c:pt idx="5491">
                  <c:v>549100</c:v>
                </c:pt>
                <c:pt idx="5492">
                  <c:v>549200</c:v>
                </c:pt>
                <c:pt idx="5493">
                  <c:v>549300</c:v>
                </c:pt>
                <c:pt idx="5494">
                  <c:v>549400</c:v>
                </c:pt>
                <c:pt idx="5495">
                  <c:v>549500</c:v>
                </c:pt>
                <c:pt idx="5496">
                  <c:v>549600</c:v>
                </c:pt>
                <c:pt idx="5497">
                  <c:v>549700</c:v>
                </c:pt>
                <c:pt idx="5498">
                  <c:v>549800</c:v>
                </c:pt>
                <c:pt idx="5499">
                  <c:v>549900</c:v>
                </c:pt>
                <c:pt idx="5500">
                  <c:v>550000</c:v>
                </c:pt>
                <c:pt idx="5501">
                  <c:v>550100</c:v>
                </c:pt>
                <c:pt idx="5502">
                  <c:v>550200</c:v>
                </c:pt>
                <c:pt idx="5503">
                  <c:v>550300</c:v>
                </c:pt>
                <c:pt idx="5504">
                  <c:v>550400</c:v>
                </c:pt>
                <c:pt idx="5505">
                  <c:v>550500</c:v>
                </c:pt>
                <c:pt idx="5506">
                  <c:v>550600</c:v>
                </c:pt>
                <c:pt idx="5507">
                  <c:v>550700</c:v>
                </c:pt>
                <c:pt idx="5508">
                  <c:v>550800</c:v>
                </c:pt>
                <c:pt idx="5509">
                  <c:v>550900</c:v>
                </c:pt>
                <c:pt idx="5510">
                  <c:v>551000</c:v>
                </c:pt>
                <c:pt idx="5511">
                  <c:v>551100</c:v>
                </c:pt>
                <c:pt idx="5512">
                  <c:v>551200</c:v>
                </c:pt>
                <c:pt idx="5513">
                  <c:v>551300</c:v>
                </c:pt>
                <c:pt idx="5514">
                  <c:v>551400</c:v>
                </c:pt>
                <c:pt idx="5515">
                  <c:v>551500</c:v>
                </c:pt>
                <c:pt idx="5516">
                  <c:v>551600</c:v>
                </c:pt>
                <c:pt idx="5517">
                  <c:v>551700</c:v>
                </c:pt>
                <c:pt idx="5518">
                  <c:v>551800</c:v>
                </c:pt>
                <c:pt idx="5519">
                  <c:v>551900</c:v>
                </c:pt>
                <c:pt idx="5520">
                  <c:v>552000</c:v>
                </c:pt>
                <c:pt idx="5521">
                  <c:v>552100</c:v>
                </c:pt>
                <c:pt idx="5522">
                  <c:v>552200</c:v>
                </c:pt>
                <c:pt idx="5523">
                  <c:v>552300</c:v>
                </c:pt>
                <c:pt idx="5524">
                  <c:v>552400</c:v>
                </c:pt>
                <c:pt idx="5525">
                  <c:v>552500</c:v>
                </c:pt>
                <c:pt idx="5526">
                  <c:v>552600</c:v>
                </c:pt>
                <c:pt idx="5527">
                  <c:v>552700</c:v>
                </c:pt>
                <c:pt idx="5528">
                  <c:v>552800</c:v>
                </c:pt>
                <c:pt idx="5529">
                  <c:v>552900</c:v>
                </c:pt>
                <c:pt idx="5530">
                  <c:v>553000</c:v>
                </c:pt>
                <c:pt idx="5531">
                  <c:v>553100</c:v>
                </c:pt>
                <c:pt idx="5532">
                  <c:v>553200</c:v>
                </c:pt>
                <c:pt idx="5533">
                  <c:v>553300</c:v>
                </c:pt>
                <c:pt idx="5534">
                  <c:v>553400</c:v>
                </c:pt>
                <c:pt idx="5535">
                  <c:v>553500</c:v>
                </c:pt>
                <c:pt idx="5536">
                  <c:v>553600</c:v>
                </c:pt>
                <c:pt idx="5537">
                  <c:v>553700</c:v>
                </c:pt>
                <c:pt idx="5538">
                  <c:v>553800</c:v>
                </c:pt>
                <c:pt idx="5539">
                  <c:v>553900</c:v>
                </c:pt>
                <c:pt idx="5540">
                  <c:v>554000</c:v>
                </c:pt>
                <c:pt idx="5541">
                  <c:v>554100</c:v>
                </c:pt>
                <c:pt idx="5542">
                  <c:v>554200</c:v>
                </c:pt>
                <c:pt idx="5543">
                  <c:v>554300</c:v>
                </c:pt>
                <c:pt idx="5544">
                  <c:v>554400</c:v>
                </c:pt>
                <c:pt idx="5545">
                  <c:v>554500</c:v>
                </c:pt>
                <c:pt idx="5546">
                  <c:v>554600</c:v>
                </c:pt>
                <c:pt idx="5547">
                  <c:v>554700</c:v>
                </c:pt>
                <c:pt idx="5548">
                  <c:v>554800</c:v>
                </c:pt>
                <c:pt idx="5549">
                  <c:v>554900</c:v>
                </c:pt>
                <c:pt idx="5550">
                  <c:v>555000</c:v>
                </c:pt>
                <c:pt idx="5551">
                  <c:v>555100</c:v>
                </c:pt>
                <c:pt idx="5552">
                  <c:v>555200</c:v>
                </c:pt>
                <c:pt idx="5553">
                  <c:v>555300</c:v>
                </c:pt>
                <c:pt idx="5554">
                  <c:v>555400</c:v>
                </c:pt>
                <c:pt idx="5555">
                  <c:v>555500</c:v>
                </c:pt>
                <c:pt idx="5556">
                  <c:v>555600</c:v>
                </c:pt>
                <c:pt idx="5557">
                  <c:v>555700</c:v>
                </c:pt>
                <c:pt idx="5558">
                  <c:v>555800</c:v>
                </c:pt>
                <c:pt idx="5559">
                  <c:v>555900</c:v>
                </c:pt>
                <c:pt idx="5560">
                  <c:v>556000</c:v>
                </c:pt>
                <c:pt idx="5561">
                  <c:v>556100</c:v>
                </c:pt>
                <c:pt idx="5562">
                  <c:v>556200</c:v>
                </c:pt>
                <c:pt idx="5563">
                  <c:v>556300</c:v>
                </c:pt>
                <c:pt idx="5564">
                  <c:v>556400</c:v>
                </c:pt>
                <c:pt idx="5565">
                  <c:v>556500</c:v>
                </c:pt>
                <c:pt idx="5566">
                  <c:v>556600</c:v>
                </c:pt>
                <c:pt idx="5567">
                  <c:v>556700</c:v>
                </c:pt>
                <c:pt idx="5568">
                  <c:v>556800</c:v>
                </c:pt>
                <c:pt idx="5569">
                  <c:v>556900</c:v>
                </c:pt>
                <c:pt idx="5570">
                  <c:v>557000</c:v>
                </c:pt>
                <c:pt idx="5571">
                  <c:v>557100</c:v>
                </c:pt>
                <c:pt idx="5572">
                  <c:v>557200</c:v>
                </c:pt>
                <c:pt idx="5573">
                  <c:v>557300</c:v>
                </c:pt>
                <c:pt idx="5574">
                  <c:v>557400</c:v>
                </c:pt>
                <c:pt idx="5575">
                  <c:v>557500</c:v>
                </c:pt>
                <c:pt idx="5576">
                  <c:v>557600</c:v>
                </c:pt>
                <c:pt idx="5577">
                  <c:v>557700</c:v>
                </c:pt>
                <c:pt idx="5578">
                  <c:v>557800</c:v>
                </c:pt>
                <c:pt idx="5579">
                  <c:v>557900</c:v>
                </c:pt>
                <c:pt idx="5580">
                  <c:v>558000</c:v>
                </c:pt>
                <c:pt idx="5581">
                  <c:v>558100</c:v>
                </c:pt>
                <c:pt idx="5582">
                  <c:v>558200</c:v>
                </c:pt>
                <c:pt idx="5583">
                  <c:v>558300</c:v>
                </c:pt>
                <c:pt idx="5584">
                  <c:v>558400</c:v>
                </c:pt>
                <c:pt idx="5585">
                  <c:v>558500</c:v>
                </c:pt>
                <c:pt idx="5586">
                  <c:v>558600</c:v>
                </c:pt>
                <c:pt idx="5587">
                  <c:v>558700</c:v>
                </c:pt>
                <c:pt idx="5588">
                  <c:v>558800</c:v>
                </c:pt>
                <c:pt idx="5589">
                  <c:v>558900</c:v>
                </c:pt>
                <c:pt idx="5590">
                  <c:v>559000</c:v>
                </c:pt>
                <c:pt idx="5591">
                  <c:v>559100</c:v>
                </c:pt>
                <c:pt idx="5592">
                  <c:v>559200</c:v>
                </c:pt>
                <c:pt idx="5593">
                  <c:v>559300</c:v>
                </c:pt>
                <c:pt idx="5594">
                  <c:v>559400</c:v>
                </c:pt>
                <c:pt idx="5595">
                  <c:v>559500</c:v>
                </c:pt>
                <c:pt idx="5596">
                  <c:v>559600</c:v>
                </c:pt>
                <c:pt idx="5597">
                  <c:v>559700</c:v>
                </c:pt>
                <c:pt idx="5598">
                  <c:v>559800</c:v>
                </c:pt>
                <c:pt idx="5599">
                  <c:v>559900</c:v>
                </c:pt>
                <c:pt idx="5600">
                  <c:v>560000</c:v>
                </c:pt>
                <c:pt idx="5601">
                  <c:v>560100</c:v>
                </c:pt>
                <c:pt idx="5602">
                  <c:v>560200</c:v>
                </c:pt>
                <c:pt idx="5603">
                  <c:v>560300</c:v>
                </c:pt>
                <c:pt idx="5604">
                  <c:v>560400</c:v>
                </c:pt>
                <c:pt idx="5605">
                  <c:v>560500</c:v>
                </c:pt>
                <c:pt idx="5606">
                  <c:v>560600</c:v>
                </c:pt>
                <c:pt idx="5607">
                  <c:v>560700</c:v>
                </c:pt>
                <c:pt idx="5608">
                  <c:v>560800</c:v>
                </c:pt>
                <c:pt idx="5609">
                  <c:v>560900</c:v>
                </c:pt>
                <c:pt idx="5610">
                  <c:v>561000</c:v>
                </c:pt>
                <c:pt idx="5611">
                  <c:v>561100</c:v>
                </c:pt>
                <c:pt idx="5612">
                  <c:v>561200</c:v>
                </c:pt>
                <c:pt idx="5613">
                  <c:v>561300</c:v>
                </c:pt>
                <c:pt idx="5614">
                  <c:v>561400</c:v>
                </c:pt>
                <c:pt idx="5615">
                  <c:v>561500</c:v>
                </c:pt>
                <c:pt idx="5616">
                  <c:v>561600</c:v>
                </c:pt>
                <c:pt idx="5617">
                  <c:v>561700</c:v>
                </c:pt>
                <c:pt idx="5618">
                  <c:v>561800</c:v>
                </c:pt>
                <c:pt idx="5619">
                  <c:v>561900</c:v>
                </c:pt>
                <c:pt idx="5620">
                  <c:v>562000</c:v>
                </c:pt>
                <c:pt idx="5621">
                  <c:v>562100</c:v>
                </c:pt>
                <c:pt idx="5622">
                  <c:v>562200</c:v>
                </c:pt>
                <c:pt idx="5623">
                  <c:v>562300</c:v>
                </c:pt>
                <c:pt idx="5624">
                  <c:v>562400</c:v>
                </c:pt>
                <c:pt idx="5625">
                  <c:v>562500</c:v>
                </c:pt>
                <c:pt idx="5626">
                  <c:v>562600</c:v>
                </c:pt>
                <c:pt idx="5627">
                  <c:v>562700</c:v>
                </c:pt>
                <c:pt idx="5628">
                  <c:v>562800</c:v>
                </c:pt>
                <c:pt idx="5629">
                  <c:v>562900</c:v>
                </c:pt>
                <c:pt idx="5630">
                  <c:v>563000</c:v>
                </c:pt>
                <c:pt idx="5631">
                  <c:v>563100</c:v>
                </c:pt>
                <c:pt idx="5632">
                  <c:v>563200</c:v>
                </c:pt>
                <c:pt idx="5633">
                  <c:v>563300</c:v>
                </c:pt>
                <c:pt idx="5634">
                  <c:v>563400</c:v>
                </c:pt>
                <c:pt idx="5635">
                  <c:v>563500</c:v>
                </c:pt>
                <c:pt idx="5636">
                  <c:v>563600</c:v>
                </c:pt>
                <c:pt idx="5637">
                  <c:v>563700</c:v>
                </c:pt>
                <c:pt idx="5638">
                  <c:v>563800</c:v>
                </c:pt>
                <c:pt idx="5639">
                  <c:v>563900</c:v>
                </c:pt>
                <c:pt idx="5640">
                  <c:v>564000</c:v>
                </c:pt>
                <c:pt idx="5641">
                  <c:v>564100</c:v>
                </c:pt>
                <c:pt idx="5642">
                  <c:v>564200</c:v>
                </c:pt>
                <c:pt idx="5643">
                  <c:v>564300</c:v>
                </c:pt>
                <c:pt idx="5644">
                  <c:v>564400</c:v>
                </c:pt>
                <c:pt idx="5645">
                  <c:v>564500</c:v>
                </c:pt>
                <c:pt idx="5646">
                  <c:v>564600</c:v>
                </c:pt>
                <c:pt idx="5647">
                  <c:v>564700</c:v>
                </c:pt>
                <c:pt idx="5648">
                  <c:v>564800</c:v>
                </c:pt>
                <c:pt idx="5649">
                  <c:v>564900</c:v>
                </c:pt>
                <c:pt idx="5650">
                  <c:v>565000</c:v>
                </c:pt>
                <c:pt idx="5651">
                  <c:v>565100</c:v>
                </c:pt>
                <c:pt idx="5652">
                  <c:v>565200</c:v>
                </c:pt>
                <c:pt idx="5653">
                  <c:v>565300</c:v>
                </c:pt>
                <c:pt idx="5654">
                  <c:v>565400</c:v>
                </c:pt>
                <c:pt idx="5655">
                  <c:v>565500</c:v>
                </c:pt>
                <c:pt idx="5656">
                  <c:v>565600</c:v>
                </c:pt>
                <c:pt idx="5657">
                  <c:v>565700</c:v>
                </c:pt>
                <c:pt idx="5658">
                  <c:v>565800</c:v>
                </c:pt>
                <c:pt idx="5659">
                  <c:v>565900</c:v>
                </c:pt>
                <c:pt idx="5660">
                  <c:v>566000</c:v>
                </c:pt>
                <c:pt idx="5661">
                  <c:v>566100</c:v>
                </c:pt>
                <c:pt idx="5662">
                  <c:v>566200</c:v>
                </c:pt>
                <c:pt idx="5663">
                  <c:v>566300</c:v>
                </c:pt>
                <c:pt idx="5664">
                  <c:v>566400</c:v>
                </c:pt>
                <c:pt idx="5665">
                  <c:v>566500</c:v>
                </c:pt>
                <c:pt idx="5666">
                  <c:v>566600</c:v>
                </c:pt>
                <c:pt idx="5667">
                  <c:v>566700</c:v>
                </c:pt>
                <c:pt idx="5668">
                  <c:v>566800</c:v>
                </c:pt>
                <c:pt idx="5669">
                  <c:v>566900</c:v>
                </c:pt>
                <c:pt idx="5670">
                  <c:v>567000</c:v>
                </c:pt>
                <c:pt idx="5671">
                  <c:v>567100</c:v>
                </c:pt>
                <c:pt idx="5672">
                  <c:v>567200</c:v>
                </c:pt>
                <c:pt idx="5673">
                  <c:v>567300</c:v>
                </c:pt>
                <c:pt idx="5674">
                  <c:v>567400</c:v>
                </c:pt>
                <c:pt idx="5675">
                  <c:v>567500</c:v>
                </c:pt>
                <c:pt idx="5676">
                  <c:v>567600</c:v>
                </c:pt>
                <c:pt idx="5677">
                  <c:v>567700</c:v>
                </c:pt>
                <c:pt idx="5678">
                  <c:v>567800</c:v>
                </c:pt>
                <c:pt idx="5679">
                  <c:v>567900</c:v>
                </c:pt>
                <c:pt idx="5680">
                  <c:v>568000</c:v>
                </c:pt>
                <c:pt idx="5681">
                  <c:v>568100</c:v>
                </c:pt>
                <c:pt idx="5682">
                  <c:v>568200</c:v>
                </c:pt>
                <c:pt idx="5683">
                  <c:v>568300</c:v>
                </c:pt>
                <c:pt idx="5684">
                  <c:v>568400</c:v>
                </c:pt>
                <c:pt idx="5685">
                  <c:v>568500</c:v>
                </c:pt>
                <c:pt idx="5686">
                  <c:v>568600</c:v>
                </c:pt>
                <c:pt idx="5687">
                  <c:v>568700</c:v>
                </c:pt>
                <c:pt idx="5688">
                  <c:v>568800</c:v>
                </c:pt>
                <c:pt idx="5689">
                  <c:v>568900</c:v>
                </c:pt>
                <c:pt idx="5690">
                  <c:v>569000</c:v>
                </c:pt>
                <c:pt idx="5691">
                  <c:v>569100</c:v>
                </c:pt>
                <c:pt idx="5692">
                  <c:v>569200</c:v>
                </c:pt>
                <c:pt idx="5693">
                  <c:v>569300</c:v>
                </c:pt>
                <c:pt idx="5694">
                  <c:v>569400</c:v>
                </c:pt>
                <c:pt idx="5695">
                  <c:v>569500</c:v>
                </c:pt>
                <c:pt idx="5696">
                  <c:v>569600</c:v>
                </c:pt>
                <c:pt idx="5697">
                  <c:v>569700</c:v>
                </c:pt>
                <c:pt idx="5698">
                  <c:v>569800</c:v>
                </c:pt>
                <c:pt idx="5699">
                  <c:v>569900</c:v>
                </c:pt>
                <c:pt idx="5700">
                  <c:v>570000</c:v>
                </c:pt>
                <c:pt idx="5701">
                  <c:v>570100</c:v>
                </c:pt>
                <c:pt idx="5702">
                  <c:v>570200</c:v>
                </c:pt>
                <c:pt idx="5703">
                  <c:v>570300</c:v>
                </c:pt>
                <c:pt idx="5704">
                  <c:v>570400</c:v>
                </c:pt>
                <c:pt idx="5705">
                  <c:v>570500</c:v>
                </c:pt>
                <c:pt idx="5706">
                  <c:v>570600</c:v>
                </c:pt>
                <c:pt idx="5707">
                  <c:v>570700</c:v>
                </c:pt>
                <c:pt idx="5708">
                  <c:v>570800</c:v>
                </c:pt>
                <c:pt idx="5709">
                  <c:v>570900</c:v>
                </c:pt>
                <c:pt idx="5710">
                  <c:v>571000</c:v>
                </c:pt>
                <c:pt idx="5711">
                  <c:v>571100</c:v>
                </c:pt>
                <c:pt idx="5712">
                  <c:v>571200</c:v>
                </c:pt>
                <c:pt idx="5713">
                  <c:v>571300</c:v>
                </c:pt>
                <c:pt idx="5714">
                  <c:v>571400</c:v>
                </c:pt>
                <c:pt idx="5715">
                  <c:v>571500</c:v>
                </c:pt>
                <c:pt idx="5716">
                  <c:v>571600</c:v>
                </c:pt>
                <c:pt idx="5717">
                  <c:v>571700</c:v>
                </c:pt>
                <c:pt idx="5718">
                  <c:v>571800</c:v>
                </c:pt>
                <c:pt idx="5719">
                  <c:v>571900</c:v>
                </c:pt>
                <c:pt idx="5720">
                  <c:v>572000</c:v>
                </c:pt>
                <c:pt idx="5721">
                  <c:v>572100</c:v>
                </c:pt>
                <c:pt idx="5722">
                  <c:v>572200</c:v>
                </c:pt>
                <c:pt idx="5723">
                  <c:v>572300</c:v>
                </c:pt>
                <c:pt idx="5724">
                  <c:v>572400</c:v>
                </c:pt>
                <c:pt idx="5725">
                  <c:v>572500</c:v>
                </c:pt>
                <c:pt idx="5726">
                  <c:v>572600</c:v>
                </c:pt>
                <c:pt idx="5727">
                  <c:v>572700</c:v>
                </c:pt>
                <c:pt idx="5728">
                  <c:v>572800</c:v>
                </c:pt>
                <c:pt idx="5729">
                  <c:v>572900</c:v>
                </c:pt>
                <c:pt idx="5730">
                  <c:v>573000</c:v>
                </c:pt>
                <c:pt idx="5731">
                  <c:v>573100</c:v>
                </c:pt>
                <c:pt idx="5732">
                  <c:v>573200</c:v>
                </c:pt>
                <c:pt idx="5733">
                  <c:v>573300</c:v>
                </c:pt>
                <c:pt idx="5734">
                  <c:v>573400</c:v>
                </c:pt>
                <c:pt idx="5735">
                  <c:v>573500</c:v>
                </c:pt>
                <c:pt idx="5736">
                  <c:v>573600</c:v>
                </c:pt>
                <c:pt idx="5737">
                  <c:v>573700</c:v>
                </c:pt>
                <c:pt idx="5738">
                  <c:v>573800</c:v>
                </c:pt>
                <c:pt idx="5739">
                  <c:v>573900</c:v>
                </c:pt>
                <c:pt idx="5740">
                  <c:v>574000</c:v>
                </c:pt>
                <c:pt idx="5741">
                  <c:v>574100</c:v>
                </c:pt>
                <c:pt idx="5742">
                  <c:v>574200</c:v>
                </c:pt>
                <c:pt idx="5743">
                  <c:v>574300</c:v>
                </c:pt>
                <c:pt idx="5744">
                  <c:v>574400</c:v>
                </c:pt>
                <c:pt idx="5745">
                  <c:v>574500</c:v>
                </c:pt>
                <c:pt idx="5746">
                  <c:v>574600</c:v>
                </c:pt>
                <c:pt idx="5747">
                  <c:v>574700</c:v>
                </c:pt>
                <c:pt idx="5748">
                  <c:v>574800</c:v>
                </c:pt>
                <c:pt idx="5749">
                  <c:v>574900</c:v>
                </c:pt>
                <c:pt idx="5750">
                  <c:v>575000</c:v>
                </c:pt>
                <c:pt idx="5751">
                  <c:v>575100</c:v>
                </c:pt>
                <c:pt idx="5752">
                  <c:v>575200</c:v>
                </c:pt>
                <c:pt idx="5753">
                  <c:v>575300</c:v>
                </c:pt>
                <c:pt idx="5754">
                  <c:v>575400</c:v>
                </c:pt>
                <c:pt idx="5755">
                  <c:v>575500</c:v>
                </c:pt>
                <c:pt idx="5756">
                  <c:v>575600</c:v>
                </c:pt>
                <c:pt idx="5757">
                  <c:v>575700</c:v>
                </c:pt>
                <c:pt idx="5758">
                  <c:v>575800</c:v>
                </c:pt>
                <c:pt idx="5759">
                  <c:v>575900</c:v>
                </c:pt>
                <c:pt idx="5760">
                  <c:v>576000</c:v>
                </c:pt>
                <c:pt idx="5761">
                  <c:v>576100</c:v>
                </c:pt>
                <c:pt idx="5762">
                  <c:v>576200</c:v>
                </c:pt>
                <c:pt idx="5763">
                  <c:v>576300</c:v>
                </c:pt>
                <c:pt idx="5764">
                  <c:v>576400</c:v>
                </c:pt>
                <c:pt idx="5765">
                  <c:v>576500</c:v>
                </c:pt>
                <c:pt idx="5766">
                  <c:v>576600</c:v>
                </c:pt>
                <c:pt idx="5767">
                  <c:v>576700</c:v>
                </c:pt>
                <c:pt idx="5768">
                  <c:v>576800</c:v>
                </c:pt>
                <c:pt idx="5769">
                  <c:v>576900</c:v>
                </c:pt>
                <c:pt idx="5770">
                  <c:v>577000</c:v>
                </c:pt>
                <c:pt idx="5771">
                  <c:v>577100</c:v>
                </c:pt>
                <c:pt idx="5772">
                  <c:v>577200</c:v>
                </c:pt>
                <c:pt idx="5773">
                  <c:v>577300</c:v>
                </c:pt>
                <c:pt idx="5774">
                  <c:v>577400</c:v>
                </c:pt>
                <c:pt idx="5775">
                  <c:v>577500</c:v>
                </c:pt>
                <c:pt idx="5776">
                  <c:v>577600</c:v>
                </c:pt>
                <c:pt idx="5777">
                  <c:v>577700</c:v>
                </c:pt>
                <c:pt idx="5778">
                  <c:v>577800</c:v>
                </c:pt>
                <c:pt idx="5779">
                  <c:v>577900</c:v>
                </c:pt>
                <c:pt idx="5780">
                  <c:v>578000</c:v>
                </c:pt>
                <c:pt idx="5781">
                  <c:v>578100</c:v>
                </c:pt>
                <c:pt idx="5782">
                  <c:v>578200</c:v>
                </c:pt>
                <c:pt idx="5783">
                  <c:v>578300</c:v>
                </c:pt>
                <c:pt idx="5784">
                  <c:v>578400</c:v>
                </c:pt>
                <c:pt idx="5785">
                  <c:v>578500</c:v>
                </c:pt>
                <c:pt idx="5786">
                  <c:v>578600</c:v>
                </c:pt>
                <c:pt idx="5787">
                  <c:v>578700</c:v>
                </c:pt>
                <c:pt idx="5788">
                  <c:v>578800</c:v>
                </c:pt>
                <c:pt idx="5789">
                  <c:v>578900</c:v>
                </c:pt>
                <c:pt idx="5790">
                  <c:v>579000</c:v>
                </c:pt>
                <c:pt idx="5791">
                  <c:v>579100</c:v>
                </c:pt>
                <c:pt idx="5792">
                  <c:v>579200</c:v>
                </c:pt>
                <c:pt idx="5793">
                  <c:v>579300</c:v>
                </c:pt>
                <c:pt idx="5794">
                  <c:v>579400</c:v>
                </c:pt>
                <c:pt idx="5795">
                  <c:v>579500</c:v>
                </c:pt>
                <c:pt idx="5796">
                  <c:v>579600</c:v>
                </c:pt>
                <c:pt idx="5797">
                  <c:v>579700</c:v>
                </c:pt>
                <c:pt idx="5798">
                  <c:v>579800</c:v>
                </c:pt>
                <c:pt idx="5799">
                  <c:v>579900</c:v>
                </c:pt>
                <c:pt idx="5800">
                  <c:v>580000</c:v>
                </c:pt>
                <c:pt idx="5801">
                  <c:v>580100</c:v>
                </c:pt>
                <c:pt idx="5802">
                  <c:v>580200</c:v>
                </c:pt>
                <c:pt idx="5803">
                  <c:v>580300</c:v>
                </c:pt>
                <c:pt idx="5804">
                  <c:v>580400</c:v>
                </c:pt>
                <c:pt idx="5805">
                  <c:v>580500</c:v>
                </c:pt>
                <c:pt idx="5806">
                  <c:v>580600</c:v>
                </c:pt>
                <c:pt idx="5807">
                  <c:v>580700</c:v>
                </c:pt>
                <c:pt idx="5808">
                  <c:v>580800</c:v>
                </c:pt>
                <c:pt idx="5809">
                  <c:v>580900</c:v>
                </c:pt>
                <c:pt idx="5810">
                  <c:v>581000</c:v>
                </c:pt>
                <c:pt idx="5811">
                  <c:v>581100</c:v>
                </c:pt>
                <c:pt idx="5812">
                  <c:v>581200</c:v>
                </c:pt>
                <c:pt idx="5813">
                  <c:v>581300</c:v>
                </c:pt>
                <c:pt idx="5814">
                  <c:v>581400</c:v>
                </c:pt>
                <c:pt idx="5815">
                  <c:v>581500</c:v>
                </c:pt>
                <c:pt idx="5816">
                  <c:v>581600</c:v>
                </c:pt>
                <c:pt idx="5817">
                  <c:v>581700</c:v>
                </c:pt>
                <c:pt idx="5818">
                  <c:v>581800</c:v>
                </c:pt>
                <c:pt idx="5819">
                  <c:v>581900</c:v>
                </c:pt>
                <c:pt idx="5820">
                  <c:v>582000</c:v>
                </c:pt>
                <c:pt idx="5821">
                  <c:v>582100</c:v>
                </c:pt>
                <c:pt idx="5822">
                  <c:v>582200</c:v>
                </c:pt>
                <c:pt idx="5823">
                  <c:v>582300</c:v>
                </c:pt>
                <c:pt idx="5824">
                  <c:v>582400</c:v>
                </c:pt>
                <c:pt idx="5825">
                  <c:v>582500</c:v>
                </c:pt>
                <c:pt idx="5826">
                  <c:v>582600</c:v>
                </c:pt>
                <c:pt idx="5827">
                  <c:v>582700</c:v>
                </c:pt>
                <c:pt idx="5828">
                  <c:v>582800</c:v>
                </c:pt>
                <c:pt idx="5829">
                  <c:v>582900</c:v>
                </c:pt>
                <c:pt idx="5830">
                  <c:v>583000</c:v>
                </c:pt>
                <c:pt idx="5831">
                  <c:v>583100</c:v>
                </c:pt>
                <c:pt idx="5832">
                  <c:v>583200</c:v>
                </c:pt>
                <c:pt idx="5833">
                  <c:v>583300</c:v>
                </c:pt>
                <c:pt idx="5834">
                  <c:v>583400</c:v>
                </c:pt>
                <c:pt idx="5835">
                  <c:v>583500</c:v>
                </c:pt>
                <c:pt idx="5836">
                  <c:v>583600</c:v>
                </c:pt>
                <c:pt idx="5837">
                  <c:v>583700</c:v>
                </c:pt>
                <c:pt idx="5838">
                  <c:v>583800</c:v>
                </c:pt>
                <c:pt idx="5839">
                  <c:v>583900</c:v>
                </c:pt>
                <c:pt idx="5840">
                  <c:v>584000</c:v>
                </c:pt>
                <c:pt idx="5841">
                  <c:v>584100</c:v>
                </c:pt>
                <c:pt idx="5842">
                  <c:v>584200</c:v>
                </c:pt>
                <c:pt idx="5843">
                  <c:v>584300</c:v>
                </c:pt>
                <c:pt idx="5844">
                  <c:v>584400</c:v>
                </c:pt>
                <c:pt idx="5845">
                  <c:v>584500</c:v>
                </c:pt>
                <c:pt idx="5846">
                  <c:v>584600</c:v>
                </c:pt>
                <c:pt idx="5847">
                  <c:v>584700</c:v>
                </c:pt>
                <c:pt idx="5848">
                  <c:v>584800</c:v>
                </c:pt>
                <c:pt idx="5849">
                  <c:v>584900</c:v>
                </c:pt>
                <c:pt idx="5850">
                  <c:v>585000</c:v>
                </c:pt>
                <c:pt idx="5851">
                  <c:v>585100</c:v>
                </c:pt>
                <c:pt idx="5852">
                  <c:v>585200</c:v>
                </c:pt>
                <c:pt idx="5853">
                  <c:v>585300</c:v>
                </c:pt>
                <c:pt idx="5854">
                  <c:v>585400</c:v>
                </c:pt>
                <c:pt idx="5855">
                  <c:v>585500</c:v>
                </c:pt>
                <c:pt idx="5856">
                  <c:v>585600</c:v>
                </c:pt>
                <c:pt idx="5857">
                  <c:v>585700</c:v>
                </c:pt>
                <c:pt idx="5858">
                  <c:v>585800</c:v>
                </c:pt>
                <c:pt idx="5859">
                  <c:v>585900</c:v>
                </c:pt>
                <c:pt idx="5860">
                  <c:v>586000</c:v>
                </c:pt>
                <c:pt idx="5861">
                  <c:v>586100</c:v>
                </c:pt>
                <c:pt idx="5862">
                  <c:v>586200</c:v>
                </c:pt>
                <c:pt idx="5863">
                  <c:v>586300</c:v>
                </c:pt>
                <c:pt idx="5864">
                  <c:v>586400</c:v>
                </c:pt>
                <c:pt idx="5865">
                  <c:v>586500</c:v>
                </c:pt>
                <c:pt idx="5866">
                  <c:v>586600</c:v>
                </c:pt>
                <c:pt idx="5867">
                  <c:v>586700</c:v>
                </c:pt>
                <c:pt idx="5868">
                  <c:v>586800</c:v>
                </c:pt>
                <c:pt idx="5869">
                  <c:v>586900</c:v>
                </c:pt>
                <c:pt idx="5870">
                  <c:v>587000</c:v>
                </c:pt>
                <c:pt idx="5871">
                  <c:v>587100</c:v>
                </c:pt>
                <c:pt idx="5872">
                  <c:v>587200</c:v>
                </c:pt>
                <c:pt idx="5873">
                  <c:v>587300</c:v>
                </c:pt>
                <c:pt idx="5874">
                  <c:v>587400</c:v>
                </c:pt>
                <c:pt idx="5875">
                  <c:v>587500</c:v>
                </c:pt>
                <c:pt idx="5876">
                  <c:v>587600</c:v>
                </c:pt>
                <c:pt idx="5877">
                  <c:v>587700</c:v>
                </c:pt>
                <c:pt idx="5878">
                  <c:v>587800</c:v>
                </c:pt>
                <c:pt idx="5879">
                  <c:v>587900</c:v>
                </c:pt>
                <c:pt idx="5880">
                  <c:v>588000</c:v>
                </c:pt>
                <c:pt idx="5881">
                  <c:v>588100</c:v>
                </c:pt>
                <c:pt idx="5882">
                  <c:v>588200</c:v>
                </c:pt>
                <c:pt idx="5883">
                  <c:v>588300</c:v>
                </c:pt>
                <c:pt idx="5884">
                  <c:v>588400</c:v>
                </c:pt>
                <c:pt idx="5885">
                  <c:v>588500</c:v>
                </c:pt>
                <c:pt idx="5886">
                  <c:v>588600</c:v>
                </c:pt>
                <c:pt idx="5887">
                  <c:v>588700</c:v>
                </c:pt>
                <c:pt idx="5888">
                  <c:v>588800</c:v>
                </c:pt>
                <c:pt idx="5889">
                  <c:v>588900</c:v>
                </c:pt>
                <c:pt idx="5890">
                  <c:v>589000</c:v>
                </c:pt>
                <c:pt idx="5891">
                  <c:v>589100</c:v>
                </c:pt>
                <c:pt idx="5892">
                  <c:v>589200</c:v>
                </c:pt>
                <c:pt idx="5893">
                  <c:v>589300</c:v>
                </c:pt>
                <c:pt idx="5894">
                  <c:v>589400</c:v>
                </c:pt>
                <c:pt idx="5895">
                  <c:v>589500</c:v>
                </c:pt>
                <c:pt idx="5896">
                  <c:v>589600</c:v>
                </c:pt>
                <c:pt idx="5897">
                  <c:v>589700</c:v>
                </c:pt>
                <c:pt idx="5898">
                  <c:v>589800</c:v>
                </c:pt>
                <c:pt idx="5899">
                  <c:v>589900</c:v>
                </c:pt>
                <c:pt idx="5900">
                  <c:v>590000</c:v>
                </c:pt>
                <c:pt idx="5901">
                  <c:v>590100</c:v>
                </c:pt>
                <c:pt idx="5902">
                  <c:v>590200</c:v>
                </c:pt>
                <c:pt idx="5903">
                  <c:v>590300</c:v>
                </c:pt>
                <c:pt idx="5904">
                  <c:v>590400</c:v>
                </c:pt>
                <c:pt idx="5905">
                  <c:v>590500</c:v>
                </c:pt>
                <c:pt idx="5906">
                  <c:v>590600</c:v>
                </c:pt>
                <c:pt idx="5907">
                  <c:v>590700</c:v>
                </c:pt>
                <c:pt idx="5908">
                  <c:v>590800</c:v>
                </c:pt>
                <c:pt idx="5909">
                  <c:v>590900</c:v>
                </c:pt>
                <c:pt idx="5910">
                  <c:v>591000</c:v>
                </c:pt>
                <c:pt idx="5911">
                  <c:v>591100</c:v>
                </c:pt>
                <c:pt idx="5912">
                  <c:v>591200</c:v>
                </c:pt>
                <c:pt idx="5913">
                  <c:v>591300</c:v>
                </c:pt>
                <c:pt idx="5914">
                  <c:v>591400</c:v>
                </c:pt>
                <c:pt idx="5915">
                  <c:v>591500</c:v>
                </c:pt>
                <c:pt idx="5916">
                  <c:v>591600</c:v>
                </c:pt>
                <c:pt idx="5917">
                  <c:v>591700</c:v>
                </c:pt>
                <c:pt idx="5918">
                  <c:v>591800</c:v>
                </c:pt>
                <c:pt idx="5919">
                  <c:v>591900</c:v>
                </c:pt>
                <c:pt idx="5920">
                  <c:v>592000</c:v>
                </c:pt>
                <c:pt idx="5921">
                  <c:v>592100</c:v>
                </c:pt>
                <c:pt idx="5922">
                  <c:v>592200</c:v>
                </c:pt>
                <c:pt idx="5923">
                  <c:v>592300</c:v>
                </c:pt>
                <c:pt idx="5924">
                  <c:v>592400</c:v>
                </c:pt>
                <c:pt idx="5925">
                  <c:v>592500</c:v>
                </c:pt>
                <c:pt idx="5926">
                  <c:v>592600</c:v>
                </c:pt>
                <c:pt idx="5927">
                  <c:v>592700</c:v>
                </c:pt>
                <c:pt idx="5928">
                  <c:v>592800</c:v>
                </c:pt>
                <c:pt idx="5929">
                  <c:v>592900</c:v>
                </c:pt>
                <c:pt idx="5930">
                  <c:v>593000</c:v>
                </c:pt>
                <c:pt idx="5931">
                  <c:v>593100</c:v>
                </c:pt>
                <c:pt idx="5932">
                  <c:v>593200</c:v>
                </c:pt>
                <c:pt idx="5933">
                  <c:v>593300</c:v>
                </c:pt>
                <c:pt idx="5934">
                  <c:v>593400</c:v>
                </c:pt>
                <c:pt idx="5935">
                  <c:v>593500</c:v>
                </c:pt>
                <c:pt idx="5936">
                  <c:v>593600</c:v>
                </c:pt>
                <c:pt idx="5937">
                  <c:v>593700</c:v>
                </c:pt>
                <c:pt idx="5938">
                  <c:v>593800</c:v>
                </c:pt>
                <c:pt idx="5939">
                  <c:v>593900</c:v>
                </c:pt>
                <c:pt idx="5940">
                  <c:v>594000</c:v>
                </c:pt>
                <c:pt idx="5941">
                  <c:v>594100</c:v>
                </c:pt>
                <c:pt idx="5942">
                  <c:v>594200</c:v>
                </c:pt>
                <c:pt idx="5943">
                  <c:v>594300</c:v>
                </c:pt>
                <c:pt idx="5944">
                  <c:v>594400</c:v>
                </c:pt>
                <c:pt idx="5945">
                  <c:v>594500</c:v>
                </c:pt>
                <c:pt idx="5946">
                  <c:v>594600</c:v>
                </c:pt>
                <c:pt idx="5947">
                  <c:v>594700</c:v>
                </c:pt>
                <c:pt idx="5948">
                  <c:v>594800</c:v>
                </c:pt>
                <c:pt idx="5949">
                  <c:v>594900</c:v>
                </c:pt>
                <c:pt idx="5950">
                  <c:v>595000</c:v>
                </c:pt>
                <c:pt idx="5951">
                  <c:v>595100</c:v>
                </c:pt>
                <c:pt idx="5952">
                  <c:v>595200</c:v>
                </c:pt>
                <c:pt idx="5953">
                  <c:v>595300</c:v>
                </c:pt>
                <c:pt idx="5954">
                  <c:v>595400</c:v>
                </c:pt>
                <c:pt idx="5955">
                  <c:v>595500</c:v>
                </c:pt>
                <c:pt idx="5956">
                  <c:v>595600</c:v>
                </c:pt>
                <c:pt idx="5957">
                  <c:v>595700</c:v>
                </c:pt>
                <c:pt idx="5958">
                  <c:v>595800</c:v>
                </c:pt>
                <c:pt idx="5959">
                  <c:v>595900</c:v>
                </c:pt>
                <c:pt idx="5960">
                  <c:v>596000</c:v>
                </c:pt>
                <c:pt idx="5961">
                  <c:v>596100</c:v>
                </c:pt>
                <c:pt idx="5962">
                  <c:v>596200</c:v>
                </c:pt>
                <c:pt idx="5963">
                  <c:v>596300</c:v>
                </c:pt>
                <c:pt idx="5964">
                  <c:v>596400</c:v>
                </c:pt>
                <c:pt idx="5965">
                  <c:v>596500</c:v>
                </c:pt>
                <c:pt idx="5966">
                  <c:v>596600</c:v>
                </c:pt>
                <c:pt idx="5967">
                  <c:v>596700</c:v>
                </c:pt>
                <c:pt idx="5968">
                  <c:v>596800</c:v>
                </c:pt>
                <c:pt idx="5969">
                  <c:v>596900</c:v>
                </c:pt>
                <c:pt idx="5970">
                  <c:v>597000</c:v>
                </c:pt>
                <c:pt idx="5971">
                  <c:v>597100</c:v>
                </c:pt>
                <c:pt idx="5972">
                  <c:v>597200</c:v>
                </c:pt>
                <c:pt idx="5973">
                  <c:v>597300</c:v>
                </c:pt>
                <c:pt idx="5974">
                  <c:v>597400</c:v>
                </c:pt>
                <c:pt idx="5975">
                  <c:v>597500</c:v>
                </c:pt>
                <c:pt idx="5976">
                  <c:v>597600</c:v>
                </c:pt>
                <c:pt idx="5977">
                  <c:v>597700</c:v>
                </c:pt>
                <c:pt idx="5978">
                  <c:v>597800</c:v>
                </c:pt>
                <c:pt idx="5979">
                  <c:v>597900</c:v>
                </c:pt>
                <c:pt idx="5980">
                  <c:v>598000</c:v>
                </c:pt>
                <c:pt idx="5981">
                  <c:v>598100</c:v>
                </c:pt>
                <c:pt idx="5982">
                  <c:v>598200</c:v>
                </c:pt>
                <c:pt idx="5983">
                  <c:v>598300</c:v>
                </c:pt>
                <c:pt idx="5984">
                  <c:v>598400</c:v>
                </c:pt>
                <c:pt idx="5985">
                  <c:v>598500</c:v>
                </c:pt>
                <c:pt idx="5986">
                  <c:v>598600</c:v>
                </c:pt>
                <c:pt idx="5987">
                  <c:v>598700</c:v>
                </c:pt>
                <c:pt idx="5988">
                  <c:v>598800</c:v>
                </c:pt>
                <c:pt idx="5989">
                  <c:v>598900</c:v>
                </c:pt>
                <c:pt idx="5990">
                  <c:v>599000</c:v>
                </c:pt>
                <c:pt idx="5991">
                  <c:v>599100</c:v>
                </c:pt>
                <c:pt idx="5992">
                  <c:v>599200</c:v>
                </c:pt>
                <c:pt idx="5993">
                  <c:v>599300</c:v>
                </c:pt>
                <c:pt idx="5994">
                  <c:v>599400</c:v>
                </c:pt>
                <c:pt idx="5995">
                  <c:v>599500</c:v>
                </c:pt>
                <c:pt idx="5996">
                  <c:v>599600</c:v>
                </c:pt>
                <c:pt idx="5997">
                  <c:v>599700</c:v>
                </c:pt>
                <c:pt idx="5998">
                  <c:v>599800</c:v>
                </c:pt>
                <c:pt idx="5999">
                  <c:v>599900</c:v>
                </c:pt>
                <c:pt idx="6000">
                  <c:v>600000</c:v>
                </c:pt>
                <c:pt idx="6001">
                  <c:v>600100</c:v>
                </c:pt>
                <c:pt idx="6002">
                  <c:v>600200</c:v>
                </c:pt>
                <c:pt idx="6003">
                  <c:v>600300</c:v>
                </c:pt>
                <c:pt idx="6004">
                  <c:v>600400</c:v>
                </c:pt>
                <c:pt idx="6005">
                  <c:v>600500</c:v>
                </c:pt>
                <c:pt idx="6006">
                  <c:v>600600</c:v>
                </c:pt>
                <c:pt idx="6007">
                  <c:v>600700</c:v>
                </c:pt>
                <c:pt idx="6008">
                  <c:v>600800</c:v>
                </c:pt>
                <c:pt idx="6009">
                  <c:v>600900</c:v>
                </c:pt>
                <c:pt idx="6010">
                  <c:v>601000</c:v>
                </c:pt>
                <c:pt idx="6011">
                  <c:v>601100</c:v>
                </c:pt>
                <c:pt idx="6012">
                  <c:v>601200</c:v>
                </c:pt>
                <c:pt idx="6013">
                  <c:v>601300</c:v>
                </c:pt>
                <c:pt idx="6014">
                  <c:v>601400</c:v>
                </c:pt>
                <c:pt idx="6015">
                  <c:v>601500</c:v>
                </c:pt>
                <c:pt idx="6016">
                  <c:v>601600</c:v>
                </c:pt>
                <c:pt idx="6017">
                  <c:v>601700</c:v>
                </c:pt>
                <c:pt idx="6018">
                  <c:v>601800</c:v>
                </c:pt>
                <c:pt idx="6019">
                  <c:v>601900</c:v>
                </c:pt>
                <c:pt idx="6020">
                  <c:v>602000</c:v>
                </c:pt>
                <c:pt idx="6021">
                  <c:v>602100</c:v>
                </c:pt>
                <c:pt idx="6022">
                  <c:v>602200</c:v>
                </c:pt>
                <c:pt idx="6023">
                  <c:v>602300</c:v>
                </c:pt>
                <c:pt idx="6024">
                  <c:v>602400</c:v>
                </c:pt>
                <c:pt idx="6025">
                  <c:v>602500</c:v>
                </c:pt>
                <c:pt idx="6026">
                  <c:v>602600</c:v>
                </c:pt>
                <c:pt idx="6027">
                  <c:v>602700</c:v>
                </c:pt>
                <c:pt idx="6028">
                  <c:v>602800</c:v>
                </c:pt>
                <c:pt idx="6029">
                  <c:v>602900</c:v>
                </c:pt>
                <c:pt idx="6030">
                  <c:v>603000</c:v>
                </c:pt>
                <c:pt idx="6031">
                  <c:v>603100</c:v>
                </c:pt>
                <c:pt idx="6032">
                  <c:v>603200</c:v>
                </c:pt>
                <c:pt idx="6033">
                  <c:v>603300</c:v>
                </c:pt>
                <c:pt idx="6034">
                  <c:v>603400</c:v>
                </c:pt>
                <c:pt idx="6035">
                  <c:v>603500</c:v>
                </c:pt>
                <c:pt idx="6036">
                  <c:v>603600</c:v>
                </c:pt>
                <c:pt idx="6037">
                  <c:v>603700</c:v>
                </c:pt>
                <c:pt idx="6038">
                  <c:v>603800</c:v>
                </c:pt>
                <c:pt idx="6039">
                  <c:v>603900</c:v>
                </c:pt>
                <c:pt idx="6040">
                  <c:v>604000</c:v>
                </c:pt>
                <c:pt idx="6041">
                  <c:v>604100</c:v>
                </c:pt>
                <c:pt idx="6042">
                  <c:v>604200</c:v>
                </c:pt>
                <c:pt idx="6043">
                  <c:v>604300</c:v>
                </c:pt>
                <c:pt idx="6044">
                  <c:v>604400</c:v>
                </c:pt>
                <c:pt idx="6045">
                  <c:v>604500</c:v>
                </c:pt>
                <c:pt idx="6046">
                  <c:v>604600</c:v>
                </c:pt>
                <c:pt idx="6047">
                  <c:v>604700</c:v>
                </c:pt>
                <c:pt idx="6048">
                  <c:v>604800</c:v>
                </c:pt>
                <c:pt idx="6049">
                  <c:v>604900</c:v>
                </c:pt>
                <c:pt idx="6050">
                  <c:v>605000</c:v>
                </c:pt>
                <c:pt idx="6051">
                  <c:v>605100</c:v>
                </c:pt>
                <c:pt idx="6052">
                  <c:v>605200</c:v>
                </c:pt>
                <c:pt idx="6053">
                  <c:v>605300</c:v>
                </c:pt>
                <c:pt idx="6054">
                  <c:v>605400</c:v>
                </c:pt>
                <c:pt idx="6055">
                  <c:v>605500</c:v>
                </c:pt>
                <c:pt idx="6056">
                  <c:v>605600</c:v>
                </c:pt>
                <c:pt idx="6057">
                  <c:v>605700</c:v>
                </c:pt>
                <c:pt idx="6058">
                  <c:v>605800</c:v>
                </c:pt>
                <c:pt idx="6059">
                  <c:v>605900</c:v>
                </c:pt>
                <c:pt idx="6060">
                  <c:v>606000</c:v>
                </c:pt>
                <c:pt idx="6061">
                  <c:v>606100</c:v>
                </c:pt>
                <c:pt idx="6062">
                  <c:v>606200</c:v>
                </c:pt>
                <c:pt idx="6063">
                  <c:v>606300</c:v>
                </c:pt>
                <c:pt idx="6064">
                  <c:v>606400</c:v>
                </c:pt>
                <c:pt idx="6065">
                  <c:v>606500</c:v>
                </c:pt>
                <c:pt idx="6066">
                  <c:v>606600</c:v>
                </c:pt>
                <c:pt idx="6067">
                  <c:v>606700</c:v>
                </c:pt>
                <c:pt idx="6068">
                  <c:v>606800</c:v>
                </c:pt>
                <c:pt idx="6069">
                  <c:v>606900</c:v>
                </c:pt>
                <c:pt idx="6070">
                  <c:v>607000</c:v>
                </c:pt>
                <c:pt idx="6071">
                  <c:v>607100</c:v>
                </c:pt>
                <c:pt idx="6072">
                  <c:v>607200</c:v>
                </c:pt>
                <c:pt idx="6073">
                  <c:v>607300</c:v>
                </c:pt>
                <c:pt idx="6074">
                  <c:v>607400</c:v>
                </c:pt>
                <c:pt idx="6075">
                  <c:v>607500</c:v>
                </c:pt>
                <c:pt idx="6076">
                  <c:v>607600</c:v>
                </c:pt>
                <c:pt idx="6077">
                  <c:v>607700</c:v>
                </c:pt>
                <c:pt idx="6078">
                  <c:v>607800</c:v>
                </c:pt>
                <c:pt idx="6079">
                  <c:v>607900</c:v>
                </c:pt>
                <c:pt idx="6080">
                  <c:v>608000</c:v>
                </c:pt>
                <c:pt idx="6081">
                  <c:v>608100</c:v>
                </c:pt>
                <c:pt idx="6082">
                  <c:v>608200</c:v>
                </c:pt>
                <c:pt idx="6083">
                  <c:v>608300</c:v>
                </c:pt>
                <c:pt idx="6084">
                  <c:v>608400</c:v>
                </c:pt>
                <c:pt idx="6085">
                  <c:v>608500</c:v>
                </c:pt>
                <c:pt idx="6086">
                  <c:v>608600</c:v>
                </c:pt>
                <c:pt idx="6087">
                  <c:v>608700</c:v>
                </c:pt>
                <c:pt idx="6088">
                  <c:v>608800</c:v>
                </c:pt>
                <c:pt idx="6089">
                  <c:v>608900</c:v>
                </c:pt>
                <c:pt idx="6090">
                  <c:v>609000</c:v>
                </c:pt>
                <c:pt idx="6091">
                  <c:v>609100</c:v>
                </c:pt>
                <c:pt idx="6092">
                  <c:v>609200</c:v>
                </c:pt>
                <c:pt idx="6093">
                  <c:v>609300</c:v>
                </c:pt>
                <c:pt idx="6094">
                  <c:v>609400</c:v>
                </c:pt>
                <c:pt idx="6095">
                  <c:v>609500</c:v>
                </c:pt>
                <c:pt idx="6096">
                  <c:v>609600</c:v>
                </c:pt>
                <c:pt idx="6097">
                  <c:v>609700</c:v>
                </c:pt>
                <c:pt idx="6098">
                  <c:v>609800</c:v>
                </c:pt>
                <c:pt idx="6099">
                  <c:v>609900</c:v>
                </c:pt>
                <c:pt idx="6100">
                  <c:v>610000</c:v>
                </c:pt>
                <c:pt idx="6101">
                  <c:v>610100</c:v>
                </c:pt>
                <c:pt idx="6102">
                  <c:v>610200</c:v>
                </c:pt>
                <c:pt idx="6103">
                  <c:v>610300</c:v>
                </c:pt>
                <c:pt idx="6104">
                  <c:v>610400</c:v>
                </c:pt>
                <c:pt idx="6105">
                  <c:v>610500</c:v>
                </c:pt>
                <c:pt idx="6106">
                  <c:v>610600</c:v>
                </c:pt>
                <c:pt idx="6107">
                  <c:v>610700</c:v>
                </c:pt>
                <c:pt idx="6108">
                  <c:v>610800</c:v>
                </c:pt>
                <c:pt idx="6109">
                  <c:v>610900</c:v>
                </c:pt>
                <c:pt idx="6110">
                  <c:v>611000</c:v>
                </c:pt>
                <c:pt idx="6111">
                  <c:v>611100</c:v>
                </c:pt>
                <c:pt idx="6112">
                  <c:v>611200</c:v>
                </c:pt>
                <c:pt idx="6113">
                  <c:v>611300</c:v>
                </c:pt>
                <c:pt idx="6114">
                  <c:v>611400</c:v>
                </c:pt>
                <c:pt idx="6115">
                  <c:v>611500</c:v>
                </c:pt>
                <c:pt idx="6116">
                  <c:v>611600</c:v>
                </c:pt>
                <c:pt idx="6117">
                  <c:v>611700</c:v>
                </c:pt>
                <c:pt idx="6118">
                  <c:v>611800</c:v>
                </c:pt>
                <c:pt idx="6119">
                  <c:v>611900</c:v>
                </c:pt>
                <c:pt idx="6120">
                  <c:v>612000</c:v>
                </c:pt>
                <c:pt idx="6121">
                  <c:v>612100</c:v>
                </c:pt>
                <c:pt idx="6122">
                  <c:v>612200</c:v>
                </c:pt>
                <c:pt idx="6123">
                  <c:v>612300</c:v>
                </c:pt>
                <c:pt idx="6124">
                  <c:v>612400</c:v>
                </c:pt>
                <c:pt idx="6125">
                  <c:v>612500</c:v>
                </c:pt>
                <c:pt idx="6126">
                  <c:v>612600</c:v>
                </c:pt>
                <c:pt idx="6127">
                  <c:v>612700</c:v>
                </c:pt>
                <c:pt idx="6128">
                  <c:v>612800</c:v>
                </c:pt>
                <c:pt idx="6129">
                  <c:v>612900</c:v>
                </c:pt>
                <c:pt idx="6130">
                  <c:v>613000</c:v>
                </c:pt>
                <c:pt idx="6131">
                  <c:v>613100</c:v>
                </c:pt>
                <c:pt idx="6132">
                  <c:v>613200</c:v>
                </c:pt>
                <c:pt idx="6133">
                  <c:v>613300</c:v>
                </c:pt>
                <c:pt idx="6134">
                  <c:v>613400</c:v>
                </c:pt>
                <c:pt idx="6135">
                  <c:v>613500</c:v>
                </c:pt>
                <c:pt idx="6136">
                  <c:v>613600</c:v>
                </c:pt>
                <c:pt idx="6137">
                  <c:v>613700</c:v>
                </c:pt>
                <c:pt idx="6138">
                  <c:v>613800</c:v>
                </c:pt>
                <c:pt idx="6139">
                  <c:v>613900</c:v>
                </c:pt>
                <c:pt idx="6140">
                  <c:v>614000</c:v>
                </c:pt>
                <c:pt idx="6141">
                  <c:v>614100</c:v>
                </c:pt>
                <c:pt idx="6142">
                  <c:v>614200</c:v>
                </c:pt>
                <c:pt idx="6143">
                  <c:v>614300</c:v>
                </c:pt>
                <c:pt idx="6144">
                  <c:v>614400</c:v>
                </c:pt>
                <c:pt idx="6145">
                  <c:v>614500</c:v>
                </c:pt>
                <c:pt idx="6146">
                  <c:v>614600</c:v>
                </c:pt>
                <c:pt idx="6147">
                  <c:v>614700</c:v>
                </c:pt>
                <c:pt idx="6148">
                  <c:v>614800</c:v>
                </c:pt>
                <c:pt idx="6149">
                  <c:v>614900</c:v>
                </c:pt>
                <c:pt idx="6150">
                  <c:v>615000</c:v>
                </c:pt>
                <c:pt idx="6151">
                  <c:v>615100</c:v>
                </c:pt>
                <c:pt idx="6152">
                  <c:v>615200</c:v>
                </c:pt>
                <c:pt idx="6153">
                  <c:v>615300</c:v>
                </c:pt>
                <c:pt idx="6154">
                  <c:v>615400</c:v>
                </c:pt>
                <c:pt idx="6155">
                  <c:v>615500</c:v>
                </c:pt>
                <c:pt idx="6156">
                  <c:v>615600</c:v>
                </c:pt>
                <c:pt idx="6157">
                  <c:v>615700</c:v>
                </c:pt>
                <c:pt idx="6158">
                  <c:v>615800</c:v>
                </c:pt>
                <c:pt idx="6159">
                  <c:v>615900</c:v>
                </c:pt>
                <c:pt idx="6160">
                  <c:v>616000</c:v>
                </c:pt>
                <c:pt idx="6161">
                  <c:v>616100</c:v>
                </c:pt>
                <c:pt idx="6162">
                  <c:v>616200</c:v>
                </c:pt>
                <c:pt idx="6163">
                  <c:v>616300</c:v>
                </c:pt>
                <c:pt idx="6164">
                  <c:v>616400</c:v>
                </c:pt>
                <c:pt idx="6165">
                  <c:v>616500</c:v>
                </c:pt>
                <c:pt idx="6166">
                  <c:v>616600</c:v>
                </c:pt>
                <c:pt idx="6167">
                  <c:v>616700</c:v>
                </c:pt>
                <c:pt idx="6168">
                  <c:v>616800</c:v>
                </c:pt>
                <c:pt idx="6169">
                  <c:v>616900</c:v>
                </c:pt>
                <c:pt idx="6170">
                  <c:v>617000</c:v>
                </c:pt>
                <c:pt idx="6171">
                  <c:v>617100</c:v>
                </c:pt>
                <c:pt idx="6172">
                  <c:v>617200</c:v>
                </c:pt>
                <c:pt idx="6173">
                  <c:v>617300</c:v>
                </c:pt>
                <c:pt idx="6174">
                  <c:v>617400</c:v>
                </c:pt>
                <c:pt idx="6175">
                  <c:v>617500</c:v>
                </c:pt>
                <c:pt idx="6176">
                  <c:v>617600</c:v>
                </c:pt>
                <c:pt idx="6177">
                  <c:v>617700</c:v>
                </c:pt>
                <c:pt idx="6178">
                  <c:v>617800</c:v>
                </c:pt>
                <c:pt idx="6179">
                  <c:v>617900</c:v>
                </c:pt>
                <c:pt idx="6180">
                  <c:v>618000</c:v>
                </c:pt>
                <c:pt idx="6181">
                  <c:v>618100</c:v>
                </c:pt>
                <c:pt idx="6182">
                  <c:v>618200</c:v>
                </c:pt>
                <c:pt idx="6183">
                  <c:v>618300</c:v>
                </c:pt>
                <c:pt idx="6184">
                  <c:v>618400</c:v>
                </c:pt>
                <c:pt idx="6185">
                  <c:v>618500</c:v>
                </c:pt>
                <c:pt idx="6186">
                  <c:v>618600</c:v>
                </c:pt>
                <c:pt idx="6187">
                  <c:v>618700</c:v>
                </c:pt>
                <c:pt idx="6188">
                  <c:v>618800</c:v>
                </c:pt>
                <c:pt idx="6189">
                  <c:v>618900</c:v>
                </c:pt>
                <c:pt idx="6190">
                  <c:v>619000</c:v>
                </c:pt>
                <c:pt idx="6191">
                  <c:v>619100</c:v>
                </c:pt>
                <c:pt idx="6192">
                  <c:v>619200</c:v>
                </c:pt>
                <c:pt idx="6193">
                  <c:v>619300</c:v>
                </c:pt>
                <c:pt idx="6194">
                  <c:v>619400</c:v>
                </c:pt>
                <c:pt idx="6195">
                  <c:v>619500</c:v>
                </c:pt>
                <c:pt idx="6196">
                  <c:v>619600</c:v>
                </c:pt>
                <c:pt idx="6197">
                  <c:v>619700</c:v>
                </c:pt>
                <c:pt idx="6198">
                  <c:v>619800</c:v>
                </c:pt>
                <c:pt idx="6199">
                  <c:v>619900</c:v>
                </c:pt>
                <c:pt idx="6200">
                  <c:v>620000</c:v>
                </c:pt>
                <c:pt idx="6201">
                  <c:v>620100</c:v>
                </c:pt>
                <c:pt idx="6202">
                  <c:v>620200</c:v>
                </c:pt>
                <c:pt idx="6203">
                  <c:v>620300</c:v>
                </c:pt>
                <c:pt idx="6204">
                  <c:v>620400</c:v>
                </c:pt>
                <c:pt idx="6205">
                  <c:v>620500</c:v>
                </c:pt>
                <c:pt idx="6206">
                  <c:v>620600</c:v>
                </c:pt>
                <c:pt idx="6207">
                  <c:v>620700</c:v>
                </c:pt>
                <c:pt idx="6208">
                  <c:v>620800</c:v>
                </c:pt>
                <c:pt idx="6209">
                  <c:v>620900</c:v>
                </c:pt>
                <c:pt idx="6210">
                  <c:v>621000</c:v>
                </c:pt>
                <c:pt idx="6211">
                  <c:v>621100</c:v>
                </c:pt>
                <c:pt idx="6212">
                  <c:v>621200</c:v>
                </c:pt>
                <c:pt idx="6213">
                  <c:v>621300</c:v>
                </c:pt>
                <c:pt idx="6214">
                  <c:v>621400</c:v>
                </c:pt>
                <c:pt idx="6215">
                  <c:v>621500</c:v>
                </c:pt>
                <c:pt idx="6216">
                  <c:v>621600</c:v>
                </c:pt>
                <c:pt idx="6217">
                  <c:v>621700</c:v>
                </c:pt>
                <c:pt idx="6218">
                  <c:v>621800</c:v>
                </c:pt>
                <c:pt idx="6219">
                  <c:v>621900</c:v>
                </c:pt>
                <c:pt idx="6220">
                  <c:v>622000</c:v>
                </c:pt>
                <c:pt idx="6221">
                  <c:v>622100</c:v>
                </c:pt>
                <c:pt idx="6222">
                  <c:v>622200</c:v>
                </c:pt>
                <c:pt idx="6223">
                  <c:v>622300</c:v>
                </c:pt>
                <c:pt idx="6224">
                  <c:v>622400</c:v>
                </c:pt>
                <c:pt idx="6225">
                  <c:v>622500</c:v>
                </c:pt>
                <c:pt idx="6226">
                  <c:v>622600</c:v>
                </c:pt>
                <c:pt idx="6227">
                  <c:v>622700</c:v>
                </c:pt>
                <c:pt idx="6228">
                  <c:v>622800</c:v>
                </c:pt>
                <c:pt idx="6229">
                  <c:v>622900</c:v>
                </c:pt>
                <c:pt idx="6230">
                  <c:v>623000</c:v>
                </c:pt>
                <c:pt idx="6231">
                  <c:v>623100</c:v>
                </c:pt>
                <c:pt idx="6232">
                  <c:v>623200</c:v>
                </c:pt>
                <c:pt idx="6233">
                  <c:v>623300</c:v>
                </c:pt>
                <c:pt idx="6234">
                  <c:v>623400</c:v>
                </c:pt>
                <c:pt idx="6235">
                  <c:v>623500</c:v>
                </c:pt>
                <c:pt idx="6236">
                  <c:v>623600</c:v>
                </c:pt>
                <c:pt idx="6237">
                  <c:v>623700</c:v>
                </c:pt>
                <c:pt idx="6238">
                  <c:v>623800</c:v>
                </c:pt>
                <c:pt idx="6239">
                  <c:v>623900</c:v>
                </c:pt>
                <c:pt idx="6240">
                  <c:v>624000</c:v>
                </c:pt>
                <c:pt idx="6241">
                  <c:v>624100</c:v>
                </c:pt>
                <c:pt idx="6242">
                  <c:v>624200</c:v>
                </c:pt>
                <c:pt idx="6243">
                  <c:v>624300</c:v>
                </c:pt>
                <c:pt idx="6244">
                  <c:v>624400</c:v>
                </c:pt>
                <c:pt idx="6245">
                  <c:v>624500</c:v>
                </c:pt>
                <c:pt idx="6246">
                  <c:v>624600</c:v>
                </c:pt>
                <c:pt idx="6247">
                  <c:v>624700</c:v>
                </c:pt>
                <c:pt idx="6248">
                  <c:v>624800</c:v>
                </c:pt>
                <c:pt idx="6249">
                  <c:v>624900</c:v>
                </c:pt>
                <c:pt idx="6250">
                  <c:v>625000</c:v>
                </c:pt>
                <c:pt idx="6251">
                  <c:v>625100</c:v>
                </c:pt>
                <c:pt idx="6252">
                  <c:v>625200</c:v>
                </c:pt>
                <c:pt idx="6253">
                  <c:v>625300</c:v>
                </c:pt>
                <c:pt idx="6254">
                  <c:v>625400</c:v>
                </c:pt>
                <c:pt idx="6255">
                  <c:v>625500</c:v>
                </c:pt>
                <c:pt idx="6256">
                  <c:v>625600</c:v>
                </c:pt>
                <c:pt idx="6257">
                  <c:v>625700</c:v>
                </c:pt>
                <c:pt idx="6258">
                  <c:v>625800</c:v>
                </c:pt>
                <c:pt idx="6259">
                  <c:v>625900</c:v>
                </c:pt>
                <c:pt idx="6260">
                  <c:v>626000</c:v>
                </c:pt>
                <c:pt idx="6261">
                  <c:v>626100</c:v>
                </c:pt>
                <c:pt idx="6262">
                  <c:v>626200</c:v>
                </c:pt>
                <c:pt idx="6263">
                  <c:v>626300</c:v>
                </c:pt>
                <c:pt idx="6264">
                  <c:v>626400</c:v>
                </c:pt>
                <c:pt idx="6265">
                  <c:v>626500</c:v>
                </c:pt>
                <c:pt idx="6266">
                  <c:v>626600</c:v>
                </c:pt>
                <c:pt idx="6267">
                  <c:v>626700</c:v>
                </c:pt>
                <c:pt idx="6268">
                  <c:v>626800</c:v>
                </c:pt>
                <c:pt idx="6269">
                  <c:v>626900</c:v>
                </c:pt>
                <c:pt idx="6270">
                  <c:v>627000</c:v>
                </c:pt>
                <c:pt idx="6271">
                  <c:v>627100</c:v>
                </c:pt>
                <c:pt idx="6272">
                  <c:v>627200</c:v>
                </c:pt>
                <c:pt idx="6273">
                  <c:v>627300</c:v>
                </c:pt>
                <c:pt idx="6274">
                  <c:v>627400</c:v>
                </c:pt>
                <c:pt idx="6275">
                  <c:v>627500</c:v>
                </c:pt>
                <c:pt idx="6276">
                  <c:v>627600</c:v>
                </c:pt>
                <c:pt idx="6277">
                  <c:v>627700</c:v>
                </c:pt>
                <c:pt idx="6278">
                  <c:v>627800</c:v>
                </c:pt>
                <c:pt idx="6279">
                  <c:v>627900</c:v>
                </c:pt>
                <c:pt idx="6280">
                  <c:v>628000</c:v>
                </c:pt>
                <c:pt idx="6281">
                  <c:v>628100</c:v>
                </c:pt>
                <c:pt idx="6282">
                  <c:v>628200</c:v>
                </c:pt>
                <c:pt idx="6283">
                  <c:v>628300</c:v>
                </c:pt>
                <c:pt idx="6284">
                  <c:v>628400</c:v>
                </c:pt>
                <c:pt idx="6285">
                  <c:v>628500</c:v>
                </c:pt>
                <c:pt idx="6286">
                  <c:v>628600</c:v>
                </c:pt>
                <c:pt idx="6287">
                  <c:v>628700</c:v>
                </c:pt>
                <c:pt idx="6288">
                  <c:v>628800</c:v>
                </c:pt>
                <c:pt idx="6289">
                  <c:v>628900</c:v>
                </c:pt>
                <c:pt idx="6290">
                  <c:v>629000</c:v>
                </c:pt>
                <c:pt idx="6291">
                  <c:v>629100</c:v>
                </c:pt>
                <c:pt idx="6292">
                  <c:v>629200</c:v>
                </c:pt>
                <c:pt idx="6293">
                  <c:v>629300</c:v>
                </c:pt>
                <c:pt idx="6294">
                  <c:v>629400</c:v>
                </c:pt>
                <c:pt idx="6295">
                  <c:v>629500</c:v>
                </c:pt>
                <c:pt idx="6296">
                  <c:v>629600</c:v>
                </c:pt>
                <c:pt idx="6297">
                  <c:v>629700</c:v>
                </c:pt>
                <c:pt idx="6298">
                  <c:v>629800</c:v>
                </c:pt>
                <c:pt idx="6299">
                  <c:v>629900</c:v>
                </c:pt>
                <c:pt idx="6300">
                  <c:v>630000</c:v>
                </c:pt>
                <c:pt idx="6301">
                  <c:v>630100</c:v>
                </c:pt>
                <c:pt idx="6302">
                  <c:v>630200</c:v>
                </c:pt>
                <c:pt idx="6303">
                  <c:v>630300</c:v>
                </c:pt>
                <c:pt idx="6304">
                  <c:v>630400</c:v>
                </c:pt>
                <c:pt idx="6305">
                  <c:v>630500</c:v>
                </c:pt>
                <c:pt idx="6306">
                  <c:v>630600</c:v>
                </c:pt>
                <c:pt idx="6307">
                  <c:v>630700</c:v>
                </c:pt>
                <c:pt idx="6308">
                  <c:v>630800</c:v>
                </c:pt>
                <c:pt idx="6309">
                  <c:v>630900</c:v>
                </c:pt>
                <c:pt idx="6310">
                  <c:v>631000</c:v>
                </c:pt>
                <c:pt idx="6311">
                  <c:v>631100</c:v>
                </c:pt>
                <c:pt idx="6312">
                  <c:v>631200</c:v>
                </c:pt>
                <c:pt idx="6313">
                  <c:v>631300</c:v>
                </c:pt>
                <c:pt idx="6314">
                  <c:v>631400</c:v>
                </c:pt>
                <c:pt idx="6315">
                  <c:v>631500</c:v>
                </c:pt>
                <c:pt idx="6316">
                  <c:v>631600</c:v>
                </c:pt>
                <c:pt idx="6317">
                  <c:v>631700</c:v>
                </c:pt>
                <c:pt idx="6318">
                  <c:v>631800</c:v>
                </c:pt>
                <c:pt idx="6319">
                  <c:v>631900</c:v>
                </c:pt>
                <c:pt idx="6320">
                  <c:v>632000</c:v>
                </c:pt>
                <c:pt idx="6321">
                  <c:v>632100</c:v>
                </c:pt>
                <c:pt idx="6322">
                  <c:v>632200</c:v>
                </c:pt>
                <c:pt idx="6323">
                  <c:v>632300</c:v>
                </c:pt>
                <c:pt idx="6324">
                  <c:v>632400</c:v>
                </c:pt>
                <c:pt idx="6325">
                  <c:v>632500</c:v>
                </c:pt>
                <c:pt idx="6326">
                  <c:v>632600</c:v>
                </c:pt>
                <c:pt idx="6327">
                  <c:v>632700</c:v>
                </c:pt>
                <c:pt idx="6328">
                  <c:v>632800</c:v>
                </c:pt>
                <c:pt idx="6329">
                  <c:v>632900</c:v>
                </c:pt>
                <c:pt idx="6330">
                  <c:v>633000</c:v>
                </c:pt>
                <c:pt idx="6331">
                  <c:v>633100</c:v>
                </c:pt>
                <c:pt idx="6332">
                  <c:v>633200</c:v>
                </c:pt>
                <c:pt idx="6333">
                  <c:v>633300</c:v>
                </c:pt>
                <c:pt idx="6334">
                  <c:v>633400</c:v>
                </c:pt>
                <c:pt idx="6335">
                  <c:v>633500</c:v>
                </c:pt>
                <c:pt idx="6336">
                  <c:v>633600</c:v>
                </c:pt>
                <c:pt idx="6337">
                  <c:v>633700</c:v>
                </c:pt>
                <c:pt idx="6338">
                  <c:v>633800</c:v>
                </c:pt>
                <c:pt idx="6339">
                  <c:v>633900</c:v>
                </c:pt>
                <c:pt idx="6340">
                  <c:v>634000</c:v>
                </c:pt>
                <c:pt idx="6341">
                  <c:v>634100</c:v>
                </c:pt>
                <c:pt idx="6342">
                  <c:v>634200</c:v>
                </c:pt>
                <c:pt idx="6343">
                  <c:v>634300</c:v>
                </c:pt>
                <c:pt idx="6344">
                  <c:v>634400</c:v>
                </c:pt>
                <c:pt idx="6345">
                  <c:v>634500</c:v>
                </c:pt>
                <c:pt idx="6346">
                  <c:v>634600</c:v>
                </c:pt>
                <c:pt idx="6347">
                  <c:v>634700</c:v>
                </c:pt>
                <c:pt idx="6348">
                  <c:v>634800</c:v>
                </c:pt>
                <c:pt idx="6349">
                  <c:v>634900</c:v>
                </c:pt>
                <c:pt idx="6350">
                  <c:v>635000</c:v>
                </c:pt>
                <c:pt idx="6351">
                  <c:v>635100</c:v>
                </c:pt>
                <c:pt idx="6352">
                  <c:v>635200</c:v>
                </c:pt>
                <c:pt idx="6353">
                  <c:v>635300</c:v>
                </c:pt>
                <c:pt idx="6354">
                  <c:v>635400</c:v>
                </c:pt>
                <c:pt idx="6355">
                  <c:v>635500</c:v>
                </c:pt>
                <c:pt idx="6356">
                  <c:v>635600</c:v>
                </c:pt>
                <c:pt idx="6357">
                  <c:v>635700</c:v>
                </c:pt>
                <c:pt idx="6358">
                  <c:v>635800</c:v>
                </c:pt>
                <c:pt idx="6359">
                  <c:v>635900</c:v>
                </c:pt>
                <c:pt idx="6360">
                  <c:v>636000</c:v>
                </c:pt>
                <c:pt idx="6361">
                  <c:v>636100</c:v>
                </c:pt>
                <c:pt idx="6362">
                  <c:v>636200</c:v>
                </c:pt>
                <c:pt idx="6363">
                  <c:v>636300</c:v>
                </c:pt>
                <c:pt idx="6364">
                  <c:v>636400</c:v>
                </c:pt>
                <c:pt idx="6365">
                  <c:v>636500</c:v>
                </c:pt>
                <c:pt idx="6366">
                  <c:v>636600</c:v>
                </c:pt>
                <c:pt idx="6367">
                  <c:v>636700</c:v>
                </c:pt>
                <c:pt idx="6368">
                  <c:v>636800</c:v>
                </c:pt>
                <c:pt idx="6369">
                  <c:v>636900</c:v>
                </c:pt>
                <c:pt idx="6370">
                  <c:v>637000</c:v>
                </c:pt>
                <c:pt idx="6371">
                  <c:v>637100</c:v>
                </c:pt>
                <c:pt idx="6372">
                  <c:v>637200</c:v>
                </c:pt>
                <c:pt idx="6373">
                  <c:v>637300</c:v>
                </c:pt>
                <c:pt idx="6374">
                  <c:v>637400</c:v>
                </c:pt>
                <c:pt idx="6375">
                  <c:v>637500</c:v>
                </c:pt>
                <c:pt idx="6376">
                  <c:v>637600</c:v>
                </c:pt>
                <c:pt idx="6377">
                  <c:v>637700</c:v>
                </c:pt>
                <c:pt idx="6378">
                  <c:v>637800</c:v>
                </c:pt>
                <c:pt idx="6379">
                  <c:v>637900</c:v>
                </c:pt>
                <c:pt idx="6380">
                  <c:v>638000</c:v>
                </c:pt>
                <c:pt idx="6381">
                  <c:v>638100</c:v>
                </c:pt>
                <c:pt idx="6382">
                  <c:v>638200</c:v>
                </c:pt>
                <c:pt idx="6383">
                  <c:v>638300</c:v>
                </c:pt>
                <c:pt idx="6384">
                  <c:v>638400</c:v>
                </c:pt>
                <c:pt idx="6385">
                  <c:v>638500</c:v>
                </c:pt>
                <c:pt idx="6386">
                  <c:v>638600</c:v>
                </c:pt>
                <c:pt idx="6387">
                  <c:v>638700</c:v>
                </c:pt>
                <c:pt idx="6388">
                  <c:v>638800</c:v>
                </c:pt>
                <c:pt idx="6389">
                  <c:v>638900</c:v>
                </c:pt>
                <c:pt idx="6390">
                  <c:v>639000</c:v>
                </c:pt>
                <c:pt idx="6391">
                  <c:v>639100</c:v>
                </c:pt>
                <c:pt idx="6392">
                  <c:v>639200</c:v>
                </c:pt>
                <c:pt idx="6393">
                  <c:v>639300</c:v>
                </c:pt>
                <c:pt idx="6394">
                  <c:v>639400</c:v>
                </c:pt>
                <c:pt idx="6395">
                  <c:v>639500</c:v>
                </c:pt>
                <c:pt idx="6396">
                  <c:v>639600</c:v>
                </c:pt>
                <c:pt idx="6397">
                  <c:v>639700</c:v>
                </c:pt>
                <c:pt idx="6398">
                  <c:v>639800</c:v>
                </c:pt>
                <c:pt idx="6399">
                  <c:v>639900</c:v>
                </c:pt>
                <c:pt idx="6400">
                  <c:v>640000</c:v>
                </c:pt>
                <c:pt idx="6401">
                  <c:v>640100</c:v>
                </c:pt>
                <c:pt idx="6402">
                  <c:v>640200</c:v>
                </c:pt>
                <c:pt idx="6403">
                  <c:v>640300</c:v>
                </c:pt>
                <c:pt idx="6404">
                  <c:v>640400</c:v>
                </c:pt>
                <c:pt idx="6405">
                  <c:v>640500</c:v>
                </c:pt>
                <c:pt idx="6406">
                  <c:v>640600</c:v>
                </c:pt>
                <c:pt idx="6407">
                  <c:v>640700</c:v>
                </c:pt>
                <c:pt idx="6408">
                  <c:v>640800</c:v>
                </c:pt>
                <c:pt idx="6409">
                  <c:v>640900</c:v>
                </c:pt>
                <c:pt idx="6410">
                  <c:v>641000</c:v>
                </c:pt>
                <c:pt idx="6411">
                  <c:v>641100</c:v>
                </c:pt>
                <c:pt idx="6412">
                  <c:v>641200</c:v>
                </c:pt>
                <c:pt idx="6413">
                  <c:v>641300</c:v>
                </c:pt>
                <c:pt idx="6414">
                  <c:v>641400</c:v>
                </c:pt>
                <c:pt idx="6415">
                  <c:v>641500</c:v>
                </c:pt>
                <c:pt idx="6416">
                  <c:v>641600</c:v>
                </c:pt>
                <c:pt idx="6417">
                  <c:v>641700</c:v>
                </c:pt>
                <c:pt idx="6418">
                  <c:v>641800</c:v>
                </c:pt>
                <c:pt idx="6419">
                  <c:v>641900</c:v>
                </c:pt>
                <c:pt idx="6420">
                  <c:v>642000</c:v>
                </c:pt>
                <c:pt idx="6421">
                  <c:v>642100</c:v>
                </c:pt>
                <c:pt idx="6422">
                  <c:v>642200</c:v>
                </c:pt>
                <c:pt idx="6423">
                  <c:v>642300</c:v>
                </c:pt>
                <c:pt idx="6424">
                  <c:v>642400</c:v>
                </c:pt>
                <c:pt idx="6425">
                  <c:v>642500</c:v>
                </c:pt>
                <c:pt idx="6426">
                  <c:v>642600</c:v>
                </c:pt>
                <c:pt idx="6427">
                  <c:v>642700</c:v>
                </c:pt>
                <c:pt idx="6428">
                  <c:v>642800</c:v>
                </c:pt>
                <c:pt idx="6429">
                  <c:v>642900</c:v>
                </c:pt>
                <c:pt idx="6430">
                  <c:v>643000</c:v>
                </c:pt>
                <c:pt idx="6431">
                  <c:v>643100</c:v>
                </c:pt>
                <c:pt idx="6432">
                  <c:v>643200</c:v>
                </c:pt>
                <c:pt idx="6433">
                  <c:v>643300</c:v>
                </c:pt>
                <c:pt idx="6434">
                  <c:v>643400</c:v>
                </c:pt>
                <c:pt idx="6435">
                  <c:v>643500</c:v>
                </c:pt>
                <c:pt idx="6436">
                  <c:v>643600</c:v>
                </c:pt>
                <c:pt idx="6437">
                  <c:v>643700</c:v>
                </c:pt>
                <c:pt idx="6438">
                  <c:v>643800</c:v>
                </c:pt>
                <c:pt idx="6439">
                  <c:v>643900</c:v>
                </c:pt>
                <c:pt idx="6440">
                  <c:v>644000</c:v>
                </c:pt>
                <c:pt idx="6441">
                  <c:v>644100</c:v>
                </c:pt>
                <c:pt idx="6442">
                  <c:v>644200</c:v>
                </c:pt>
                <c:pt idx="6443">
                  <c:v>644300</c:v>
                </c:pt>
                <c:pt idx="6444">
                  <c:v>644400</c:v>
                </c:pt>
                <c:pt idx="6445">
                  <c:v>644500</c:v>
                </c:pt>
                <c:pt idx="6446">
                  <c:v>644600</c:v>
                </c:pt>
                <c:pt idx="6447">
                  <c:v>644700</c:v>
                </c:pt>
                <c:pt idx="6448">
                  <c:v>644800</c:v>
                </c:pt>
                <c:pt idx="6449">
                  <c:v>644900</c:v>
                </c:pt>
                <c:pt idx="6450">
                  <c:v>645000</c:v>
                </c:pt>
                <c:pt idx="6451">
                  <c:v>645100</c:v>
                </c:pt>
                <c:pt idx="6452">
                  <c:v>645200</c:v>
                </c:pt>
                <c:pt idx="6453">
                  <c:v>645300</c:v>
                </c:pt>
                <c:pt idx="6454">
                  <c:v>645400</c:v>
                </c:pt>
                <c:pt idx="6455">
                  <c:v>645500</c:v>
                </c:pt>
                <c:pt idx="6456">
                  <c:v>645600</c:v>
                </c:pt>
                <c:pt idx="6457">
                  <c:v>645700</c:v>
                </c:pt>
                <c:pt idx="6458">
                  <c:v>645800</c:v>
                </c:pt>
                <c:pt idx="6459">
                  <c:v>645900</c:v>
                </c:pt>
                <c:pt idx="6460">
                  <c:v>646000</c:v>
                </c:pt>
                <c:pt idx="6461">
                  <c:v>646100</c:v>
                </c:pt>
                <c:pt idx="6462">
                  <c:v>646200</c:v>
                </c:pt>
                <c:pt idx="6463">
                  <c:v>646300</c:v>
                </c:pt>
                <c:pt idx="6464">
                  <c:v>646400</c:v>
                </c:pt>
                <c:pt idx="6465">
                  <c:v>646500</c:v>
                </c:pt>
                <c:pt idx="6466">
                  <c:v>646600</c:v>
                </c:pt>
                <c:pt idx="6467">
                  <c:v>646700</c:v>
                </c:pt>
                <c:pt idx="6468">
                  <c:v>646800</c:v>
                </c:pt>
                <c:pt idx="6469">
                  <c:v>646900</c:v>
                </c:pt>
                <c:pt idx="6470">
                  <c:v>647000</c:v>
                </c:pt>
                <c:pt idx="6471">
                  <c:v>647100</c:v>
                </c:pt>
                <c:pt idx="6472">
                  <c:v>647200</c:v>
                </c:pt>
                <c:pt idx="6473">
                  <c:v>647300</c:v>
                </c:pt>
                <c:pt idx="6474">
                  <c:v>647400</c:v>
                </c:pt>
                <c:pt idx="6475">
                  <c:v>647500</c:v>
                </c:pt>
                <c:pt idx="6476">
                  <c:v>647600</c:v>
                </c:pt>
                <c:pt idx="6477">
                  <c:v>647700</c:v>
                </c:pt>
                <c:pt idx="6478">
                  <c:v>647800</c:v>
                </c:pt>
                <c:pt idx="6479">
                  <c:v>647900</c:v>
                </c:pt>
                <c:pt idx="6480">
                  <c:v>648000</c:v>
                </c:pt>
                <c:pt idx="6481">
                  <c:v>648100</c:v>
                </c:pt>
                <c:pt idx="6482">
                  <c:v>648200</c:v>
                </c:pt>
                <c:pt idx="6483">
                  <c:v>648300</c:v>
                </c:pt>
                <c:pt idx="6484">
                  <c:v>648400</c:v>
                </c:pt>
                <c:pt idx="6485">
                  <c:v>648500</c:v>
                </c:pt>
                <c:pt idx="6486">
                  <c:v>648600</c:v>
                </c:pt>
                <c:pt idx="6487">
                  <c:v>648700</c:v>
                </c:pt>
                <c:pt idx="6488">
                  <c:v>648800</c:v>
                </c:pt>
                <c:pt idx="6489">
                  <c:v>648900</c:v>
                </c:pt>
                <c:pt idx="6490">
                  <c:v>649000</c:v>
                </c:pt>
                <c:pt idx="6491">
                  <c:v>649100</c:v>
                </c:pt>
                <c:pt idx="6492">
                  <c:v>649200</c:v>
                </c:pt>
                <c:pt idx="6493">
                  <c:v>649300</c:v>
                </c:pt>
                <c:pt idx="6494">
                  <c:v>649400</c:v>
                </c:pt>
                <c:pt idx="6495">
                  <c:v>649500</c:v>
                </c:pt>
                <c:pt idx="6496">
                  <c:v>649600</c:v>
                </c:pt>
                <c:pt idx="6497">
                  <c:v>649700</c:v>
                </c:pt>
                <c:pt idx="6498">
                  <c:v>649800</c:v>
                </c:pt>
                <c:pt idx="6499">
                  <c:v>649900</c:v>
                </c:pt>
                <c:pt idx="6500">
                  <c:v>650000</c:v>
                </c:pt>
                <c:pt idx="6501">
                  <c:v>650100</c:v>
                </c:pt>
                <c:pt idx="6502">
                  <c:v>650200</c:v>
                </c:pt>
                <c:pt idx="6503">
                  <c:v>650300</c:v>
                </c:pt>
                <c:pt idx="6504">
                  <c:v>650400</c:v>
                </c:pt>
                <c:pt idx="6505">
                  <c:v>650500</c:v>
                </c:pt>
                <c:pt idx="6506">
                  <c:v>650600</c:v>
                </c:pt>
                <c:pt idx="6507">
                  <c:v>650700</c:v>
                </c:pt>
                <c:pt idx="6508">
                  <c:v>650800</c:v>
                </c:pt>
                <c:pt idx="6509">
                  <c:v>650900</c:v>
                </c:pt>
                <c:pt idx="6510">
                  <c:v>651000</c:v>
                </c:pt>
                <c:pt idx="6511">
                  <c:v>651100</c:v>
                </c:pt>
                <c:pt idx="6512">
                  <c:v>651200</c:v>
                </c:pt>
                <c:pt idx="6513">
                  <c:v>651300</c:v>
                </c:pt>
                <c:pt idx="6514">
                  <c:v>651400</c:v>
                </c:pt>
                <c:pt idx="6515">
                  <c:v>651500</c:v>
                </c:pt>
                <c:pt idx="6516">
                  <c:v>651600</c:v>
                </c:pt>
                <c:pt idx="6517">
                  <c:v>651700</c:v>
                </c:pt>
                <c:pt idx="6518">
                  <c:v>651800</c:v>
                </c:pt>
                <c:pt idx="6519">
                  <c:v>651900</c:v>
                </c:pt>
                <c:pt idx="6520">
                  <c:v>652000</c:v>
                </c:pt>
                <c:pt idx="6521">
                  <c:v>652100</c:v>
                </c:pt>
                <c:pt idx="6522">
                  <c:v>652200</c:v>
                </c:pt>
                <c:pt idx="6523">
                  <c:v>652300</c:v>
                </c:pt>
                <c:pt idx="6524">
                  <c:v>652400</c:v>
                </c:pt>
                <c:pt idx="6525">
                  <c:v>652500</c:v>
                </c:pt>
                <c:pt idx="6526">
                  <c:v>652600</c:v>
                </c:pt>
                <c:pt idx="6527">
                  <c:v>652700</c:v>
                </c:pt>
                <c:pt idx="6528">
                  <c:v>652800</c:v>
                </c:pt>
                <c:pt idx="6529">
                  <c:v>652900</c:v>
                </c:pt>
                <c:pt idx="6530">
                  <c:v>653000</c:v>
                </c:pt>
                <c:pt idx="6531">
                  <c:v>653100</c:v>
                </c:pt>
                <c:pt idx="6532">
                  <c:v>653200</c:v>
                </c:pt>
                <c:pt idx="6533">
                  <c:v>653300</c:v>
                </c:pt>
                <c:pt idx="6534">
                  <c:v>653400</c:v>
                </c:pt>
                <c:pt idx="6535">
                  <c:v>653500</c:v>
                </c:pt>
                <c:pt idx="6536">
                  <c:v>653600</c:v>
                </c:pt>
                <c:pt idx="6537">
                  <c:v>653700</c:v>
                </c:pt>
                <c:pt idx="6538">
                  <c:v>653800</c:v>
                </c:pt>
                <c:pt idx="6539">
                  <c:v>653900</c:v>
                </c:pt>
                <c:pt idx="6540">
                  <c:v>654000</c:v>
                </c:pt>
                <c:pt idx="6541">
                  <c:v>654100</c:v>
                </c:pt>
                <c:pt idx="6542">
                  <c:v>654200</c:v>
                </c:pt>
                <c:pt idx="6543">
                  <c:v>654300</c:v>
                </c:pt>
                <c:pt idx="6544">
                  <c:v>654400</c:v>
                </c:pt>
                <c:pt idx="6545">
                  <c:v>654500</c:v>
                </c:pt>
                <c:pt idx="6546">
                  <c:v>654600</c:v>
                </c:pt>
                <c:pt idx="6547">
                  <c:v>654700</c:v>
                </c:pt>
                <c:pt idx="6548">
                  <c:v>654800</c:v>
                </c:pt>
                <c:pt idx="6549">
                  <c:v>654900</c:v>
                </c:pt>
                <c:pt idx="6550">
                  <c:v>655000</c:v>
                </c:pt>
                <c:pt idx="6551">
                  <c:v>655100</c:v>
                </c:pt>
                <c:pt idx="6552">
                  <c:v>655200</c:v>
                </c:pt>
                <c:pt idx="6553">
                  <c:v>655300</c:v>
                </c:pt>
                <c:pt idx="6554">
                  <c:v>655400</c:v>
                </c:pt>
                <c:pt idx="6555">
                  <c:v>655500</c:v>
                </c:pt>
                <c:pt idx="6556">
                  <c:v>655600</c:v>
                </c:pt>
                <c:pt idx="6557">
                  <c:v>655700</c:v>
                </c:pt>
                <c:pt idx="6558">
                  <c:v>655800</c:v>
                </c:pt>
                <c:pt idx="6559">
                  <c:v>655900</c:v>
                </c:pt>
                <c:pt idx="6560">
                  <c:v>656000</c:v>
                </c:pt>
                <c:pt idx="6561">
                  <c:v>656100</c:v>
                </c:pt>
                <c:pt idx="6562">
                  <c:v>656200</c:v>
                </c:pt>
                <c:pt idx="6563">
                  <c:v>656300</c:v>
                </c:pt>
                <c:pt idx="6564">
                  <c:v>656400</c:v>
                </c:pt>
                <c:pt idx="6565">
                  <c:v>656500</c:v>
                </c:pt>
                <c:pt idx="6566">
                  <c:v>656600</c:v>
                </c:pt>
                <c:pt idx="6567">
                  <c:v>656700</c:v>
                </c:pt>
                <c:pt idx="6568">
                  <c:v>656800</c:v>
                </c:pt>
                <c:pt idx="6569">
                  <c:v>656900</c:v>
                </c:pt>
                <c:pt idx="6570">
                  <c:v>657000</c:v>
                </c:pt>
                <c:pt idx="6571">
                  <c:v>657100</c:v>
                </c:pt>
                <c:pt idx="6572">
                  <c:v>657200</c:v>
                </c:pt>
                <c:pt idx="6573">
                  <c:v>657300</c:v>
                </c:pt>
                <c:pt idx="6574">
                  <c:v>657400</c:v>
                </c:pt>
                <c:pt idx="6575">
                  <c:v>657500</c:v>
                </c:pt>
                <c:pt idx="6576">
                  <c:v>657600</c:v>
                </c:pt>
                <c:pt idx="6577">
                  <c:v>657700</c:v>
                </c:pt>
                <c:pt idx="6578">
                  <c:v>657800</c:v>
                </c:pt>
                <c:pt idx="6579">
                  <c:v>657900</c:v>
                </c:pt>
                <c:pt idx="6580">
                  <c:v>658000</c:v>
                </c:pt>
                <c:pt idx="6581">
                  <c:v>658100</c:v>
                </c:pt>
                <c:pt idx="6582">
                  <c:v>658200</c:v>
                </c:pt>
                <c:pt idx="6583">
                  <c:v>658300</c:v>
                </c:pt>
                <c:pt idx="6584">
                  <c:v>658400</c:v>
                </c:pt>
                <c:pt idx="6585">
                  <c:v>658500</c:v>
                </c:pt>
                <c:pt idx="6586">
                  <c:v>658600</c:v>
                </c:pt>
                <c:pt idx="6587">
                  <c:v>658700</c:v>
                </c:pt>
                <c:pt idx="6588">
                  <c:v>658800</c:v>
                </c:pt>
                <c:pt idx="6589">
                  <c:v>658900</c:v>
                </c:pt>
                <c:pt idx="6590">
                  <c:v>659000</c:v>
                </c:pt>
                <c:pt idx="6591">
                  <c:v>659100</c:v>
                </c:pt>
                <c:pt idx="6592">
                  <c:v>659200</c:v>
                </c:pt>
                <c:pt idx="6593">
                  <c:v>659300</c:v>
                </c:pt>
                <c:pt idx="6594">
                  <c:v>659400</c:v>
                </c:pt>
                <c:pt idx="6595">
                  <c:v>659500</c:v>
                </c:pt>
                <c:pt idx="6596">
                  <c:v>659600</c:v>
                </c:pt>
                <c:pt idx="6597">
                  <c:v>659700</c:v>
                </c:pt>
                <c:pt idx="6598">
                  <c:v>659800</c:v>
                </c:pt>
                <c:pt idx="6599">
                  <c:v>659900</c:v>
                </c:pt>
                <c:pt idx="6600">
                  <c:v>660000</c:v>
                </c:pt>
                <c:pt idx="6601">
                  <c:v>660100</c:v>
                </c:pt>
                <c:pt idx="6602">
                  <c:v>660200</c:v>
                </c:pt>
                <c:pt idx="6603">
                  <c:v>660300</c:v>
                </c:pt>
                <c:pt idx="6604">
                  <c:v>660400</c:v>
                </c:pt>
                <c:pt idx="6605">
                  <c:v>660500</c:v>
                </c:pt>
                <c:pt idx="6606">
                  <c:v>660600</c:v>
                </c:pt>
                <c:pt idx="6607">
                  <c:v>660700</c:v>
                </c:pt>
                <c:pt idx="6608">
                  <c:v>660800</c:v>
                </c:pt>
                <c:pt idx="6609">
                  <c:v>660900</c:v>
                </c:pt>
                <c:pt idx="6610">
                  <c:v>661000</c:v>
                </c:pt>
                <c:pt idx="6611">
                  <c:v>661100</c:v>
                </c:pt>
                <c:pt idx="6612">
                  <c:v>661200</c:v>
                </c:pt>
                <c:pt idx="6613">
                  <c:v>661300</c:v>
                </c:pt>
                <c:pt idx="6614">
                  <c:v>661400</c:v>
                </c:pt>
                <c:pt idx="6615">
                  <c:v>661500</c:v>
                </c:pt>
                <c:pt idx="6616">
                  <c:v>661600</c:v>
                </c:pt>
                <c:pt idx="6617">
                  <c:v>661700</c:v>
                </c:pt>
                <c:pt idx="6618">
                  <c:v>661800</c:v>
                </c:pt>
                <c:pt idx="6619">
                  <c:v>661900</c:v>
                </c:pt>
                <c:pt idx="6620">
                  <c:v>662000</c:v>
                </c:pt>
                <c:pt idx="6621">
                  <c:v>662100</c:v>
                </c:pt>
                <c:pt idx="6622">
                  <c:v>662200</c:v>
                </c:pt>
                <c:pt idx="6623">
                  <c:v>662300</c:v>
                </c:pt>
                <c:pt idx="6624">
                  <c:v>662400</c:v>
                </c:pt>
                <c:pt idx="6625">
                  <c:v>662500</c:v>
                </c:pt>
                <c:pt idx="6626">
                  <c:v>662600</c:v>
                </c:pt>
                <c:pt idx="6627">
                  <c:v>662700</c:v>
                </c:pt>
                <c:pt idx="6628">
                  <c:v>662800</c:v>
                </c:pt>
                <c:pt idx="6629">
                  <c:v>662900</c:v>
                </c:pt>
                <c:pt idx="6630">
                  <c:v>663000</c:v>
                </c:pt>
                <c:pt idx="6631">
                  <c:v>663100</c:v>
                </c:pt>
                <c:pt idx="6632">
                  <c:v>663200</c:v>
                </c:pt>
                <c:pt idx="6633">
                  <c:v>663300</c:v>
                </c:pt>
                <c:pt idx="6634">
                  <c:v>663400</c:v>
                </c:pt>
                <c:pt idx="6635">
                  <c:v>663500</c:v>
                </c:pt>
                <c:pt idx="6636">
                  <c:v>663600</c:v>
                </c:pt>
                <c:pt idx="6637">
                  <c:v>663700</c:v>
                </c:pt>
                <c:pt idx="6638">
                  <c:v>663800</c:v>
                </c:pt>
                <c:pt idx="6639">
                  <c:v>663900</c:v>
                </c:pt>
                <c:pt idx="6640">
                  <c:v>664000</c:v>
                </c:pt>
                <c:pt idx="6641">
                  <c:v>664100</c:v>
                </c:pt>
                <c:pt idx="6642">
                  <c:v>664200</c:v>
                </c:pt>
                <c:pt idx="6643">
                  <c:v>664300</c:v>
                </c:pt>
                <c:pt idx="6644">
                  <c:v>664400</c:v>
                </c:pt>
                <c:pt idx="6645">
                  <c:v>664500</c:v>
                </c:pt>
                <c:pt idx="6646">
                  <c:v>664600</c:v>
                </c:pt>
                <c:pt idx="6647">
                  <c:v>664700</c:v>
                </c:pt>
                <c:pt idx="6648">
                  <c:v>664800</c:v>
                </c:pt>
                <c:pt idx="6649">
                  <c:v>664900</c:v>
                </c:pt>
                <c:pt idx="6650">
                  <c:v>665000</c:v>
                </c:pt>
                <c:pt idx="6651">
                  <c:v>665100</c:v>
                </c:pt>
                <c:pt idx="6652">
                  <c:v>665200</c:v>
                </c:pt>
                <c:pt idx="6653">
                  <c:v>665300</c:v>
                </c:pt>
                <c:pt idx="6654">
                  <c:v>665400</c:v>
                </c:pt>
                <c:pt idx="6655">
                  <c:v>665500</c:v>
                </c:pt>
                <c:pt idx="6656">
                  <c:v>665600</c:v>
                </c:pt>
                <c:pt idx="6657">
                  <c:v>665700</c:v>
                </c:pt>
                <c:pt idx="6658">
                  <c:v>665800</c:v>
                </c:pt>
                <c:pt idx="6659">
                  <c:v>665900</c:v>
                </c:pt>
                <c:pt idx="6660">
                  <c:v>666000</c:v>
                </c:pt>
                <c:pt idx="6661">
                  <c:v>666100</c:v>
                </c:pt>
                <c:pt idx="6662">
                  <c:v>666200</c:v>
                </c:pt>
                <c:pt idx="6663">
                  <c:v>666300</c:v>
                </c:pt>
                <c:pt idx="6664">
                  <c:v>666400</c:v>
                </c:pt>
                <c:pt idx="6665">
                  <c:v>666500</c:v>
                </c:pt>
                <c:pt idx="6666">
                  <c:v>666600</c:v>
                </c:pt>
                <c:pt idx="6667">
                  <c:v>666700</c:v>
                </c:pt>
                <c:pt idx="6668">
                  <c:v>666800</c:v>
                </c:pt>
                <c:pt idx="6669">
                  <c:v>666900</c:v>
                </c:pt>
                <c:pt idx="6670">
                  <c:v>667000</c:v>
                </c:pt>
                <c:pt idx="6671">
                  <c:v>667100</c:v>
                </c:pt>
                <c:pt idx="6672">
                  <c:v>667200</c:v>
                </c:pt>
                <c:pt idx="6673">
                  <c:v>667300</c:v>
                </c:pt>
                <c:pt idx="6674">
                  <c:v>667400</c:v>
                </c:pt>
                <c:pt idx="6675">
                  <c:v>667500</c:v>
                </c:pt>
                <c:pt idx="6676">
                  <c:v>667600</c:v>
                </c:pt>
                <c:pt idx="6677">
                  <c:v>667700</c:v>
                </c:pt>
                <c:pt idx="6678">
                  <c:v>667800</c:v>
                </c:pt>
                <c:pt idx="6679">
                  <c:v>667900</c:v>
                </c:pt>
                <c:pt idx="6680">
                  <c:v>668000</c:v>
                </c:pt>
                <c:pt idx="6681">
                  <c:v>668100</c:v>
                </c:pt>
                <c:pt idx="6682">
                  <c:v>668200</c:v>
                </c:pt>
                <c:pt idx="6683">
                  <c:v>668300</c:v>
                </c:pt>
                <c:pt idx="6684">
                  <c:v>668400</c:v>
                </c:pt>
                <c:pt idx="6685">
                  <c:v>668500</c:v>
                </c:pt>
                <c:pt idx="6686">
                  <c:v>668600</c:v>
                </c:pt>
                <c:pt idx="6687">
                  <c:v>668700</c:v>
                </c:pt>
                <c:pt idx="6688">
                  <c:v>668800</c:v>
                </c:pt>
                <c:pt idx="6689">
                  <c:v>668900</c:v>
                </c:pt>
                <c:pt idx="6690">
                  <c:v>669000</c:v>
                </c:pt>
                <c:pt idx="6691">
                  <c:v>669100</c:v>
                </c:pt>
                <c:pt idx="6692">
                  <c:v>669200</c:v>
                </c:pt>
                <c:pt idx="6693">
                  <c:v>669300</c:v>
                </c:pt>
                <c:pt idx="6694">
                  <c:v>669400</c:v>
                </c:pt>
                <c:pt idx="6695">
                  <c:v>669500</c:v>
                </c:pt>
                <c:pt idx="6696">
                  <c:v>669600</c:v>
                </c:pt>
                <c:pt idx="6697">
                  <c:v>669700</c:v>
                </c:pt>
                <c:pt idx="6698">
                  <c:v>669800</c:v>
                </c:pt>
                <c:pt idx="6699">
                  <c:v>669900</c:v>
                </c:pt>
                <c:pt idx="6700">
                  <c:v>670000</c:v>
                </c:pt>
                <c:pt idx="6701">
                  <c:v>670100</c:v>
                </c:pt>
                <c:pt idx="6702">
                  <c:v>670200</c:v>
                </c:pt>
                <c:pt idx="6703">
                  <c:v>670300</c:v>
                </c:pt>
                <c:pt idx="6704">
                  <c:v>670400</c:v>
                </c:pt>
                <c:pt idx="6705">
                  <c:v>670500</c:v>
                </c:pt>
                <c:pt idx="6706">
                  <c:v>670600</c:v>
                </c:pt>
                <c:pt idx="6707">
                  <c:v>670700</c:v>
                </c:pt>
                <c:pt idx="6708">
                  <c:v>670800</c:v>
                </c:pt>
                <c:pt idx="6709">
                  <c:v>670900</c:v>
                </c:pt>
                <c:pt idx="6710">
                  <c:v>671000</c:v>
                </c:pt>
                <c:pt idx="6711">
                  <c:v>671100</c:v>
                </c:pt>
                <c:pt idx="6712">
                  <c:v>671200</c:v>
                </c:pt>
                <c:pt idx="6713">
                  <c:v>671300</c:v>
                </c:pt>
                <c:pt idx="6714">
                  <c:v>671400</c:v>
                </c:pt>
                <c:pt idx="6715">
                  <c:v>671500</c:v>
                </c:pt>
                <c:pt idx="6716">
                  <c:v>671600</c:v>
                </c:pt>
                <c:pt idx="6717">
                  <c:v>671700</c:v>
                </c:pt>
                <c:pt idx="6718">
                  <c:v>671800</c:v>
                </c:pt>
                <c:pt idx="6719">
                  <c:v>671900</c:v>
                </c:pt>
                <c:pt idx="6720">
                  <c:v>672000</c:v>
                </c:pt>
                <c:pt idx="6721">
                  <c:v>672100</c:v>
                </c:pt>
                <c:pt idx="6722">
                  <c:v>672200</c:v>
                </c:pt>
                <c:pt idx="6723">
                  <c:v>672300</c:v>
                </c:pt>
                <c:pt idx="6724">
                  <c:v>672400</c:v>
                </c:pt>
                <c:pt idx="6725">
                  <c:v>672500</c:v>
                </c:pt>
                <c:pt idx="6726">
                  <c:v>672600</c:v>
                </c:pt>
                <c:pt idx="6727">
                  <c:v>672700</c:v>
                </c:pt>
                <c:pt idx="6728">
                  <c:v>672800</c:v>
                </c:pt>
                <c:pt idx="6729">
                  <c:v>672900</c:v>
                </c:pt>
                <c:pt idx="6730">
                  <c:v>673000</c:v>
                </c:pt>
                <c:pt idx="6731">
                  <c:v>673100</c:v>
                </c:pt>
                <c:pt idx="6732">
                  <c:v>673200</c:v>
                </c:pt>
                <c:pt idx="6733">
                  <c:v>673300</c:v>
                </c:pt>
                <c:pt idx="6734">
                  <c:v>673400</c:v>
                </c:pt>
                <c:pt idx="6735">
                  <c:v>673500</c:v>
                </c:pt>
                <c:pt idx="6736">
                  <c:v>673600</c:v>
                </c:pt>
                <c:pt idx="6737">
                  <c:v>673700</c:v>
                </c:pt>
                <c:pt idx="6738">
                  <c:v>673800</c:v>
                </c:pt>
                <c:pt idx="6739">
                  <c:v>673900</c:v>
                </c:pt>
                <c:pt idx="6740">
                  <c:v>674000</c:v>
                </c:pt>
                <c:pt idx="6741">
                  <c:v>674100</c:v>
                </c:pt>
                <c:pt idx="6742">
                  <c:v>674200</c:v>
                </c:pt>
                <c:pt idx="6743">
                  <c:v>674300</c:v>
                </c:pt>
                <c:pt idx="6744">
                  <c:v>674400</c:v>
                </c:pt>
                <c:pt idx="6745">
                  <c:v>674500</c:v>
                </c:pt>
                <c:pt idx="6746">
                  <c:v>674600</c:v>
                </c:pt>
                <c:pt idx="6747">
                  <c:v>674700</c:v>
                </c:pt>
                <c:pt idx="6748">
                  <c:v>674800</c:v>
                </c:pt>
                <c:pt idx="6749">
                  <c:v>674900</c:v>
                </c:pt>
                <c:pt idx="6750">
                  <c:v>675000</c:v>
                </c:pt>
                <c:pt idx="6751">
                  <c:v>675100</c:v>
                </c:pt>
                <c:pt idx="6752">
                  <c:v>675200</c:v>
                </c:pt>
                <c:pt idx="6753">
                  <c:v>675300</c:v>
                </c:pt>
                <c:pt idx="6754">
                  <c:v>675400</c:v>
                </c:pt>
                <c:pt idx="6755">
                  <c:v>675500</c:v>
                </c:pt>
                <c:pt idx="6756">
                  <c:v>675600</c:v>
                </c:pt>
                <c:pt idx="6757">
                  <c:v>675700</c:v>
                </c:pt>
                <c:pt idx="6758">
                  <c:v>675800</c:v>
                </c:pt>
                <c:pt idx="6759">
                  <c:v>675900</c:v>
                </c:pt>
                <c:pt idx="6760">
                  <c:v>676000</c:v>
                </c:pt>
                <c:pt idx="6761">
                  <c:v>676100</c:v>
                </c:pt>
                <c:pt idx="6762">
                  <c:v>676200</c:v>
                </c:pt>
                <c:pt idx="6763">
                  <c:v>676300</c:v>
                </c:pt>
                <c:pt idx="6764">
                  <c:v>676400</c:v>
                </c:pt>
                <c:pt idx="6765">
                  <c:v>676500</c:v>
                </c:pt>
                <c:pt idx="6766">
                  <c:v>676600</c:v>
                </c:pt>
                <c:pt idx="6767">
                  <c:v>676700</c:v>
                </c:pt>
                <c:pt idx="6768">
                  <c:v>676800</c:v>
                </c:pt>
                <c:pt idx="6769">
                  <c:v>676900</c:v>
                </c:pt>
                <c:pt idx="6770">
                  <c:v>677000</c:v>
                </c:pt>
                <c:pt idx="6771">
                  <c:v>677100</c:v>
                </c:pt>
                <c:pt idx="6772">
                  <c:v>677200</c:v>
                </c:pt>
                <c:pt idx="6773">
                  <c:v>677300</c:v>
                </c:pt>
                <c:pt idx="6774">
                  <c:v>677400</c:v>
                </c:pt>
                <c:pt idx="6775">
                  <c:v>677500</c:v>
                </c:pt>
                <c:pt idx="6776">
                  <c:v>677600</c:v>
                </c:pt>
                <c:pt idx="6777">
                  <c:v>677700</c:v>
                </c:pt>
                <c:pt idx="6778">
                  <c:v>677800</c:v>
                </c:pt>
                <c:pt idx="6779">
                  <c:v>677900</c:v>
                </c:pt>
                <c:pt idx="6780">
                  <c:v>678000</c:v>
                </c:pt>
                <c:pt idx="6781">
                  <c:v>678100</c:v>
                </c:pt>
                <c:pt idx="6782">
                  <c:v>678200</c:v>
                </c:pt>
                <c:pt idx="6783">
                  <c:v>678300</c:v>
                </c:pt>
                <c:pt idx="6784">
                  <c:v>678400</c:v>
                </c:pt>
                <c:pt idx="6785">
                  <c:v>678500</c:v>
                </c:pt>
                <c:pt idx="6786">
                  <c:v>678600</c:v>
                </c:pt>
                <c:pt idx="6787">
                  <c:v>678700</c:v>
                </c:pt>
                <c:pt idx="6788">
                  <c:v>678800</c:v>
                </c:pt>
                <c:pt idx="6789">
                  <c:v>678900</c:v>
                </c:pt>
                <c:pt idx="6790">
                  <c:v>679000</c:v>
                </c:pt>
                <c:pt idx="6791">
                  <c:v>679100</c:v>
                </c:pt>
                <c:pt idx="6792">
                  <c:v>679200</c:v>
                </c:pt>
                <c:pt idx="6793">
                  <c:v>679300</c:v>
                </c:pt>
                <c:pt idx="6794">
                  <c:v>679400</c:v>
                </c:pt>
                <c:pt idx="6795">
                  <c:v>679500</c:v>
                </c:pt>
                <c:pt idx="6796">
                  <c:v>679600</c:v>
                </c:pt>
                <c:pt idx="6797">
                  <c:v>679700</c:v>
                </c:pt>
                <c:pt idx="6798">
                  <c:v>679800</c:v>
                </c:pt>
                <c:pt idx="6799">
                  <c:v>679900</c:v>
                </c:pt>
                <c:pt idx="6800">
                  <c:v>680000</c:v>
                </c:pt>
                <c:pt idx="6801">
                  <c:v>680100</c:v>
                </c:pt>
                <c:pt idx="6802">
                  <c:v>680200</c:v>
                </c:pt>
                <c:pt idx="6803">
                  <c:v>680300</c:v>
                </c:pt>
                <c:pt idx="6804">
                  <c:v>680400</c:v>
                </c:pt>
                <c:pt idx="6805">
                  <c:v>680500</c:v>
                </c:pt>
                <c:pt idx="6806">
                  <c:v>680600</c:v>
                </c:pt>
                <c:pt idx="6807">
                  <c:v>680700</c:v>
                </c:pt>
                <c:pt idx="6808">
                  <c:v>680800</c:v>
                </c:pt>
                <c:pt idx="6809">
                  <c:v>680900</c:v>
                </c:pt>
                <c:pt idx="6810">
                  <c:v>681000</c:v>
                </c:pt>
                <c:pt idx="6811">
                  <c:v>681100</c:v>
                </c:pt>
                <c:pt idx="6812">
                  <c:v>681200</c:v>
                </c:pt>
                <c:pt idx="6813">
                  <c:v>681300</c:v>
                </c:pt>
                <c:pt idx="6814">
                  <c:v>681400</c:v>
                </c:pt>
                <c:pt idx="6815">
                  <c:v>681500</c:v>
                </c:pt>
                <c:pt idx="6816">
                  <c:v>681600</c:v>
                </c:pt>
                <c:pt idx="6817">
                  <c:v>681700</c:v>
                </c:pt>
                <c:pt idx="6818">
                  <c:v>681800</c:v>
                </c:pt>
                <c:pt idx="6819">
                  <c:v>681900</c:v>
                </c:pt>
                <c:pt idx="6820">
                  <c:v>682000</c:v>
                </c:pt>
                <c:pt idx="6821">
                  <c:v>682100</c:v>
                </c:pt>
                <c:pt idx="6822">
                  <c:v>682200</c:v>
                </c:pt>
                <c:pt idx="6823">
                  <c:v>682300</c:v>
                </c:pt>
                <c:pt idx="6824">
                  <c:v>682400</c:v>
                </c:pt>
                <c:pt idx="6825">
                  <c:v>682500</c:v>
                </c:pt>
                <c:pt idx="6826">
                  <c:v>682600</c:v>
                </c:pt>
                <c:pt idx="6827">
                  <c:v>682700</c:v>
                </c:pt>
                <c:pt idx="6828">
                  <c:v>682800</c:v>
                </c:pt>
                <c:pt idx="6829">
                  <c:v>682900</c:v>
                </c:pt>
                <c:pt idx="6830">
                  <c:v>683000</c:v>
                </c:pt>
                <c:pt idx="6831">
                  <c:v>683100</c:v>
                </c:pt>
                <c:pt idx="6832">
                  <c:v>683200</c:v>
                </c:pt>
                <c:pt idx="6833">
                  <c:v>683300</c:v>
                </c:pt>
                <c:pt idx="6834">
                  <c:v>683400</c:v>
                </c:pt>
                <c:pt idx="6835">
                  <c:v>683500</c:v>
                </c:pt>
                <c:pt idx="6836">
                  <c:v>683600</c:v>
                </c:pt>
                <c:pt idx="6837">
                  <c:v>683700</c:v>
                </c:pt>
                <c:pt idx="6838">
                  <c:v>683800</c:v>
                </c:pt>
                <c:pt idx="6839">
                  <c:v>683900</c:v>
                </c:pt>
                <c:pt idx="6840">
                  <c:v>684000</c:v>
                </c:pt>
                <c:pt idx="6841">
                  <c:v>684100</c:v>
                </c:pt>
                <c:pt idx="6842">
                  <c:v>684200</c:v>
                </c:pt>
                <c:pt idx="6843">
                  <c:v>684300</c:v>
                </c:pt>
                <c:pt idx="6844">
                  <c:v>684400</c:v>
                </c:pt>
                <c:pt idx="6845">
                  <c:v>684500</c:v>
                </c:pt>
                <c:pt idx="6846">
                  <c:v>684600</c:v>
                </c:pt>
                <c:pt idx="6847">
                  <c:v>684700</c:v>
                </c:pt>
                <c:pt idx="6848">
                  <c:v>684800</c:v>
                </c:pt>
                <c:pt idx="6849">
                  <c:v>684900</c:v>
                </c:pt>
                <c:pt idx="6850">
                  <c:v>685000</c:v>
                </c:pt>
                <c:pt idx="6851">
                  <c:v>685100</c:v>
                </c:pt>
                <c:pt idx="6852">
                  <c:v>685200</c:v>
                </c:pt>
                <c:pt idx="6853">
                  <c:v>685300</c:v>
                </c:pt>
                <c:pt idx="6854">
                  <c:v>685400</c:v>
                </c:pt>
                <c:pt idx="6855">
                  <c:v>685500</c:v>
                </c:pt>
                <c:pt idx="6856">
                  <c:v>685600</c:v>
                </c:pt>
                <c:pt idx="6857">
                  <c:v>685700</c:v>
                </c:pt>
                <c:pt idx="6858">
                  <c:v>685800</c:v>
                </c:pt>
                <c:pt idx="6859">
                  <c:v>685900</c:v>
                </c:pt>
                <c:pt idx="6860">
                  <c:v>686000</c:v>
                </c:pt>
                <c:pt idx="6861">
                  <c:v>686100</c:v>
                </c:pt>
                <c:pt idx="6862">
                  <c:v>686200</c:v>
                </c:pt>
                <c:pt idx="6863">
                  <c:v>686300</c:v>
                </c:pt>
                <c:pt idx="6864">
                  <c:v>686400</c:v>
                </c:pt>
                <c:pt idx="6865">
                  <c:v>686500</c:v>
                </c:pt>
                <c:pt idx="6866">
                  <c:v>686600</c:v>
                </c:pt>
                <c:pt idx="6867">
                  <c:v>686700</c:v>
                </c:pt>
                <c:pt idx="6868">
                  <c:v>686800</c:v>
                </c:pt>
                <c:pt idx="6869">
                  <c:v>686900</c:v>
                </c:pt>
                <c:pt idx="6870">
                  <c:v>687000</c:v>
                </c:pt>
                <c:pt idx="6871">
                  <c:v>687100</c:v>
                </c:pt>
                <c:pt idx="6872">
                  <c:v>687200</c:v>
                </c:pt>
                <c:pt idx="6873">
                  <c:v>687300</c:v>
                </c:pt>
                <c:pt idx="6874">
                  <c:v>687400</c:v>
                </c:pt>
                <c:pt idx="6875">
                  <c:v>687500</c:v>
                </c:pt>
                <c:pt idx="6876">
                  <c:v>687600</c:v>
                </c:pt>
                <c:pt idx="6877">
                  <c:v>687700</c:v>
                </c:pt>
                <c:pt idx="6878">
                  <c:v>687800</c:v>
                </c:pt>
                <c:pt idx="6879">
                  <c:v>687900</c:v>
                </c:pt>
                <c:pt idx="6880">
                  <c:v>688000</c:v>
                </c:pt>
                <c:pt idx="6881">
                  <c:v>688100</c:v>
                </c:pt>
                <c:pt idx="6882">
                  <c:v>688200</c:v>
                </c:pt>
                <c:pt idx="6883">
                  <c:v>688300</c:v>
                </c:pt>
                <c:pt idx="6884">
                  <c:v>688400</c:v>
                </c:pt>
                <c:pt idx="6885">
                  <c:v>688500</c:v>
                </c:pt>
                <c:pt idx="6886">
                  <c:v>688600</c:v>
                </c:pt>
                <c:pt idx="6887">
                  <c:v>688700</c:v>
                </c:pt>
                <c:pt idx="6888">
                  <c:v>688800</c:v>
                </c:pt>
                <c:pt idx="6889">
                  <c:v>688900</c:v>
                </c:pt>
                <c:pt idx="6890">
                  <c:v>689000</c:v>
                </c:pt>
                <c:pt idx="6891">
                  <c:v>689100</c:v>
                </c:pt>
                <c:pt idx="6892">
                  <c:v>689200</c:v>
                </c:pt>
                <c:pt idx="6893">
                  <c:v>689300</c:v>
                </c:pt>
                <c:pt idx="6894">
                  <c:v>689400</c:v>
                </c:pt>
                <c:pt idx="6895">
                  <c:v>689500</c:v>
                </c:pt>
                <c:pt idx="6896">
                  <c:v>689600</c:v>
                </c:pt>
                <c:pt idx="6897">
                  <c:v>689700</c:v>
                </c:pt>
                <c:pt idx="6898">
                  <c:v>689800</c:v>
                </c:pt>
                <c:pt idx="6899">
                  <c:v>689900</c:v>
                </c:pt>
                <c:pt idx="6900">
                  <c:v>690000</c:v>
                </c:pt>
                <c:pt idx="6901">
                  <c:v>690100</c:v>
                </c:pt>
                <c:pt idx="6902">
                  <c:v>690200</c:v>
                </c:pt>
                <c:pt idx="6903">
                  <c:v>690300</c:v>
                </c:pt>
                <c:pt idx="6904">
                  <c:v>690400</c:v>
                </c:pt>
                <c:pt idx="6905">
                  <c:v>690500</c:v>
                </c:pt>
                <c:pt idx="6906">
                  <c:v>690600</c:v>
                </c:pt>
                <c:pt idx="6907">
                  <c:v>690700</c:v>
                </c:pt>
                <c:pt idx="6908">
                  <c:v>690800</c:v>
                </c:pt>
                <c:pt idx="6909">
                  <c:v>690900</c:v>
                </c:pt>
                <c:pt idx="6910">
                  <c:v>691000</c:v>
                </c:pt>
                <c:pt idx="6911">
                  <c:v>691100</c:v>
                </c:pt>
                <c:pt idx="6912">
                  <c:v>691200</c:v>
                </c:pt>
                <c:pt idx="6913">
                  <c:v>691300</c:v>
                </c:pt>
                <c:pt idx="6914">
                  <c:v>691400</c:v>
                </c:pt>
                <c:pt idx="6915">
                  <c:v>691500</c:v>
                </c:pt>
                <c:pt idx="6916">
                  <c:v>691600</c:v>
                </c:pt>
                <c:pt idx="6917">
                  <c:v>691700</c:v>
                </c:pt>
                <c:pt idx="6918">
                  <c:v>691800</c:v>
                </c:pt>
                <c:pt idx="6919">
                  <c:v>691900</c:v>
                </c:pt>
                <c:pt idx="6920">
                  <c:v>692000</c:v>
                </c:pt>
                <c:pt idx="6921">
                  <c:v>692100</c:v>
                </c:pt>
                <c:pt idx="6922">
                  <c:v>692200</c:v>
                </c:pt>
                <c:pt idx="6923">
                  <c:v>692300</c:v>
                </c:pt>
                <c:pt idx="6924">
                  <c:v>692400</c:v>
                </c:pt>
                <c:pt idx="6925">
                  <c:v>692500</c:v>
                </c:pt>
                <c:pt idx="6926">
                  <c:v>692600</c:v>
                </c:pt>
                <c:pt idx="6927">
                  <c:v>692700</c:v>
                </c:pt>
                <c:pt idx="6928">
                  <c:v>692800</c:v>
                </c:pt>
                <c:pt idx="6929">
                  <c:v>692900</c:v>
                </c:pt>
                <c:pt idx="6930">
                  <c:v>693000</c:v>
                </c:pt>
                <c:pt idx="6931">
                  <c:v>693100</c:v>
                </c:pt>
                <c:pt idx="6932">
                  <c:v>693200</c:v>
                </c:pt>
                <c:pt idx="6933">
                  <c:v>693300</c:v>
                </c:pt>
                <c:pt idx="6934">
                  <c:v>693400</c:v>
                </c:pt>
                <c:pt idx="6935">
                  <c:v>693500</c:v>
                </c:pt>
                <c:pt idx="6936">
                  <c:v>693600</c:v>
                </c:pt>
                <c:pt idx="6937">
                  <c:v>693700</c:v>
                </c:pt>
                <c:pt idx="6938">
                  <c:v>693800</c:v>
                </c:pt>
                <c:pt idx="6939">
                  <c:v>693900</c:v>
                </c:pt>
                <c:pt idx="6940">
                  <c:v>694000</c:v>
                </c:pt>
                <c:pt idx="6941">
                  <c:v>694100</c:v>
                </c:pt>
                <c:pt idx="6942">
                  <c:v>694200</c:v>
                </c:pt>
                <c:pt idx="6943">
                  <c:v>694300</c:v>
                </c:pt>
                <c:pt idx="6944">
                  <c:v>694400</c:v>
                </c:pt>
                <c:pt idx="6945">
                  <c:v>694500</c:v>
                </c:pt>
                <c:pt idx="6946">
                  <c:v>694600</c:v>
                </c:pt>
                <c:pt idx="6947">
                  <c:v>694700</c:v>
                </c:pt>
                <c:pt idx="6948">
                  <c:v>694800</c:v>
                </c:pt>
                <c:pt idx="6949">
                  <c:v>694900</c:v>
                </c:pt>
                <c:pt idx="6950">
                  <c:v>695000</c:v>
                </c:pt>
                <c:pt idx="6951">
                  <c:v>695100</c:v>
                </c:pt>
                <c:pt idx="6952">
                  <c:v>695200</c:v>
                </c:pt>
                <c:pt idx="6953">
                  <c:v>695300</c:v>
                </c:pt>
                <c:pt idx="6954">
                  <c:v>695400</c:v>
                </c:pt>
                <c:pt idx="6955">
                  <c:v>695500</c:v>
                </c:pt>
                <c:pt idx="6956">
                  <c:v>695600</c:v>
                </c:pt>
                <c:pt idx="6957">
                  <c:v>695700</c:v>
                </c:pt>
                <c:pt idx="6958">
                  <c:v>695800</c:v>
                </c:pt>
                <c:pt idx="6959">
                  <c:v>695900</c:v>
                </c:pt>
                <c:pt idx="6960">
                  <c:v>696000</c:v>
                </c:pt>
                <c:pt idx="6961">
                  <c:v>696100</c:v>
                </c:pt>
                <c:pt idx="6962">
                  <c:v>696200</c:v>
                </c:pt>
                <c:pt idx="6963">
                  <c:v>696300</c:v>
                </c:pt>
                <c:pt idx="6964">
                  <c:v>696400</c:v>
                </c:pt>
                <c:pt idx="6965">
                  <c:v>696500</c:v>
                </c:pt>
                <c:pt idx="6966">
                  <c:v>696600</c:v>
                </c:pt>
                <c:pt idx="6967">
                  <c:v>696700</c:v>
                </c:pt>
                <c:pt idx="6968">
                  <c:v>696800</c:v>
                </c:pt>
                <c:pt idx="6969">
                  <c:v>696900</c:v>
                </c:pt>
                <c:pt idx="6970">
                  <c:v>697000</c:v>
                </c:pt>
                <c:pt idx="6971">
                  <c:v>697100</c:v>
                </c:pt>
                <c:pt idx="6972">
                  <c:v>697200</c:v>
                </c:pt>
                <c:pt idx="6973">
                  <c:v>697300</c:v>
                </c:pt>
                <c:pt idx="6974">
                  <c:v>697400</c:v>
                </c:pt>
                <c:pt idx="6975">
                  <c:v>697500</c:v>
                </c:pt>
                <c:pt idx="6976">
                  <c:v>697600</c:v>
                </c:pt>
                <c:pt idx="6977">
                  <c:v>697700</c:v>
                </c:pt>
                <c:pt idx="6978">
                  <c:v>697800</c:v>
                </c:pt>
                <c:pt idx="6979">
                  <c:v>697900</c:v>
                </c:pt>
                <c:pt idx="6980">
                  <c:v>698000</c:v>
                </c:pt>
                <c:pt idx="6981">
                  <c:v>698100</c:v>
                </c:pt>
                <c:pt idx="6982">
                  <c:v>698200</c:v>
                </c:pt>
                <c:pt idx="6983">
                  <c:v>698300</c:v>
                </c:pt>
                <c:pt idx="6984">
                  <c:v>698400</c:v>
                </c:pt>
                <c:pt idx="6985">
                  <c:v>698500</c:v>
                </c:pt>
                <c:pt idx="6986">
                  <c:v>698600</c:v>
                </c:pt>
                <c:pt idx="6987">
                  <c:v>698700</c:v>
                </c:pt>
                <c:pt idx="6988">
                  <c:v>698800</c:v>
                </c:pt>
                <c:pt idx="6989">
                  <c:v>698900</c:v>
                </c:pt>
                <c:pt idx="6990">
                  <c:v>699000</c:v>
                </c:pt>
                <c:pt idx="6991">
                  <c:v>699100</c:v>
                </c:pt>
                <c:pt idx="6992">
                  <c:v>699200</c:v>
                </c:pt>
                <c:pt idx="6993">
                  <c:v>699300</c:v>
                </c:pt>
                <c:pt idx="6994">
                  <c:v>699400</c:v>
                </c:pt>
                <c:pt idx="6995">
                  <c:v>699500</c:v>
                </c:pt>
                <c:pt idx="6996">
                  <c:v>699600</c:v>
                </c:pt>
                <c:pt idx="6997">
                  <c:v>699700</c:v>
                </c:pt>
                <c:pt idx="6998">
                  <c:v>699800</c:v>
                </c:pt>
                <c:pt idx="6999">
                  <c:v>699900</c:v>
                </c:pt>
                <c:pt idx="7000">
                  <c:v>700000</c:v>
                </c:pt>
              </c:numCache>
            </c:numRef>
          </c:cat>
          <c:val>
            <c:numRef>
              <c:f>'2023 (3)'!$B$4:$B$7004</c:f>
              <c:numCache>
                <c:formatCode>0%</c:formatCode>
                <c:ptCount val="700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0</c:v>
                </c:pt>
                <c:pt idx="363">
                  <c:v>0</c:v>
                </c:pt>
                <c:pt idx="364">
                  <c:v>0</c:v>
                </c:pt>
                <c:pt idx="365">
                  <c:v>0</c:v>
                </c:pt>
                <c:pt idx="366">
                  <c:v>0</c:v>
                </c:pt>
                <c:pt idx="367">
                  <c:v>0</c:v>
                </c:pt>
                <c:pt idx="368">
                  <c:v>0</c:v>
                </c:pt>
                <c:pt idx="369">
                  <c:v>0</c:v>
                </c:pt>
                <c:pt idx="370">
                  <c:v>0</c:v>
                </c:pt>
                <c:pt idx="371">
                  <c:v>0</c:v>
                </c:pt>
                <c:pt idx="372">
                  <c:v>0</c:v>
                </c:pt>
                <c:pt idx="373">
                  <c:v>0</c:v>
                </c:pt>
                <c:pt idx="374">
                  <c:v>0</c:v>
                </c:pt>
                <c:pt idx="375">
                  <c:v>0</c:v>
                </c:pt>
                <c:pt idx="376">
                  <c:v>0</c:v>
                </c:pt>
                <c:pt idx="377">
                  <c:v>0</c:v>
                </c:pt>
                <c:pt idx="378">
                  <c:v>0</c:v>
                </c:pt>
                <c:pt idx="379">
                  <c:v>0</c:v>
                </c:pt>
                <c:pt idx="380">
                  <c:v>0</c:v>
                </c:pt>
                <c:pt idx="381">
                  <c:v>0</c:v>
                </c:pt>
                <c:pt idx="382">
                  <c:v>0</c:v>
                </c:pt>
                <c:pt idx="383">
                  <c:v>0</c:v>
                </c:pt>
                <c:pt idx="384">
                  <c:v>0</c:v>
                </c:pt>
                <c:pt idx="385">
                  <c:v>0</c:v>
                </c:pt>
                <c:pt idx="386">
                  <c:v>0</c:v>
                </c:pt>
                <c:pt idx="387">
                  <c:v>0</c:v>
                </c:pt>
                <c:pt idx="388">
                  <c:v>0</c:v>
                </c:pt>
                <c:pt idx="389">
                  <c:v>0</c:v>
                </c:pt>
                <c:pt idx="390">
                  <c:v>0</c:v>
                </c:pt>
                <c:pt idx="391">
                  <c:v>0</c:v>
                </c:pt>
                <c:pt idx="392">
                  <c:v>0</c:v>
                </c:pt>
                <c:pt idx="393">
                  <c:v>0</c:v>
                </c:pt>
                <c:pt idx="394">
                  <c:v>0</c:v>
                </c:pt>
                <c:pt idx="395">
                  <c:v>0</c:v>
                </c:pt>
                <c:pt idx="396">
                  <c:v>0</c:v>
                </c:pt>
                <c:pt idx="397">
                  <c:v>0</c:v>
                </c:pt>
                <c:pt idx="398">
                  <c:v>0</c:v>
                </c:pt>
                <c:pt idx="399">
                  <c:v>0</c:v>
                </c:pt>
                <c:pt idx="400">
                  <c:v>0</c:v>
                </c:pt>
                <c:pt idx="401">
                  <c:v>0</c:v>
                </c:pt>
                <c:pt idx="402">
                  <c:v>0</c:v>
                </c:pt>
                <c:pt idx="403">
                  <c:v>0</c:v>
                </c:pt>
                <c:pt idx="404">
                  <c:v>0</c:v>
                </c:pt>
                <c:pt idx="405">
                  <c:v>0</c:v>
                </c:pt>
                <c:pt idx="406">
                  <c:v>0</c:v>
                </c:pt>
                <c:pt idx="407">
                  <c:v>0</c:v>
                </c:pt>
                <c:pt idx="408">
                  <c:v>0</c:v>
                </c:pt>
                <c:pt idx="409">
                  <c:v>0</c:v>
                </c:pt>
                <c:pt idx="410">
                  <c:v>0</c:v>
                </c:pt>
                <c:pt idx="411">
                  <c:v>0</c:v>
                </c:pt>
                <c:pt idx="412">
                  <c:v>0</c:v>
                </c:pt>
                <c:pt idx="413">
                  <c:v>0</c:v>
                </c:pt>
                <c:pt idx="414">
                  <c:v>0</c:v>
                </c:pt>
                <c:pt idx="415">
                  <c:v>0</c:v>
                </c:pt>
                <c:pt idx="416">
                  <c:v>0</c:v>
                </c:pt>
                <c:pt idx="417">
                  <c:v>0</c:v>
                </c:pt>
                <c:pt idx="418">
                  <c:v>0</c:v>
                </c:pt>
                <c:pt idx="419">
                  <c:v>0</c:v>
                </c:pt>
                <c:pt idx="420">
                  <c:v>0</c:v>
                </c:pt>
                <c:pt idx="421">
                  <c:v>0</c:v>
                </c:pt>
                <c:pt idx="422">
                  <c:v>0</c:v>
                </c:pt>
                <c:pt idx="423">
                  <c:v>0</c:v>
                </c:pt>
                <c:pt idx="424">
                  <c:v>0</c:v>
                </c:pt>
                <c:pt idx="425">
                  <c:v>0</c:v>
                </c:pt>
                <c:pt idx="426">
                  <c:v>0</c:v>
                </c:pt>
                <c:pt idx="427">
                  <c:v>0</c:v>
                </c:pt>
                <c:pt idx="428">
                  <c:v>0</c:v>
                </c:pt>
                <c:pt idx="429">
                  <c:v>0</c:v>
                </c:pt>
                <c:pt idx="430">
                  <c:v>0</c:v>
                </c:pt>
                <c:pt idx="431">
                  <c:v>0</c:v>
                </c:pt>
                <c:pt idx="432">
                  <c:v>0</c:v>
                </c:pt>
                <c:pt idx="433">
                  <c:v>0</c:v>
                </c:pt>
                <c:pt idx="434">
                  <c:v>0</c:v>
                </c:pt>
                <c:pt idx="435">
                  <c:v>0</c:v>
                </c:pt>
                <c:pt idx="436">
                  <c:v>0</c:v>
                </c:pt>
                <c:pt idx="437">
                  <c:v>0</c:v>
                </c:pt>
                <c:pt idx="438">
                  <c:v>0</c:v>
                </c:pt>
                <c:pt idx="439">
                  <c:v>0</c:v>
                </c:pt>
                <c:pt idx="440">
                  <c:v>0</c:v>
                </c:pt>
                <c:pt idx="441">
                  <c:v>0</c:v>
                </c:pt>
                <c:pt idx="442">
                  <c:v>0</c:v>
                </c:pt>
                <c:pt idx="443">
                  <c:v>0</c:v>
                </c:pt>
                <c:pt idx="444">
                  <c:v>0</c:v>
                </c:pt>
                <c:pt idx="445">
                  <c:v>0</c:v>
                </c:pt>
                <c:pt idx="446">
                  <c:v>0</c:v>
                </c:pt>
                <c:pt idx="447">
                  <c:v>0.15</c:v>
                </c:pt>
                <c:pt idx="448">
                  <c:v>0.15</c:v>
                </c:pt>
                <c:pt idx="449">
                  <c:v>0.15</c:v>
                </c:pt>
                <c:pt idx="450">
                  <c:v>0.15</c:v>
                </c:pt>
                <c:pt idx="451">
                  <c:v>0.15</c:v>
                </c:pt>
                <c:pt idx="452">
                  <c:v>0.15</c:v>
                </c:pt>
                <c:pt idx="453">
                  <c:v>0.15</c:v>
                </c:pt>
                <c:pt idx="454">
                  <c:v>0.15</c:v>
                </c:pt>
                <c:pt idx="455">
                  <c:v>0.15</c:v>
                </c:pt>
                <c:pt idx="456">
                  <c:v>0.15</c:v>
                </c:pt>
                <c:pt idx="457">
                  <c:v>0.15</c:v>
                </c:pt>
                <c:pt idx="458">
                  <c:v>0.15</c:v>
                </c:pt>
                <c:pt idx="459">
                  <c:v>0.15</c:v>
                </c:pt>
                <c:pt idx="460">
                  <c:v>0.15</c:v>
                </c:pt>
                <c:pt idx="461">
                  <c:v>0.15</c:v>
                </c:pt>
                <c:pt idx="462">
                  <c:v>0.15</c:v>
                </c:pt>
                <c:pt idx="463">
                  <c:v>0.15</c:v>
                </c:pt>
                <c:pt idx="464">
                  <c:v>0.15</c:v>
                </c:pt>
                <c:pt idx="465">
                  <c:v>0.15</c:v>
                </c:pt>
                <c:pt idx="466">
                  <c:v>0.15</c:v>
                </c:pt>
                <c:pt idx="467">
                  <c:v>0.15</c:v>
                </c:pt>
                <c:pt idx="468">
                  <c:v>0.15</c:v>
                </c:pt>
                <c:pt idx="469">
                  <c:v>0.15</c:v>
                </c:pt>
                <c:pt idx="470">
                  <c:v>0.15</c:v>
                </c:pt>
                <c:pt idx="471">
                  <c:v>0.15</c:v>
                </c:pt>
                <c:pt idx="472">
                  <c:v>0.15</c:v>
                </c:pt>
                <c:pt idx="473">
                  <c:v>0.15</c:v>
                </c:pt>
                <c:pt idx="474">
                  <c:v>0.15</c:v>
                </c:pt>
                <c:pt idx="475">
                  <c:v>0.15</c:v>
                </c:pt>
                <c:pt idx="476">
                  <c:v>0.15</c:v>
                </c:pt>
                <c:pt idx="477">
                  <c:v>0.15</c:v>
                </c:pt>
                <c:pt idx="478">
                  <c:v>0.15</c:v>
                </c:pt>
                <c:pt idx="479">
                  <c:v>0.15</c:v>
                </c:pt>
                <c:pt idx="480">
                  <c:v>0.15</c:v>
                </c:pt>
                <c:pt idx="481">
                  <c:v>0.15</c:v>
                </c:pt>
                <c:pt idx="482">
                  <c:v>0.15</c:v>
                </c:pt>
                <c:pt idx="483">
                  <c:v>0.15</c:v>
                </c:pt>
                <c:pt idx="484">
                  <c:v>0.15</c:v>
                </c:pt>
                <c:pt idx="485">
                  <c:v>0.15</c:v>
                </c:pt>
                <c:pt idx="486">
                  <c:v>0.15</c:v>
                </c:pt>
                <c:pt idx="487">
                  <c:v>0.15</c:v>
                </c:pt>
                <c:pt idx="488">
                  <c:v>0.15</c:v>
                </c:pt>
                <c:pt idx="489">
                  <c:v>0.15</c:v>
                </c:pt>
                <c:pt idx="490">
                  <c:v>0.15</c:v>
                </c:pt>
                <c:pt idx="491">
                  <c:v>0.15</c:v>
                </c:pt>
                <c:pt idx="492">
                  <c:v>0.15</c:v>
                </c:pt>
                <c:pt idx="493">
                  <c:v>0.15</c:v>
                </c:pt>
                <c:pt idx="494">
                  <c:v>0.15</c:v>
                </c:pt>
                <c:pt idx="495">
                  <c:v>0.15</c:v>
                </c:pt>
                <c:pt idx="496">
                  <c:v>0.15</c:v>
                </c:pt>
                <c:pt idx="497">
                  <c:v>0.15</c:v>
                </c:pt>
                <c:pt idx="498">
                  <c:v>0.15</c:v>
                </c:pt>
                <c:pt idx="499">
                  <c:v>0.15</c:v>
                </c:pt>
                <c:pt idx="500">
                  <c:v>0.15</c:v>
                </c:pt>
                <c:pt idx="501">
                  <c:v>0.15</c:v>
                </c:pt>
                <c:pt idx="502">
                  <c:v>0.15</c:v>
                </c:pt>
                <c:pt idx="503">
                  <c:v>0.15</c:v>
                </c:pt>
                <c:pt idx="504">
                  <c:v>0.15</c:v>
                </c:pt>
                <c:pt idx="505">
                  <c:v>0.15</c:v>
                </c:pt>
                <c:pt idx="506">
                  <c:v>0.15</c:v>
                </c:pt>
                <c:pt idx="507">
                  <c:v>0.15</c:v>
                </c:pt>
                <c:pt idx="508">
                  <c:v>0.15</c:v>
                </c:pt>
                <c:pt idx="509">
                  <c:v>0.15</c:v>
                </c:pt>
                <c:pt idx="510">
                  <c:v>0.15</c:v>
                </c:pt>
                <c:pt idx="511">
                  <c:v>0.15</c:v>
                </c:pt>
                <c:pt idx="512">
                  <c:v>0.15</c:v>
                </c:pt>
                <c:pt idx="513">
                  <c:v>0.15</c:v>
                </c:pt>
                <c:pt idx="514">
                  <c:v>0.15</c:v>
                </c:pt>
                <c:pt idx="515">
                  <c:v>0.15</c:v>
                </c:pt>
                <c:pt idx="516">
                  <c:v>0.15</c:v>
                </c:pt>
                <c:pt idx="517">
                  <c:v>0.15</c:v>
                </c:pt>
                <c:pt idx="518">
                  <c:v>0.15</c:v>
                </c:pt>
                <c:pt idx="519">
                  <c:v>0.15</c:v>
                </c:pt>
                <c:pt idx="520">
                  <c:v>0.15</c:v>
                </c:pt>
                <c:pt idx="521">
                  <c:v>0.15</c:v>
                </c:pt>
                <c:pt idx="522">
                  <c:v>0.15</c:v>
                </c:pt>
                <c:pt idx="523">
                  <c:v>0.15</c:v>
                </c:pt>
                <c:pt idx="524">
                  <c:v>0.15</c:v>
                </c:pt>
                <c:pt idx="525">
                  <c:v>0.15</c:v>
                </c:pt>
                <c:pt idx="526">
                  <c:v>0.15</c:v>
                </c:pt>
                <c:pt idx="527">
                  <c:v>0.15</c:v>
                </c:pt>
                <c:pt idx="528">
                  <c:v>0.15</c:v>
                </c:pt>
                <c:pt idx="529">
                  <c:v>0.15</c:v>
                </c:pt>
                <c:pt idx="530">
                  <c:v>0.15</c:v>
                </c:pt>
                <c:pt idx="531">
                  <c:v>0.15</c:v>
                </c:pt>
                <c:pt idx="532">
                  <c:v>0.15</c:v>
                </c:pt>
                <c:pt idx="533">
                  <c:v>0.15</c:v>
                </c:pt>
                <c:pt idx="534">
                  <c:v>0.15</c:v>
                </c:pt>
                <c:pt idx="535">
                  <c:v>0.15</c:v>
                </c:pt>
                <c:pt idx="536">
                  <c:v>0.15</c:v>
                </c:pt>
                <c:pt idx="537">
                  <c:v>0.15</c:v>
                </c:pt>
                <c:pt idx="538">
                  <c:v>0.15</c:v>
                </c:pt>
                <c:pt idx="539">
                  <c:v>0.15</c:v>
                </c:pt>
                <c:pt idx="540">
                  <c:v>0.15</c:v>
                </c:pt>
                <c:pt idx="541">
                  <c:v>0.15</c:v>
                </c:pt>
                <c:pt idx="542">
                  <c:v>0.15</c:v>
                </c:pt>
                <c:pt idx="543">
                  <c:v>0.15</c:v>
                </c:pt>
                <c:pt idx="544">
                  <c:v>0.15</c:v>
                </c:pt>
                <c:pt idx="545">
                  <c:v>0.15</c:v>
                </c:pt>
                <c:pt idx="546">
                  <c:v>0.15</c:v>
                </c:pt>
                <c:pt idx="547">
                  <c:v>0.15</c:v>
                </c:pt>
                <c:pt idx="548">
                  <c:v>0.15</c:v>
                </c:pt>
                <c:pt idx="549">
                  <c:v>0.15</c:v>
                </c:pt>
                <c:pt idx="550">
                  <c:v>0.15</c:v>
                </c:pt>
                <c:pt idx="551">
                  <c:v>0.15</c:v>
                </c:pt>
                <c:pt idx="552">
                  <c:v>0.15</c:v>
                </c:pt>
                <c:pt idx="553">
                  <c:v>0.15</c:v>
                </c:pt>
                <c:pt idx="554">
                  <c:v>0.15</c:v>
                </c:pt>
                <c:pt idx="555">
                  <c:v>0.15</c:v>
                </c:pt>
                <c:pt idx="556">
                  <c:v>0.15</c:v>
                </c:pt>
                <c:pt idx="557">
                  <c:v>0.15</c:v>
                </c:pt>
                <c:pt idx="558">
                  <c:v>0.15</c:v>
                </c:pt>
                <c:pt idx="559">
                  <c:v>0.15</c:v>
                </c:pt>
                <c:pt idx="560">
                  <c:v>0.15</c:v>
                </c:pt>
                <c:pt idx="561">
                  <c:v>0.15</c:v>
                </c:pt>
                <c:pt idx="562">
                  <c:v>0.15</c:v>
                </c:pt>
                <c:pt idx="563">
                  <c:v>0.15</c:v>
                </c:pt>
                <c:pt idx="564">
                  <c:v>0.15</c:v>
                </c:pt>
                <c:pt idx="565">
                  <c:v>0.15</c:v>
                </c:pt>
                <c:pt idx="566">
                  <c:v>0.15</c:v>
                </c:pt>
                <c:pt idx="567">
                  <c:v>0.15</c:v>
                </c:pt>
                <c:pt idx="568">
                  <c:v>0.15</c:v>
                </c:pt>
                <c:pt idx="569">
                  <c:v>0.15</c:v>
                </c:pt>
                <c:pt idx="570">
                  <c:v>0.15</c:v>
                </c:pt>
                <c:pt idx="571">
                  <c:v>0.15</c:v>
                </c:pt>
                <c:pt idx="572">
                  <c:v>0.15</c:v>
                </c:pt>
                <c:pt idx="573">
                  <c:v>0.15</c:v>
                </c:pt>
                <c:pt idx="574">
                  <c:v>0.15</c:v>
                </c:pt>
                <c:pt idx="575">
                  <c:v>0.15</c:v>
                </c:pt>
                <c:pt idx="576">
                  <c:v>0.15</c:v>
                </c:pt>
                <c:pt idx="577">
                  <c:v>0.15</c:v>
                </c:pt>
                <c:pt idx="578">
                  <c:v>0.15</c:v>
                </c:pt>
                <c:pt idx="579">
                  <c:v>0.15</c:v>
                </c:pt>
                <c:pt idx="580">
                  <c:v>0.15</c:v>
                </c:pt>
                <c:pt idx="581">
                  <c:v>0.15</c:v>
                </c:pt>
                <c:pt idx="582">
                  <c:v>0.15</c:v>
                </c:pt>
                <c:pt idx="583">
                  <c:v>0.15</c:v>
                </c:pt>
                <c:pt idx="584">
                  <c:v>0.15</c:v>
                </c:pt>
                <c:pt idx="585">
                  <c:v>0.15</c:v>
                </c:pt>
                <c:pt idx="586">
                  <c:v>0.15</c:v>
                </c:pt>
                <c:pt idx="587">
                  <c:v>0.15</c:v>
                </c:pt>
                <c:pt idx="588">
                  <c:v>0.15</c:v>
                </c:pt>
                <c:pt idx="589">
                  <c:v>0.15</c:v>
                </c:pt>
                <c:pt idx="590">
                  <c:v>0.15</c:v>
                </c:pt>
                <c:pt idx="591">
                  <c:v>0.15</c:v>
                </c:pt>
                <c:pt idx="592">
                  <c:v>0.15</c:v>
                </c:pt>
                <c:pt idx="593">
                  <c:v>0.15</c:v>
                </c:pt>
                <c:pt idx="594">
                  <c:v>0.15</c:v>
                </c:pt>
                <c:pt idx="595">
                  <c:v>0.15</c:v>
                </c:pt>
                <c:pt idx="596">
                  <c:v>0.15</c:v>
                </c:pt>
                <c:pt idx="597">
                  <c:v>0.15</c:v>
                </c:pt>
                <c:pt idx="598">
                  <c:v>0.15</c:v>
                </c:pt>
                <c:pt idx="599">
                  <c:v>0.15</c:v>
                </c:pt>
                <c:pt idx="600">
                  <c:v>0.15</c:v>
                </c:pt>
                <c:pt idx="601">
                  <c:v>0.15</c:v>
                </c:pt>
                <c:pt idx="602">
                  <c:v>0.15</c:v>
                </c:pt>
                <c:pt idx="603">
                  <c:v>0.15</c:v>
                </c:pt>
                <c:pt idx="604">
                  <c:v>0.15</c:v>
                </c:pt>
                <c:pt idx="605">
                  <c:v>0.15</c:v>
                </c:pt>
                <c:pt idx="606">
                  <c:v>0.15</c:v>
                </c:pt>
                <c:pt idx="607">
                  <c:v>0.15</c:v>
                </c:pt>
                <c:pt idx="608">
                  <c:v>0.15</c:v>
                </c:pt>
                <c:pt idx="609">
                  <c:v>0.15</c:v>
                </c:pt>
                <c:pt idx="610">
                  <c:v>0.15</c:v>
                </c:pt>
                <c:pt idx="611">
                  <c:v>0.15</c:v>
                </c:pt>
                <c:pt idx="612">
                  <c:v>0.15</c:v>
                </c:pt>
                <c:pt idx="613">
                  <c:v>0.15</c:v>
                </c:pt>
                <c:pt idx="614">
                  <c:v>0.15</c:v>
                </c:pt>
                <c:pt idx="615">
                  <c:v>0.15</c:v>
                </c:pt>
                <c:pt idx="616">
                  <c:v>0.15</c:v>
                </c:pt>
                <c:pt idx="617">
                  <c:v>0.15</c:v>
                </c:pt>
                <c:pt idx="618">
                  <c:v>0.15</c:v>
                </c:pt>
                <c:pt idx="619">
                  <c:v>0.15</c:v>
                </c:pt>
                <c:pt idx="620">
                  <c:v>0.15</c:v>
                </c:pt>
                <c:pt idx="621">
                  <c:v>0.15</c:v>
                </c:pt>
                <c:pt idx="622">
                  <c:v>0.15</c:v>
                </c:pt>
                <c:pt idx="623">
                  <c:v>0.15</c:v>
                </c:pt>
                <c:pt idx="624">
                  <c:v>0.15</c:v>
                </c:pt>
                <c:pt idx="625">
                  <c:v>0.15</c:v>
                </c:pt>
                <c:pt idx="626">
                  <c:v>0.15</c:v>
                </c:pt>
                <c:pt idx="627">
                  <c:v>0.15</c:v>
                </c:pt>
                <c:pt idx="628">
                  <c:v>0.15</c:v>
                </c:pt>
                <c:pt idx="629">
                  <c:v>0.15</c:v>
                </c:pt>
                <c:pt idx="630">
                  <c:v>0.15</c:v>
                </c:pt>
                <c:pt idx="631">
                  <c:v>0.15</c:v>
                </c:pt>
                <c:pt idx="632">
                  <c:v>0.15</c:v>
                </c:pt>
                <c:pt idx="633">
                  <c:v>0.15</c:v>
                </c:pt>
                <c:pt idx="634">
                  <c:v>0.15</c:v>
                </c:pt>
                <c:pt idx="635">
                  <c:v>0.15</c:v>
                </c:pt>
                <c:pt idx="636">
                  <c:v>0.15</c:v>
                </c:pt>
                <c:pt idx="637">
                  <c:v>0.15</c:v>
                </c:pt>
                <c:pt idx="638">
                  <c:v>0.15</c:v>
                </c:pt>
                <c:pt idx="639">
                  <c:v>0.15</c:v>
                </c:pt>
                <c:pt idx="640">
                  <c:v>0.15</c:v>
                </c:pt>
                <c:pt idx="641">
                  <c:v>0.15</c:v>
                </c:pt>
                <c:pt idx="642">
                  <c:v>0.15</c:v>
                </c:pt>
                <c:pt idx="643">
                  <c:v>0.15</c:v>
                </c:pt>
                <c:pt idx="644">
                  <c:v>0.15</c:v>
                </c:pt>
                <c:pt idx="645">
                  <c:v>0.15</c:v>
                </c:pt>
                <c:pt idx="646">
                  <c:v>0.15</c:v>
                </c:pt>
                <c:pt idx="647">
                  <c:v>0.15</c:v>
                </c:pt>
                <c:pt idx="648">
                  <c:v>0.15</c:v>
                </c:pt>
                <c:pt idx="649">
                  <c:v>0.15</c:v>
                </c:pt>
                <c:pt idx="650">
                  <c:v>0.15</c:v>
                </c:pt>
                <c:pt idx="651">
                  <c:v>0.15</c:v>
                </c:pt>
                <c:pt idx="652">
                  <c:v>0.15</c:v>
                </c:pt>
                <c:pt idx="653">
                  <c:v>0.15</c:v>
                </c:pt>
                <c:pt idx="654">
                  <c:v>0.15</c:v>
                </c:pt>
                <c:pt idx="655">
                  <c:v>0.15</c:v>
                </c:pt>
                <c:pt idx="656">
                  <c:v>0.15</c:v>
                </c:pt>
                <c:pt idx="657">
                  <c:v>0.15</c:v>
                </c:pt>
                <c:pt idx="658">
                  <c:v>0.15</c:v>
                </c:pt>
                <c:pt idx="659">
                  <c:v>0.15</c:v>
                </c:pt>
                <c:pt idx="660">
                  <c:v>0.15</c:v>
                </c:pt>
                <c:pt idx="661">
                  <c:v>0.15</c:v>
                </c:pt>
                <c:pt idx="662">
                  <c:v>0.15</c:v>
                </c:pt>
                <c:pt idx="663">
                  <c:v>0.15</c:v>
                </c:pt>
                <c:pt idx="664">
                  <c:v>0.15</c:v>
                </c:pt>
                <c:pt idx="665">
                  <c:v>0.15</c:v>
                </c:pt>
                <c:pt idx="666">
                  <c:v>0.15</c:v>
                </c:pt>
                <c:pt idx="667">
                  <c:v>0.15</c:v>
                </c:pt>
                <c:pt idx="668">
                  <c:v>0.15</c:v>
                </c:pt>
                <c:pt idx="669">
                  <c:v>0.15</c:v>
                </c:pt>
                <c:pt idx="670">
                  <c:v>0.15</c:v>
                </c:pt>
                <c:pt idx="671">
                  <c:v>0.15</c:v>
                </c:pt>
                <c:pt idx="672">
                  <c:v>0.15</c:v>
                </c:pt>
                <c:pt idx="673">
                  <c:v>0.15</c:v>
                </c:pt>
                <c:pt idx="674">
                  <c:v>0.15</c:v>
                </c:pt>
                <c:pt idx="675">
                  <c:v>0.15</c:v>
                </c:pt>
                <c:pt idx="676">
                  <c:v>0.15</c:v>
                </c:pt>
                <c:pt idx="677">
                  <c:v>0.15</c:v>
                </c:pt>
                <c:pt idx="678">
                  <c:v>0.15</c:v>
                </c:pt>
                <c:pt idx="679">
                  <c:v>0.15</c:v>
                </c:pt>
                <c:pt idx="680">
                  <c:v>0.15</c:v>
                </c:pt>
                <c:pt idx="681">
                  <c:v>0.15</c:v>
                </c:pt>
                <c:pt idx="682">
                  <c:v>0.15</c:v>
                </c:pt>
                <c:pt idx="683">
                  <c:v>0.15</c:v>
                </c:pt>
                <c:pt idx="684">
                  <c:v>0.15</c:v>
                </c:pt>
                <c:pt idx="685">
                  <c:v>0.15</c:v>
                </c:pt>
                <c:pt idx="686">
                  <c:v>0.15</c:v>
                </c:pt>
                <c:pt idx="687">
                  <c:v>0.15</c:v>
                </c:pt>
                <c:pt idx="688">
                  <c:v>0.15</c:v>
                </c:pt>
                <c:pt idx="689">
                  <c:v>0.15</c:v>
                </c:pt>
                <c:pt idx="690">
                  <c:v>0.15</c:v>
                </c:pt>
                <c:pt idx="691">
                  <c:v>0.15</c:v>
                </c:pt>
                <c:pt idx="692">
                  <c:v>0.15</c:v>
                </c:pt>
                <c:pt idx="693">
                  <c:v>0.15</c:v>
                </c:pt>
                <c:pt idx="694">
                  <c:v>0.15</c:v>
                </c:pt>
                <c:pt idx="695">
                  <c:v>0.15</c:v>
                </c:pt>
                <c:pt idx="696">
                  <c:v>0.15</c:v>
                </c:pt>
                <c:pt idx="697">
                  <c:v>0.15</c:v>
                </c:pt>
                <c:pt idx="698">
                  <c:v>0.15</c:v>
                </c:pt>
                <c:pt idx="699">
                  <c:v>0.15</c:v>
                </c:pt>
                <c:pt idx="700">
                  <c:v>0.15</c:v>
                </c:pt>
                <c:pt idx="701">
                  <c:v>0.15</c:v>
                </c:pt>
                <c:pt idx="702">
                  <c:v>0.15</c:v>
                </c:pt>
                <c:pt idx="703">
                  <c:v>0.15</c:v>
                </c:pt>
                <c:pt idx="704">
                  <c:v>0.15</c:v>
                </c:pt>
                <c:pt idx="705">
                  <c:v>0.15</c:v>
                </c:pt>
                <c:pt idx="706">
                  <c:v>0.15</c:v>
                </c:pt>
                <c:pt idx="707">
                  <c:v>0.15</c:v>
                </c:pt>
                <c:pt idx="708">
                  <c:v>0.15</c:v>
                </c:pt>
                <c:pt idx="709">
                  <c:v>0.15</c:v>
                </c:pt>
                <c:pt idx="710">
                  <c:v>0.15</c:v>
                </c:pt>
                <c:pt idx="711">
                  <c:v>0.15</c:v>
                </c:pt>
                <c:pt idx="712">
                  <c:v>0.15</c:v>
                </c:pt>
                <c:pt idx="713">
                  <c:v>0.15</c:v>
                </c:pt>
                <c:pt idx="714">
                  <c:v>0.15</c:v>
                </c:pt>
                <c:pt idx="715">
                  <c:v>0.15</c:v>
                </c:pt>
                <c:pt idx="716">
                  <c:v>0.15</c:v>
                </c:pt>
                <c:pt idx="717">
                  <c:v>0.15</c:v>
                </c:pt>
                <c:pt idx="718">
                  <c:v>0.15</c:v>
                </c:pt>
                <c:pt idx="719">
                  <c:v>0.15</c:v>
                </c:pt>
                <c:pt idx="720">
                  <c:v>0.15</c:v>
                </c:pt>
                <c:pt idx="721">
                  <c:v>0.15</c:v>
                </c:pt>
                <c:pt idx="722">
                  <c:v>0.15</c:v>
                </c:pt>
                <c:pt idx="723">
                  <c:v>0.15</c:v>
                </c:pt>
                <c:pt idx="724">
                  <c:v>0.15</c:v>
                </c:pt>
                <c:pt idx="725">
                  <c:v>0.15</c:v>
                </c:pt>
                <c:pt idx="726">
                  <c:v>0.15</c:v>
                </c:pt>
                <c:pt idx="727">
                  <c:v>0.15</c:v>
                </c:pt>
                <c:pt idx="728">
                  <c:v>0.15</c:v>
                </c:pt>
                <c:pt idx="729">
                  <c:v>0.15</c:v>
                </c:pt>
                <c:pt idx="730">
                  <c:v>0.15</c:v>
                </c:pt>
                <c:pt idx="731">
                  <c:v>0.15</c:v>
                </c:pt>
                <c:pt idx="732">
                  <c:v>0.15</c:v>
                </c:pt>
                <c:pt idx="733">
                  <c:v>0.15</c:v>
                </c:pt>
                <c:pt idx="734">
                  <c:v>0.15</c:v>
                </c:pt>
                <c:pt idx="735">
                  <c:v>0.15</c:v>
                </c:pt>
                <c:pt idx="736">
                  <c:v>0.15</c:v>
                </c:pt>
                <c:pt idx="737">
                  <c:v>0.15</c:v>
                </c:pt>
                <c:pt idx="738">
                  <c:v>0.15</c:v>
                </c:pt>
                <c:pt idx="739">
                  <c:v>0.15</c:v>
                </c:pt>
                <c:pt idx="740">
                  <c:v>0.15</c:v>
                </c:pt>
                <c:pt idx="741">
                  <c:v>0.15</c:v>
                </c:pt>
                <c:pt idx="742">
                  <c:v>0.15</c:v>
                </c:pt>
                <c:pt idx="743">
                  <c:v>0.15</c:v>
                </c:pt>
                <c:pt idx="744">
                  <c:v>0.15</c:v>
                </c:pt>
                <c:pt idx="745">
                  <c:v>0.15</c:v>
                </c:pt>
                <c:pt idx="746">
                  <c:v>0.15</c:v>
                </c:pt>
                <c:pt idx="747">
                  <c:v>0.15</c:v>
                </c:pt>
                <c:pt idx="748">
                  <c:v>0.15</c:v>
                </c:pt>
                <c:pt idx="749">
                  <c:v>0.15</c:v>
                </c:pt>
                <c:pt idx="750">
                  <c:v>0.15</c:v>
                </c:pt>
                <c:pt idx="751">
                  <c:v>0.15</c:v>
                </c:pt>
                <c:pt idx="752">
                  <c:v>0.15</c:v>
                </c:pt>
                <c:pt idx="753">
                  <c:v>0.15</c:v>
                </c:pt>
                <c:pt idx="754">
                  <c:v>0.15</c:v>
                </c:pt>
                <c:pt idx="755">
                  <c:v>0.15</c:v>
                </c:pt>
                <c:pt idx="756">
                  <c:v>0.15</c:v>
                </c:pt>
                <c:pt idx="757">
                  <c:v>0.15</c:v>
                </c:pt>
                <c:pt idx="758">
                  <c:v>0.15</c:v>
                </c:pt>
                <c:pt idx="759">
                  <c:v>0.15</c:v>
                </c:pt>
                <c:pt idx="760">
                  <c:v>0.15</c:v>
                </c:pt>
                <c:pt idx="761">
                  <c:v>0.15</c:v>
                </c:pt>
                <c:pt idx="762">
                  <c:v>0.15</c:v>
                </c:pt>
                <c:pt idx="763">
                  <c:v>0.15</c:v>
                </c:pt>
                <c:pt idx="764">
                  <c:v>0.15</c:v>
                </c:pt>
                <c:pt idx="765">
                  <c:v>0.15</c:v>
                </c:pt>
                <c:pt idx="766">
                  <c:v>0.15</c:v>
                </c:pt>
                <c:pt idx="767">
                  <c:v>0.15</c:v>
                </c:pt>
                <c:pt idx="768">
                  <c:v>0.15</c:v>
                </c:pt>
                <c:pt idx="769">
                  <c:v>0.15</c:v>
                </c:pt>
                <c:pt idx="770">
                  <c:v>0.15</c:v>
                </c:pt>
                <c:pt idx="771">
                  <c:v>0.15</c:v>
                </c:pt>
                <c:pt idx="772">
                  <c:v>0.15</c:v>
                </c:pt>
                <c:pt idx="773">
                  <c:v>0.15</c:v>
                </c:pt>
                <c:pt idx="774">
                  <c:v>0.15</c:v>
                </c:pt>
                <c:pt idx="775">
                  <c:v>0.15</c:v>
                </c:pt>
                <c:pt idx="776">
                  <c:v>0.15</c:v>
                </c:pt>
                <c:pt idx="777">
                  <c:v>0.15</c:v>
                </c:pt>
                <c:pt idx="778">
                  <c:v>0.15</c:v>
                </c:pt>
                <c:pt idx="779">
                  <c:v>0.15</c:v>
                </c:pt>
                <c:pt idx="780">
                  <c:v>0.15</c:v>
                </c:pt>
                <c:pt idx="781">
                  <c:v>0.15</c:v>
                </c:pt>
                <c:pt idx="782">
                  <c:v>0.15</c:v>
                </c:pt>
                <c:pt idx="783">
                  <c:v>0.15</c:v>
                </c:pt>
                <c:pt idx="784">
                  <c:v>0.15</c:v>
                </c:pt>
                <c:pt idx="785">
                  <c:v>0.15</c:v>
                </c:pt>
                <c:pt idx="786">
                  <c:v>0.15</c:v>
                </c:pt>
                <c:pt idx="787">
                  <c:v>0.15</c:v>
                </c:pt>
                <c:pt idx="788">
                  <c:v>0.15</c:v>
                </c:pt>
                <c:pt idx="789">
                  <c:v>0.15</c:v>
                </c:pt>
                <c:pt idx="790">
                  <c:v>0.15</c:v>
                </c:pt>
                <c:pt idx="791">
                  <c:v>0.15</c:v>
                </c:pt>
                <c:pt idx="792">
                  <c:v>0.15</c:v>
                </c:pt>
                <c:pt idx="793">
                  <c:v>0.15</c:v>
                </c:pt>
                <c:pt idx="794">
                  <c:v>0.15</c:v>
                </c:pt>
                <c:pt idx="795">
                  <c:v>0.15</c:v>
                </c:pt>
                <c:pt idx="796">
                  <c:v>0.15</c:v>
                </c:pt>
                <c:pt idx="797">
                  <c:v>0.15</c:v>
                </c:pt>
                <c:pt idx="798">
                  <c:v>0.15</c:v>
                </c:pt>
                <c:pt idx="799">
                  <c:v>0.15</c:v>
                </c:pt>
                <c:pt idx="800">
                  <c:v>0.15</c:v>
                </c:pt>
                <c:pt idx="801">
                  <c:v>0.15</c:v>
                </c:pt>
                <c:pt idx="802">
                  <c:v>0.15</c:v>
                </c:pt>
                <c:pt idx="803">
                  <c:v>0.15</c:v>
                </c:pt>
                <c:pt idx="804">
                  <c:v>0.15</c:v>
                </c:pt>
                <c:pt idx="805">
                  <c:v>0.15</c:v>
                </c:pt>
                <c:pt idx="806">
                  <c:v>0.15</c:v>
                </c:pt>
                <c:pt idx="807">
                  <c:v>0.15</c:v>
                </c:pt>
                <c:pt idx="808">
                  <c:v>0.15</c:v>
                </c:pt>
                <c:pt idx="809">
                  <c:v>0.15</c:v>
                </c:pt>
                <c:pt idx="810">
                  <c:v>0.15</c:v>
                </c:pt>
                <c:pt idx="811">
                  <c:v>0.15</c:v>
                </c:pt>
                <c:pt idx="812">
                  <c:v>0.15</c:v>
                </c:pt>
                <c:pt idx="813">
                  <c:v>0.15</c:v>
                </c:pt>
                <c:pt idx="814">
                  <c:v>0.15</c:v>
                </c:pt>
                <c:pt idx="815">
                  <c:v>0.15</c:v>
                </c:pt>
                <c:pt idx="816">
                  <c:v>0.15</c:v>
                </c:pt>
                <c:pt idx="817">
                  <c:v>0.15</c:v>
                </c:pt>
                <c:pt idx="818">
                  <c:v>0.15</c:v>
                </c:pt>
                <c:pt idx="819">
                  <c:v>0.15</c:v>
                </c:pt>
                <c:pt idx="820">
                  <c:v>0.15</c:v>
                </c:pt>
                <c:pt idx="821">
                  <c:v>0.15</c:v>
                </c:pt>
                <c:pt idx="822">
                  <c:v>0.15</c:v>
                </c:pt>
                <c:pt idx="823">
                  <c:v>0.15</c:v>
                </c:pt>
                <c:pt idx="824">
                  <c:v>0.15</c:v>
                </c:pt>
                <c:pt idx="825">
                  <c:v>0.15</c:v>
                </c:pt>
                <c:pt idx="826">
                  <c:v>0.15</c:v>
                </c:pt>
                <c:pt idx="827">
                  <c:v>0.15</c:v>
                </c:pt>
                <c:pt idx="828">
                  <c:v>0.15</c:v>
                </c:pt>
                <c:pt idx="829">
                  <c:v>0.15</c:v>
                </c:pt>
                <c:pt idx="830">
                  <c:v>0.15</c:v>
                </c:pt>
                <c:pt idx="831">
                  <c:v>0.15</c:v>
                </c:pt>
                <c:pt idx="832">
                  <c:v>0.15</c:v>
                </c:pt>
                <c:pt idx="833">
                  <c:v>0.15</c:v>
                </c:pt>
                <c:pt idx="834">
                  <c:v>0.15</c:v>
                </c:pt>
                <c:pt idx="835">
                  <c:v>0.15</c:v>
                </c:pt>
                <c:pt idx="836">
                  <c:v>0.15</c:v>
                </c:pt>
                <c:pt idx="837">
                  <c:v>0.15</c:v>
                </c:pt>
                <c:pt idx="838">
                  <c:v>0.15</c:v>
                </c:pt>
                <c:pt idx="839">
                  <c:v>0.15</c:v>
                </c:pt>
                <c:pt idx="840">
                  <c:v>0.15</c:v>
                </c:pt>
                <c:pt idx="841">
                  <c:v>0.15</c:v>
                </c:pt>
                <c:pt idx="842">
                  <c:v>0.15</c:v>
                </c:pt>
                <c:pt idx="843">
                  <c:v>0.15</c:v>
                </c:pt>
                <c:pt idx="844">
                  <c:v>0.15</c:v>
                </c:pt>
                <c:pt idx="845">
                  <c:v>0.15</c:v>
                </c:pt>
                <c:pt idx="846">
                  <c:v>0.15</c:v>
                </c:pt>
                <c:pt idx="847">
                  <c:v>0.15</c:v>
                </c:pt>
                <c:pt idx="848">
                  <c:v>0.15</c:v>
                </c:pt>
                <c:pt idx="849">
                  <c:v>0.15</c:v>
                </c:pt>
                <c:pt idx="850">
                  <c:v>0.15</c:v>
                </c:pt>
                <c:pt idx="851">
                  <c:v>0.15</c:v>
                </c:pt>
                <c:pt idx="852">
                  <c:v>0.15</c:v>
                </c:pt>
                <c:pt idx="853">
                  <c:v>0.15</c:v>
                </c:pt>
                <c:pt idx="854">
                  <c:v>0.15</c:v>
                </c:pt>
                <c:pt idx="855">
                  <c:v>0.15</c:v>
                </c:pt>
                <c:pt idx="856">
                  <c:v>0.15</c:v>
                </c:pt>
                <c:pt idx="857">
                  <c:v>0.15</c:v>
                </c:pt>
                <c:pt idx="858">
                  <c:v>0.15</c:v>
                </c:pt>
                <c:pt idx="859">
                  <c:v>0.15</c:v>
                </c:pt>
                <c:pt idx="860">
                  <c:v>0.15</c:v>
                </c:pt>
                <c:pt idx="861">
                  <c:v>0.15</c:v>
                </c:pt>
                <c:pt idx="862">
                  <c:v>0.15</c:v>
                </c:pt>
                <c:pt idx="863">
                  <c:v>0.15</c:v>
                </c:pt>
                <c:pt idx="864">
                  <c:v>0.15</c:v>
                </c:pt>
                <c:pt idx="865">
                  <c:v>0.15</c:v>
                </c:pt>
                <c:pt idx="866">
                  <c:v>0.15</c:v>
                </c:pt>
                <c:pt idx="867">
                  <c:v>0.15</c:v>
                </c:pt>
                <c:pt idx="868">
                  <c:v>0.15</c:v>
                </c:pt>
                <c:pt idx="869">
                  <c:v>0.15</c:v>
                </c:pt>
                <c:pt idx="870">
                  <c:v>0.15</c:v>
                </c:pt>
                <c:pt idx="871">
                  <c:v>0.15</c:v>
                </c:pt>
                <c:pt idx="872">
                  <c:v>0.15</c:v>
                </c:pt>
                <c:pt idx="873">
                  <c:v>0.15</c:v>
                </c:pt>
                <c:pt idx="874">
                  <c:v>0.15</c:v>
                </c:pt>
                <c:pt idx="875">
                  <c:v>0.15</c:v>
                </c:pt>
                <c:pt idx="876">
                  <c:v>0.15</c:v>
                </c:pt>
                <c:pt idx="877">
                  <c:v>0.15</c:v>
                </c:pt>
                <c:pt idx="878">
                  <c:v>0.15</c:v>
                </c:pt>
                <c:pt idx="879">
                  <c:v>0.15</c:v>
                </c:pt>
                <c:pt idx="880">
                  <c:v>0.15</c:v>
                </c:pt>
                <c:pt idx="881">
                  <c:v>0.15</c:v>
                </c:pt>
                <c:pt idx="882">
                  <c:v>0.15</c:v>
                </c:pt>
                <c:pt idx="883">
                  <c:v>0.15</c:v>
                </c:pt>
                <c:pt idx="884">
                  <c:v>0.15</c:v>
                </c:pt>
                <c:pt idx="885">
                  <c:v>0.15</c:v>
                </c:pt>
                <c:pt idx="886">
                  <c:v>0.15</c:v>
                </c:pt>
                <c:pt idx="887">
                  <c:v>0.15</c:v>
                </c:pt>
                <c:pt idx="888">
                  <c:v>0.15</c:v>
                </c:pt>
                <c:pt idx="889">
                  <c:v>0.15</c:v>
                </c:pt>
                <c:pt idx="890">
                  <c:v>0.15</c:v>
                </c:pt>
                <c:pt idx="891">
                  <c:v>0.15</c:v>
                </c:pt>
                <c:pt idx="892">
                  <c:v>0.15</c:v>
                </c:pt>
                <c:pt idx="893">
                  <c:v>0.15</c:v>
                </c:pt>
                <c:pt idx="894">
                  <c:v>0.15</c:v>
                </c:pt>
                <c:pt idx="895">
                  <c:v>0.15</c:v>
                </c:pt>
                <c:pt idx="896">
                  <c:v>0.15</c:v>
                </c:pt>
                <c:pt idx="897">
                  <c:v>0.15</c:v>
                </c:pt>
                <c:pt idx="898">
                  <c:v>0.15</c:v>
                </c:pt>
                <c:pt idx="899">
                  <c:v>0.15</c:v>
                </c:pt>
                <c:pt idx="900">
                  <c:v>0.15</c:v>
                </c:pt>
                <c:pt idx="901">
                  <c:v>0.15</c:v>
                </c:pt>
                <c:pt idx="902">
                  <c:v>0.15</c:v>
                </c:pt>
                <c:pt idx="903">
                  <c:v>0.15</c:v>
                </c:pt>
                <c:pt idx="904">
                  <c:v>0.15</c:v>
                </c:pt>
                <c:pt idx="905">
                  <c:v>0.15</c:v>
                </c:pt>
                <c:pt idx="906">
                  <c:v>0.15</c:v>
                </c:pt>
                <c:pt idx="907">
                  <c:v>0.15</c:v>
                </c:pt>
                <c:pt idx="908">
                  <c:v>0.15</c:v>
                </c:pt>
                <c:pt idx="909">
                  <c:v>0.15</c:v>
                </c:pt>
                <c:pt idx="910">
                  <c:v>0.15</c:v>
                </c:pt>
                <c:pt idx="911">
                  <c:v>0.15</c:v>
                </c:pt>
                <c:pt idx="912">
                  <c:v>0.15</c:v>
                </c:pt>
                <c:pt idx="913">
                  <c:v>0.15</c:v>
                </c:pt>
                <c:pt idx="914">
                  <c:v>0.15</c:v>
                </c:pt>
                <c:pt idx="915">
                  <c:v>0.15</c:v>
                </c:pt>
                <c:pt idx="916">
                  <c:v>0.15</c:v>
                </c:pt>
                <c:pt idx="917">
                  <c:v>0.15</c:v>
                </c:pt>
                <c:pt idx="918">
                  <c:v>0.15</c:v>
                </c:pt>
                <c:pt idx="919">
                  <c:v>0.15</c:v>
                </c:pt>
                <c:pt idx="920">
                  <c:v>0.15</c:v>
                </c:pt>
                <c:pt idx="921">
                  <c:v>0.15</c:v>
                </c:pt>
                <c:pt idx="922">
                  <c:v>0.15</c:v>
                </c:pt>
                <c:pt idx="923">
                  <c:v>0.15</c:v>
                </c:pt>
                <c:pt idx="924">
                  <c:v>0.15</c:v>
                </c:pt>
                <c:pt idx="925">
                  <c:v>0.15</c:v>
                </c:pt>
                <c:pt idx="926">
                  <c:v>0.15</c:v>
                </c:pt>
                <c:pt idx="927">
                  <c:v>0.15</c:v>
                </c:pt>
                <c:pt idx="928">
                  <c:v>0.15</c:v>
                </c:pt>
                <c:pt idx="929">
                  <c:v>0.15</c:v>
                </c:pt>
                <c:pt idx="930">
                  <c:v>0.15</c:v>
                </c:pt>
                <c:pt idx="931">
                  <c:v>0.15</c:v>
                </c:pt>
                <c:pt idx="932">
                  <c:v>0.15</c:v>
                </c:pt>
                <c:pt idx="933">
                  <c:v>0.15</c:v>
                </c:pt>
                <c:pt idx="934">
                  <c:v>0.15</c:v>
                </c:pt>
                <c:pt idx="935">
                  <c:v>0.15</c:v>
                </c:pt>
                <c:pt idx="936">
                  <c:v>0.15</c:v>
                </c:pt>
                <c:pt idx="937">
                  <c:v>0.15</c:v>
                </c:pt>
                <c:pt idx="938">
                  <c:v>0.15</c:v>
                </c:pt>
                <c:pt idx="939">
                  <c:v>0.15</c:v>
                </c:pt>
                <c:pt idx="940">
                  <c:v>0.15</c:v>
                </c:pt>
                <c:pt idx="941">
                  <c:v>0.15</c:v>
                </c:pt>
                <c:pt idx="942">
                  <c:v>0.15</c:v>
                </c:pt>
                <c:pt idx="943">
                  <c:v>0.15</c:v>
                </c:pt>
                <c:pt idx="944">
                  <c:v>0.15</c:v>
                </c:pt>
                <c:pt idx="945">
                  <c:v>0.15</c:v>
                </c:pt>
                <c:pt idx="946">
                  <c:v>0.15</c:v>
                </c:pt>
                <c:pt idx="947">
                  <c:v>0.15</c:v>
                </c:pt>
                <c:pt idx="948">
                  <c:v>0.15</c:v>
                </c:pt>
                <c:pt idx="949">
                  <c:v>0.15</c:v>
                </c:pt>
                <c:pt idx="950">
                  <c:v>0.15</c:v>
                </c:pt>
                <c:pt idx="951">
                  <c:v>0.15</c:v>
                </c:pt>
                <c:pt idx="952">
                  <c:v>0.15</c:v>
                </c:pt>
                <c:pt idx="953">
                  <c:v>0.15</c:v>
                </c:pt>
                <c:pt idx="954">
                  <c:v>0.15</c:v>
                </c:pt>
                <c:pt idx="955">
                  <c:v>0.15</c:v>
                </c:pt>
                <c:pt idx="956">
                  <c:v>0.15</c:v>
                </c:pt>
                <c:pt idx="957">
                  <c:v>0.15</c:v>
                </c:pt>
                <c:pt idx="958">
                  <c:v>0.15</c:v>
                </c:pt>
                <c:pt idx="959">
                  <c:v>0.15</c:v>
                </c:pt>
                <c:pt idx="960">
                  <c:v>0.15</c:v>
                </c:pt>
                <c:pt idx="961">
                  <c:v>0.15</c:v>
                </c:pt>
                <c:pt idx="962">
                  <c:v>0.15</c:v>
                </c:pt>
                <c:pt idx="963">
                  <c:v>0.15</c:v>
                </c:pt>
                <c:pt idx="964">
                  <c:v>0.15</c:v>
                </c:pt>
                <c:pt idx="965">
                  <c:v>0.15</c:v>
                </c:pt>
                <c:pt idx="966">
                  <c:v>0.15</c:v>
                </c:pt>
                <c:pt idx="967">
                  <c:v>0.15</c:v>
                </c:pt>
                <c:pt idx="968">
                  <c:v>0.15</c:v>
                </c:pt>
                <c:pt idx="969">
                  <c:v>0.15</c:v>
                </c:pt>
                <c:pt idx="970">
                  <c:v>0.15</c:v>
                </c:pt>
                <c:pt idx="971">
                  <c:v>0.15</c:v>
                </c:pt>
                <c:pt idx="972">
                  <c:v>0.15</c:v>
                </c:pt>
                <c:pt idx="973">
                  <c:v>0.15</c:v>
                </c:pt>
                <c:pt idx="974">
                  <c:v>0.15</c:v>
                </c:pt>
                <c:pt idx="975">
                  <c:v>0.15</c:v>
                </c:pt>
                <c:pt idx="976">
                  <c:v>0.15</c:v>
                </c:pt>
                <c:pt idx="977">
                  <c:v>0.15</c:v>
                </c:pt>
                <c:pt idx="978">
                  <c:v>0.15</c:v>
                </c:pt>
                <c:pt idx="979">
                  <c:v>0.15</c:v>
                </c:pt>
                <c:pt idx="980">
                  <c:v>0.15</c:v>
                </c:pt>
                <c:pt idx="981">
                  <c:v>0.15</c:v>
                </c:pt>
                <c:pt idx="982">
                  <c:v>0.15</c:v>
                </c:pt>
                <c:pt idx="983">
                  <c:v>0.15</c:v>
                </c:pt>
                <c:pt idx="984">
                  <c:v>0.15</c:v>
                </c:pt>
                <c:pt idx="985">
                  <c:v>0.15</c:v>
                </c:pt>
                <c:pt idx="986">
                  <c:v>0.15</c:v>
                </c:pt>
                <c:pt idx="987">
                  <c:v>0.15</c:v>
                </c:pt>
                <c:pt idx="988">
                  <c:v>0.15</c:v>
                </c:pt>
                <c:pt idx="989">
                  <c:v>0.15</c:v>
                </c:pt>
                <c:pt idx="990">
                  <c:v>0.15</c:v>
                </c:pt>
                <c:pt idx="991">
                  <c:v>0.15</c:v>
                </c:pt>
                <c:pt idx="992">
                  <c:v>0.15</c:v>
                </c:pt>
                <c:pt idx="993">
                  <c:v>0.15</c:v>
                </c:pt>
                <c:pt idx="994">
                  <c:v>0.15</c:v>
                </c:pt>
                <c:pt idx="995">
                  <c:v>0.15</c:v>
                </c:pt>
                <c:pt idx="996">
                  <c:v>0.15</c:v>
                </c:pt>
                <c:pt idx="997">
                  <c:v>0.15</c:v>
                </c:pt>
                <c:pt idx="998">
                  <c:v>0.15</c:v>
                </c:pt>
                <c:pt idx="999">
                  <c:v>0.15</c:v>
                </c:pt>
                <c:pt idx="1000">
                  <c:v>0.15</c:v>
                </c:pt>
                <c:pt idx="1001">
                  <c:v>0.15</c:v>
                </c:pt>
                <c:pt idx="1002">
                  <c:v>0.15</c:v>
                </c:pt>
                <c:pt idx="1003">
                  <c:v>0.15</c:v>
                </c:pt>
                <c:pt idx="1004">
                  <c:v>0.15</c:v>
                </c:pt>
                <c:pt idx="1005">
                  <c:v>0.15</c:v>
                </c:pt>
                <c:pt idx="1006">
                  <c:v>0.15</c:v>
                </c:pt>
                <c:pt idx="1007">
                  <c:v>0.15</c:v>
                </c:pt>
                <c:pt idx="1008">
                  <c:v>0.15</c:v>
                </c:pt>
                <c:pt idx="1009">
                  <c:v>0.15</c:v>
                </c:pt>
                <c:pt idx="1010">
                  <c:v>0.15</c:v>
                </c:pt>
                <c:pt idx="1011">
                  <c:v>0.15</c:v>
                </c:pt>
                <c:pt idx="1012">
                  <c:v>0.15</c:v>
                </c:pt>
                <c:pt idx="1013">
                  <c:v>0.15</c:v>
                </c:pt>
                <c:pt idx="1014">
                  <c:v>0.15</c:v>
                </c:pt>
                <c:pt idx="1015">
                  <c:v>0.15</c:v>
                </c:pt>
                <c:pt idx="1016">
                  <c:v>0.15</c:v>
                </c:pt>
                <c:pt idx="1017">
                  <c:v>0.15</c:v>
                </c:pt>
                <c:pt idx="1018">
                  <c:v>0.15</c:v>
                </c:pt>
                <c:pt idx="1019">
                  <c:v>0.15</c:v>
                </c:pt>
                <c:pt idx="1020">
                  <c:v>0.15</c:v>
                </c:pt>
                <c:pt idx="1021">
                  <c:v>0.15</c:v>
                </c:pt>
                <c:pt idx="1022">
                  <c:v>0.15</c:v>
                </c:pt>
                <c:pt idx="1023">
                  <c:v>0.15</c:v>
                </c:pt>
                <c:pt idx="1024">
                  <c:v>0.15</c:v>
                </c:pt>
                <c:pt idx="1025">
                  <c:v>0.15</c:v>
                </c:pt>
                <c:pt idx="1026">
                  <c:v>0.15</c:v>
                </c:pt>
                <c:pt idx="1027">
                  <c:v>0.15</c:v>
                </c:pt>
                <c:pt idx="1028">
                  <c:v>0.15</c:v>
                </c:pt>
                <c:pt idx="1029">
                  <c:v>0.15</c:v>
                </c:pt>
                <c:pt idx="1030">
                  <c:v>0.15</c:v>
                </c:pt>
                <c:pt idx="1031">
                  <c:v>0.15</c:v>
                </c:pt>
                <c:pt idx="1032">
                  <c:v>0.15</c:v>
                </c:pt>
                <c:pt idx="1033">
                  <c:v>0.15</c:v>
                </c:pt>
                <c:pt idx="1034">
                  <c:v>0.15</c:v>
                </c:pt>
                <c:pt idx="1035">
                  <c:v>0.15</c:v>
                </c:pt>
                <c:pt idx="1036">
                  <c:v>0.15</c:v>
                </c:pt>
                <c:pt idx="1037">
                  <c:v>0.15</c:v>
                </c:pt>
                <c:pt idx="1038">
                  <c:v>0.15</c:v>
                </c:pt>
                <c:pt idx="1039">
                  <c:v>0.15</c:v>
                </c:pt>
                <c:pt idx="1040">
                  <c:v>0.15</c:v>
                </c:pt>
                <c:pt idx="1041">
                  <c:v>0.15</c:v>
                </c:pt>
                <c:pt idx="1042">
                  <c:v>0.15</c:v>
                </c:pt>
                <c:pt idx="1043">
                  <c:v>0.15</c:v>
                </c:pt>
                <c:pt idx="1044">
                  <c:v>0.15</c:v>
                </c:pt>
                <c:pt idx="1045">
                  <c:v>0.15</c:v>
                </c:pt>
                <c:pt idx="1046">
                  <c:v>0.15</c:v>
                </c:pt>
                <c:pt idx="1047">
                  <c:v>0.15</c:v>
                </c:pt>
                <c:pt idx="1048">
                  <c:v>0.15</c:v>
                </c:pt>
                <c:pt idx="1049">
                  <c:v>0.15</c:v>
                </c:pt>
                <c:pt idx="1050">
                  <c:v>0.15</c:v>
                </c:pt>
                <c:pt idx="1051">
                  <c:v>0.15</c:v>
                </c:pt>
                <c:pt idx="1052">
                  <c:v>0.15</c:v>
                </c:pt>
                <c:pt idx="1053">
                  <c:v>0.15</c:v>
                </c:pt>
                <c:pt idx="1054">
                  <c:v>0.15</c:v>
                </c:pt>
                <c:pt idx="1055">
                  <c:v>0.15</c:v>
                </c:pt>
                <c:pt idx="1056">
                  <c:v>0.15</c:v>
                </c:pt>
                <c:pt idx="1057">
                  <c:v>0.15</c:v>
                </c:pt>
                <c:pt idx="1058">
                  <c:v>0.15</c:v>
                </c:pt>
                <c:pt idx="1059">
                  <c:v>0.15</c:v>
                </c:pt>
                <c:pt idx="1060">
                  <c:v>0.15</c:v>
                </c:pt>
                <c:pt idx="1061">
                  <c:v>0.15</c:v>
                </c:pt>
                <c:pt idx="1062">
                  <c:v>0.15</c:v>
                </c:pt>
                <c:pt idx="1063">
                  <c:v>0.15</c:v>
                </c:pt>
                <c:pt idx="1064">
                  <c:v>0.15</c:v>
                </c:pt>
                <c:pt idx="1065">
                  <c:v>0.15</c:v>
                </c:pt>
                <c:pt idx="1066">
                  <c:v>0.15</c:v>
                </c:pt>
                <c:pt idx="1067">
                  <c:v>0.15</c:v>
                </c:pt>
                <c:pt idx="1068">
                  <c:v>0.15</c:v>
                </c:pt>
                <c:pt idx="1069">
                  <c:v>0.15</c:v>
                </c:pt>
                <c:pt idx="1070">
                  <c:v>0.15</c:v>
                </c:pt>
                <c:pt idx="1071">
                  <c:v>0.15</c:v>
                </c:pt>
                <c:pt idx="1072">
                  <c:v>0.15</c:v>
                </c:pt>
                <c:pt idx="1073">
                  <c:v>0.15</c:v>
                </c:pt>
                <c:pt idx="1074">
                  <c:v>0.15</c:v>
                </c:pt>
                <c:pt idx="1075">
                  <c:v>0.15</c:v>
                </c:pt>
                <c:pt idx="1076">
                  <c:v>0.15</c:v>
                </c:pt>
                <c:pt idx="1077">
                  <c:v>0.15</c:v>
                </c:pt>
                <c:pt idx="1078">
                  <c:v>0.15</c:v>
                </c:pt>
                <c:pt idx="1079">
                  <c:v>0.15</c:v>
                </c:pt>
                <c:pt idx="1080">
                  <c:v>0.15</c:v>
                </c:pt>
                <c:pt idx="1081">
                  <c:v>0.15</c:v>
                </c:pt>
                <c:pt idx="1082">
                  <c:v>0.15</c:v>
                </c:pt>
                <c:pt idx="1083">
                  <c:v>0.15</c:v>
                </c:pt>
                <c:pt idx="1084">
                  <c:v>0.15</c:v>
                </c:pt>
                <c:pt idx="1085">
                  <c:v>0.15</c:v>
                </c:pt>
                <c:pt idx="1086">
                  <c:v>0.15</c:v>
                </c:pt>
                <c:pt idx="1087">
                  <c:v>0.15</c:v>
                </c:pt>
                <c:pt idx="1088">
                  <c:v>0.15</c:v>
                </c:pt>
                <c:pt idx="1089">
                  <c:v>0.15</c:v>
                </c:pt>
                <c:pt idx="1090">
                  <c:v>0.15</c:v>
                </c:pt>
                <c:pt idx="1091">
                  <c:v>0.15</c:v>
                </c:pt>
                <c:pt idx="1092">
                  <c:v>0.15</c:v>
                </c:pt>
                <c:pt idx="1093">
                  <c:v>0.15</c:v>
                </c:pt>
                <c:pt idx="1094">
                  <c:v>0.15</c:v>
                </c:pt>
                <c:pt idx="1095">
                  <c:v>0.15</c:v>
                </c:pt>
                <c:pt idx="1096">
                  <c:v>0.15</c:v>
                </c:pt>
                <c:pt idx="1097">
                  <c:v>0.15</c:v>
                </c:pt>
                <c:pt idx="1098">
                  <c:v>0.15</c:v>
                </c:pt>
                <c:pt idx="1099">
                  <c:v>0.15</c:v>
                </c:pt>
                <c:pt idx="1100">
                  <c:v>0.15</c:v>
                </c:pt>
                <c:pt idx="1101">
                  <c:v>0.15</c:v>
                </c:pt>
                <c:pt idx="1102">
                  <c:v>0.15</c:v>
                </c:pt>
                <c:pt idx="1103">
                  <c:v>0.15</c:v>
                </c:pt>
                <c:pt idx="1104">
                  <c:v>0.15</c:v>
                </c:pt>
                <c:pt idx="1105">
                  <c:v>0.15</c:v>
                </c:pt>
                <c:pt idx="1106">
                  <c:v>0.15</c:v>
                </c:pt>
                <c:pt idx="1107">
                  <c:v>0.15</c:v>
                </c:pt>
                <c:pt idx="1108">
                  <c:v>0.15</c:v>
                </c:pt>
                <c:pt idx="1109">
                  <c:v>0.15</c:v>
                </c:pt>
                <c:pt idx="1110">
                  <c:v>0.15</c:v>
                </c:pt>
                <c:pt idx="1111">
                  <c:v>0.15</c:v>
                </c:pt>
                <c:pt idx="1112">
                  <c:v>0.15</c:v>
                </c:pt>
                <c:pt idx="1113">
                  <c:v>0.15</c:v>
                </c:pt>
                <c:pt idx="1114">
                  <c:v>0.15</c:v>
                </c:pt>
                <c:pt idx="1115">
                  <c:v>0.15</c:v>
                </c:pt>
                <c:pt idx="1116">
                  <c:v>0.15</c:v>
                </c:pt>
                <c:pt idx="1117">
                  <c:v>0.15</c:v>
                </c:pt>
                <c:pt idx="1118">
                  <c:v>0.15</c:v>
                </c:pt>
                <c:pt idx="1119">
                  <c:v>0.15</c:v>
                </c:pt>
                <c:pt idx="1120">
                  <c:v>0.15</c:v>
                </c:pt>
                <c:pt idx="1121">
                  <c:v>0.15</c:v>
                </c:pt>
                <c:pt idx="1122">
                  <c:v>0.15</c:v>
                </c:pt>
                <c:pt idx="1123">
                  <c:v>0.15</c:v>
                </c:pt>
                <c:pt idx="1124">
                  <c:v>0.15</c:v>
                </c:pt>
                <c:pt idx="1125">
                  <c:v>0.15</c:v>
                </c:pt>
                <c:pt idx="1126">
                  <c:v>0.15</c:v>
                </c:pt>
                <c:pt idx="1127">
                  <c:v>0.15</c:v>
                </c:pt>
                <c:pt idx="1128">
                  <c:v>0.15</c:v>
                </c:pt>
                <c:pt idx="1129">
                  <c:v>0.15</c:v>
                </c:pt>
                <c:pt idx="1130">
                  <c:v>0.15</c:v>
                </c:pt>
                <c:pt idx="1131">
                  <c:v>0.15</c:v>
                </c:pt>
                <c:pt idx="1132">
                  <c:v>0.15</c:v>
                </c:pt>
                <c:pt idx="1133">
                  <c:v>0.15</c:v>
                </c:pt>
                <c:pt idx="1134">
                  <c:v>0.15</c:v>
                </c:pt>
                <c:pt idx="1135">
                  <c:v>0.15</c:v>
                </c:pt>
                <c:pt idx="1136">
                  <c:v>0.15</c:v>
                </c:pt>
                <c:pt idx="1137">
                  <c:v>0.15</c:v>
                </c:pt>
                <c:pt idx="1138">
                  <c:v>0.15</c:v>
                </c:pt>
                <c:pt idx="1139">
                  <c:v>0.15</c:v>
                </c:pt>
                <c:pt idx="1140">
                  <c:v>0.15</c:v>
                </c:pt>
                <c:pt idx="1141">
                  <c:v>0.15</c:v>
                </c:pt>
                <c:pt idx="1142">
                  <c:v>0.15</c:v>
                </c:pt>
                <c:pt idx="1143">
                  <c:v>0.15</c:v>
                </c:pt>
                <c:pt idx="1144">
                  <c:v>0.15</c:v>
                </c:pt>
                <c:pt idx="1145">
                  <c:v>0.15</c:v>
                </c:pt>
                <c:pt idx="1146">
                  <c:v>0.15</c:v>
                </c:pt>
                <c:pt idx="1147">
                  <c:v>0.15</c:v>
                </c:pt>
                <c:pt idx="1148">
                  <c:v>0.15</c:v>
                </c:pt>
                <c:pt idx="1149">
                  <c:v>0.15</c:v>
                </c:pt>
                <c:pt idx="1150">
                  <c:v>0.15</c:v>
                </c:pt>
                <c:pt idx="1151">
                  <c:v>0.15</c:v>
                </c:pt>
                <c:pt idx="1152">
                  <c:v>0.15</c:v>
                </c:pt>
                <c:pt idx="1153">
                  <c:v>0.15</c:v>
                </c:pt>
                <c:pt idx="1154">
                  <c:v>0.15</c:v>
                </c:pt>
                <c:pt idx="1155">
                  <c:v>0.15</c:v>
                </c:pt>
                <c:pt idx="1156">
                  <c:v>0.15</c:v>
                </c:pt>
                <c:pt idx="1157">
                  <c:v>0.15</c:v>
                </c:pt>
                <c:pt idx="1158">
                  <c:v>0.15</c:v>
                </c:pt>
                <c:pt idx="1159">
                  <c:v>0.15</c:v>
                </c:pt>
                <c:pt idx="1160">
                  <c:v>0.15</c:v>
                </c:pt>
                <c:pt idx="1161">
                  <c:v>0.15</c:v>
                </c:pt>
                <c:pt idx="1162">
                  <c:v>0.15</c:v>
                </c:pt>
                <c:pt idx="1163">
                  <c:v>0.15</c:v>
                </c:pt>
                <c:pt idx="1164">
                  <c:v>0.15</c:v>
                </c:pt>
                <c:pt idx="1165">
                  <c:v>0.15</c:v>
                </c:pt>
                <c:pt idx="1166">
                  <c:v>0.15</c:v>
                </c:pt>
                <c:pt idx="1167">
                  <c:v>0.15</c:v>
                </c:pt>
                <c:pt idx="1168">
                  <c:v>0.15</c:v>
                </c:pt>
                <c:pt idx="1169">
                  <c:v>0.15</c:v>
                </c:pt>
                <c:pt idx="1170">
                  <c:v>0.15</c:v>
                </c:pt>
                <c:pt idx="1171">
                  <c:v>0.15</c:v>
                </c:pt>
                <c:pt idx="1172">
                  <c:v>0.15</c:v>
                </c:pt>
                <c:pt idx="1173">
                  <c:v>0.15</c:v>
                </c:pt>
                <c:pt idx="1174">
                  <c:v>0.15</c:v>
                </c:pt>
                <c:pt idx="1175">
                  <c:v>0.15</c:v>
                </c:pt>
                <c:pt idx="1176">
                  <c:v>0.15</c:v>
                </c:pt>
                <c:pt idx="1177">
                  <c:v>0.15</c:v>
                </c:pt>
                <c:pt idx="1178">
                  <c:v>0.15</c:v>
                </c:pt>
                <c:pt idx="1179">
                  <c:v>0.15</c:v>
                </c:pt>
                <c:pt idx="1180">
                  <c:v>0.15</c:v>
                </c:pt>
                <c:pt idx="1181">
                  <c:v>0.15</c:v>
                </c:pt>
                <c:pt idx="1182">
                  <c:v>0.15</c:v>
                </c:pt>
                <c:pt idx="1183">
                  <c:v>0.15</c:v>
                </c:pt>
                <c:pt idx="1184">
                  <c:v>0.15</c:v>
                </c:pt>
                <c:pt idx="1185">
                  <c:v>0.15</c:v>
                </c:pt>
                <c:pt idx="1186">
                  <c:v>0.15</c:v>
                </c:pt>
                <c:pt idx="1187">
                  <c:v>0.15</c:v>
                </c:pt>
                <c:pt idx="1188">
                  <c:v>0.15</c:v>
                </c:pt>
                <c:pt idx="1189">
                  <c:v>0.15</c:v>
                </c:pt>
                <c:pt idx="1190">
                  <c:v>0.15</c:v>
                </c:pt>
                <c:pt idx="1191">
                  <c:v>0.15</c:v>
                </c:pt>
                <c:pt idx="1192">
                  <c:v>0.15</c:v>
                </c:pt>
                <c:pt idx="1193">
                  <c:v>0.15</c:v>
                </c:pt>
                <c:pt idx="1194">
                  <c:v>0.15</c:v>
                </c:pt>
                <c:pt idx="1195">
                  <c:v>0.15</c:v>
                </c:pt>
                <c:pt idx="1196">
                  <c:v>0.15</c:v>
                </c:pt>
                <c:pt idx="1197">
                  <c:v>0.15</c:v>
                </c:pt>
                <c:pt idx="1198">
                  <c:v>0.15</c:v>
                </c:pt>
                <c:pt idx="1199">
                  <c:v>0.15</c:v>
                </c:pt>
                <c:pt idx="1200">
                  <c:v>0.15</c:v>
                </c:pt>
                <c:pt idx="1201">
                  <c:v>0.15</c:v>
                </c:pt>
                <c:pt idx="1202">
                  <c:v>0.15</c:v>
                </c:pt>
                <c:pt idx="1203">
                  <c:v>0.15</c:v>
                </c:pt>
                <c:pt idx="1204">
                  <c:v>0.15</c:v>
                </c:pt>
                <c:pt idx="1205">
                  <c:v>0.15</c:v>
                </c:pt>
                <c:pt idx="1206">
                  <c:v>0.15</c:v>
                </c:pt>
                <c:pt idx="1207">
                  <c:v>0.15</c:v>
                </c:pt>
                <c:pt idx="1208">
                  <c:v>0.15</c:v>
                </c:pt>
                <c:pt idx="1209">
                  <c:v>0.15</c:v>
                </c:pt>
                <c:pt idx="1210">
                  <c:v>0.15</c:v>
                </c:pt>
                <c:pt idx="1211">
                  <c:v>0.15</c:v>
                </c:pt>
                <c:pt idx="1212">
                  <c:v>0.15</c:v>
                </c:pt>
                <c:pt idx="1213">
                  <c:v>0.15</c:v>
                </c:pt>
                <c:pt idx="1214">
                  <c:v>0.15</c:v>
                </c:pt>
                <c:pt idx="1215">
                  <c:v>0.15</c:v>
                </c:pt>
                <c:pt idx="1216">
                  <c:v>0.15</c:v>
                </c:pt>
                <c:pt idx="1217">
                  <c:v>0.15</c:v>
                </c:pt>
                <c:pt idx="1218">
                  <c:v>0.15</c:v>
                </c:pt>
                <c:pt idx="1219">
                  <c:v>0.15</c:v>
                </c:pt>
                <c:pt idx="1220">
                  <c:v>0.15</c:v>
                </c:pt>
                <c:pt idx="1221">
                  <c:v>0.15</c:v>
                </c:pt>
                <c:pt idx="1222">
                  <c:v>0.15</c:v>
                </c:pt>
                <c:pt idx="1223">
                  <c:v>0.15</c:v>
                </c:pt>
                <c:pt idx="1224">
                  <c:v>0.15</c:v>
                </c:pt>
                <c:pt idx="1225">
                  <c:v>0.15</c:v>
                </c:pt>
                <c:pt idx="1226">
                  <c:v>0.15</c:v>
                </c:pt>
                <c:pt idx="1227">
                  <c:v>0.15</c:v>
                </c:pt>
                <c:pt idx="1228">
                  <c:v>0.15</c:v>
                </c:pt>
                <c:pt idx="1229">
                  <c:v>0.15</c:v>
                </c:pt>
                <c:pt idx="1230">
                  <c:v>0.15</c:v>
                </c:pt>
                <c:pt idx="1231">
                  <c:v>0.15</c:v>
                </c:pt>
                <c:pt idx="1232">
                  <c:v>0.15</c:v>
                </c:pt>
                <c:pt idx="1233">
                  <c:v>0.15</c:v>
                </c:pt>
                <c:pt idx="1234">
                  <c:v>0.15</c:v>
                </c:pt>
                <c:pt idx="1235">
                  <c:v>0.15</c:v>
                </c:pt>
                <c:pt idx="1236">
                  <c:v>0.15</c:v>
                </c:pt>
                <c:pt idx="1237">
                  <c:v>0.15</c:v>
                </c:pt>
                <c:pt idx="1238">
                  <c:v>0.15</c:v>
                </c:pt>
                <c:pt idx="1239">
                  <c:v>0.15</c:v>
                </c:pt>
                <c:pt idx="1240">
                  <c:v>0.15</c:v>
                </c:pt>
                <c:pt idx="1241">
                  <c:v>0.15</c:v>
                </c:pt>
                <c:pt idx="1242">
                  <c:v>0.15</c:v>
                </c:pt>
                <c:pt idx="1243">
                  <c:v>0.15</c:v>
                </c:pt>
                <c:pt idx="1244">
                  <c:v>0.15</c:v>
                </c:pt>
                <c:pt idx="1245">
                  <c:v>0.15</c:v>
                </c:pt>
                <c:pt idx="1246">
                  <c:v>0.15</c:v>
                </c:pt>
                <c:pt idx="1247">
                  <c:v>0.15</c:v>
                </c:pt>
                <c:pt idx="1248">
                  <c:v>0.15</c:v>
                </c:pt>
                <c:pt idx="1249">
                  <c:v>0.15</c:v>
                </c:pt>
                <c:pt idx="1250">
                  <c:v>0.15</c:v>
                </c:pt>
                <c:pt idx="1251">
                  <c:v>0.15</c:v>
                </c:pt>
                <c:pt idx="1252">
                  <c:v>0.15</c:v>
                </c:pt>
                <c:pt idx="1253">
                  <c:v>0.15</c:v>
                </c:pt>
                <c:pt idx="1254">
                  <c:v>0.15</c:v>
                </c:pt>
                <c:pt idx="1255">
                  <c:v>0.15</c:v>
                </c:pt>
                <c:pt idx="1256">
                  <c:v>0.15</c:v>
                </c:pt>
                <c:pt idx="1257">
                  <c:v>0.15</c:v>
                </c:pt>
                <c:pt idx="1258">
                  <c:v>0.15</c:v>
                </c:pt>
                <c:pt idx="1259">
                  <c:v>0.15</c:v>
                </c:pt>
                <c:pt idx="1260">
                  <c:v>0.15</c:v>
                </c:pt>
                <c:pt idx="1261">
                  <c:v>0.15</c:v>
                </c:pt>
                <c:pt idx="1262">
                  <c:v>0.15</c:v>
                </c:pt>
                <c:pt idx="1263">
                  <c:v>0.15</c:v>
                </c:pt>
                <c:pt idx="1264">
                  <c:v>0.15</c:v>
                </c:pt>
                <c:pt idx="1265">
                  <c:v>0.15</c:v>
                </c:pt>
                <c:pt idx="1266">
                  <c:v>0.15</c:v>
                </c:pt>
                <c:pt idx="1267">
                  <c:v>0.15</c:v>
                </c:pt>
                <c:pt idx="1268">
                  <c:v>0.15</c:v>
                </c:pt>
                <c:pt idx="1269">
                  <c:v>0.15</c:v>
                </c:pt>
                <c:pt idx="1270">
                  <c:v>0.15</c:v>
                </c:pt>
                <c:pt idx="1271">
                  <c:v>0.15</c:v>
                </c:pt>
                <c:pt idx="1272">
                  <c:v>0.15</c:v>
                </c:pt>
                <c:pt idx="1273">
                  <c:v>0.15</c:v>
                </c:pt>
                <c:pt idx="1274">
                  <c:v>0.15</c:v>
                </c:pt>
                <c:pt idx="1275">
                  <c:v>0.15</c:v>
                </c:pt>
                <c:pt idx="1276">
                  <c:v>0.15</c:v>
                </c:pt>
                <c:pt idx="1277">
                  <c:v>0.15</c:v>
                </c:pt>
                <c:pt idx="1278">
                  <c:v>0.15</c:v>
                </c:pt>
                <c:pt idx="1279">
                  <c:v>0.15</c:v>
                </c:pt>
                <c:pt idx="1280">
                  <c:v>0.15</c:v>
                </c:pt>
                <c:pt idx="1281">
                  <c:v>0.15</c:v>
                </c:pt>
                <c:pt idx="1282">
                  <c:v>0.15</c:v>
                </c:pt>
                <c:pt idx="1283">
                  <c:v>0.15</c:v>
                </c:pt>
                <c:pt idx="1284">
                  <c:v>0.15</c:v>
                </c:pt>
                <c:pt idx="1285">
                  <c:v>0.15</c:v>
                </c:pt>
                <c:pt idx="1286">
                  <c:v>0.15</c:v>
                </c:pt>
                <c:pt idx="1287">
                  <c:v>0.15</c:v>
                </c:pt>
                <c:pt idx="1288">
                  <c:v>0.15</c:v>
                </c:pt>
                <c:pt idx="1289">
                  <c:v>0.15</c:v>
                </c:pt>
                <c:pt idx="1290">
                  <c:v>0.15</c:v>
                </c:pt>
                <c:pt idx="1291">
                  <c:v>0.15</c:v>
                </c:pt>
                <c:pt idx="1292">
                  <c:v>0.15</c:v>
                </c:pt>
                <c:pt idx="1293">
                  <c:v>0.15</c:v>
                </c:pt>
                <c:pt idx="1294">
                  <c:v>0.15</c:v>
                </c:pt>
                <c:pt idx="1295">
                  <c:v>0.15</c:v>
                </c:pt>
                <c:pt idx="1296">
                  <c:v>0.15</c:v>
                </c:pt>
                <c:pt idx="1297">
                  <c:v>0.15</c:v>
                </c:pt>
                <c:pt idx="1298">
                  <c:v>0.15</c:v>
                </c:pt>
                <c:pt idx="1299">
                  <c:v>0.15</c:v>
                </c:pt>
                <c:pt idx="1300">
                  <c:v>0.15</c:v>
                </c:pt>
                <c:pt idx="1301">
                  <c:v>0.15</c:v>
                </c:pt>
                <c:pt idx="1302">
                  <c:v>0.15</c:v>
                </c:pt>
                <c:pt idx="1303">
                  <c:v>0.15</c:v>
                </c:pt>
                <c:pt idx="1304">
                  <c:v>0.15</c:v>
                </c:pt>
                <c:pt idx="1305">
                  <c:v>0.15</c:v>
                </c:pt>
                <c:pt idx="1306">
                  <c:v>0.15</c:v>
                </c:pt>
                <c:pt idx="1307">
                  <c:v>0.15</c:v>
                </c:pt>
                <c:pt idx="1308">
                  <c:v>0.15</c:v>
                </c:pt>
                <c:pt idx="1309">
                  <c:v>0.15</c:v>
                </c:pt>
                <c:pt idx="1310">
                  <c:v>0.15</c:v>
                </c:pt>
                <c:pt idx="1311">
                  <c:v>0.15</c:v>
                </c:pt>
                <c:pt idx="1312">
                  <c:v>0.15</c:v>
                </c:pt>
                <c:pt idx="1313">
                  <c:v>0.15</c:v>
                </c:pt>
                <c:pt idx="1314">
                  <c:v>0.15</c:v>
                </c:pt>
                <c:pt idx="1315">
                  <c:v>0.15</c:v>
                </c:pt>
                <c:pt idx="1316">
                  <c:v>0.15</c:v>
                </c:pt>
                <c:pt idx="1317">
                  <c:v>0.15</c:v>
                </c:pt>
                <c:pt idx="1318">
                  <c:v>0.15</c:v>
                </c:pt>
                <c:pt idx="1319">
                  <c:v>0.15</c:v>
                </c:pt>
                <c:pt idx="1320">
                  <c:v>0.15</c:v>
                </c:pt>
                <c:pt idx="1321">
                  <c:v>0.15</c:v>
                </c:pt>
                <c:pt idx="1322">
                  <c:v>0.15</c:v>
                </c:pt>
                <c:pt idx="1323">
                  <c:v>0.15</c:v>
                </c:pt>
                <c:pt idx="1324">
                  <c:v>0.15</c:v>
                </c:pt>
                <c:pt idx="1325">
                  <c:v>0.15</c:v>
                </c:pt>
                <c:pt idx="1326">
                  <c:v>0.15</c:v>
                </c:pt>
                <c:pt idx="1327">
                  <c:v>0.15</c:v>
                </c:pt>
                <c:pt idx="1328">
                  <c:v>0.15</c:v>
                </c:pt>
                <c:pt idx="1329">
                  <c:v>0.15</c:v>
                </c:pt>
                <c:pt idx="1330">
                  <c:v>0.15</c:v>
                </c:pt>
                <c:pt idx="1331">
                  <c:v>0.15</c:v>
                </c:pt>
                <c:pt idx="1332">
                  <c:v>0.15</c:v>
                </c:pt>
                <c:pt idx="1333">
                  <c:v>0.15</c:v>
                </c:pt>
                <c:pt idx="1334">
                  <c:v>0.15</c:v>
                </c:pt>
                <c:pt idx="1335">
                  <c:v>0.15</c:v>
                </c:pt>
                <c:pt idx="1336">
                  <c:v>0.15</c:v>
                </c:pt>
                <c:pt idx="1337">
                  <c:v>0.15</c:v>
                </c:pt>
                <c:pt idx="1338">
                  <c:v>0.15</c:v>
                </c:pt>
                <c:pt idx="1339">
                  <c:v>0.15</c:v>
                </c:pt>
                <c:pt idx="1340">
                  <c:v>0.15</c:v>
                </c:pt>
                <c:pt idx="1341">
                  <c:v>0.15</c:v>
                </c:pt>
                <c:pt idx="1342">
                  <c:v>0.15</c:v>
                </c:pt>
                <c:pt idx="1343">
                  <c:v>0.15</c:v>
                </c:pt>
                <c:pt idx="1344">
                  <c:v>0.15</c:v>
                </c:pt>
                <c:pt idx="1345">
                  <c:v>0.15</c:v>
                </c:pt>
                <c:pt idx="1346">
                  <c:v>0.15</c:v>
                </c:pt>
                <c:pt idx="1347">
                  <c:v>0.15</c:v>
                </c:pt>
                <c:pt idx="1348">
                  <c:v>0.15</c:v>
                </c:pt>
                <c:pt idx="1349">
                  <c:v>0.15</c:v>
                </c:pt>
                <c:pt idx="1350">
                  <c:v>0.15</c:v>
                </c:pt>
                <c:pt idx="1351">
                  <c:v>0.15</c:v>
                </c:pt>
                <c:pt idx="1352">
                  <c:v>0.15</c:v>
                </c:pt>
                <c:pt idx="1353">
                  <c:v>0.15</c:v>
                </c:pt>
                <c:pt idx="1354">
                  <c:v>0.15</c:v>
                </c:pt>
                <c:pt idx="1355">
                  <c:v>0.15</c:v>
                </c:pt>
                <c:pt idx="1356">
                  <c:v>0.15</c:v>
                </c:pt>
                <c:pt idx="1357">
                  <c:v>0.15</c:v>
                </c:pt>
                <c:pt idx="1358">
                  <c:v>0.15</c:v>
                </c:pt>
                <c:pt idx="1359">
                  <c:v>0.15</c:v>
                </c:pt>
                <c:pt idx="1360">
                  <c:v>0.15</c:v>
                </c:pt>
                <c:pt idx="1361">
                  <c:v>0.15</c:v>
                </c:pt>
                <c:pt idx="1362">
                  <c:v>0.15</c:v>
                </c:pt>
                <c:pt idx="1363">
                  <c:v>0.15</c:v>
                </c:pt>
                <c:pt idx="1364">
                  <c:v>0.15</c:v>
                </c:pt>
                <c:pt idx="1365">
                  <c:v>0.15</c:v>
                </c:pt>
                <c:pt idx="1366">
                  <c:v>0.15</c:v>
                </c:pt>
                <c:pt idx="1367">
                  <c:v>0.15</c:v>
                </c:pt>
                <c:pt idx="1368">
                  <c:v>0.15</c:v>
                </c:pt>
                <c:pt idx="1369">
                  <c:v>0.15</c:v>
                </c:pt>
                <c:pt idx="1370">
                  <c:v>0.15</c:v>
                </c:pt>
                <c:pt idx="1371">
                  <c:v>0.15</c:v>
                </c:pt>
                <c:pt idx="1372">
                  <c:v>0.15</c:v>
                </c:pt>
                <c:pt idx="1373">
                  <c:v>0.15</c:v>
                </c:pt>
                <c:pt idx="1374">
                  <c:v>0.15</c:v>
                </c:pt>
                <c:pt idx="1375">
                  <c:v>0.15</c:v>
                </c:pt>
                <c:pt idx="1376">
                  <c:v>0.15</c:v>
                </c:pt>
                <c:pt idx="1377">
                  <c:v>0.15</c:v>
                </c:pt>
                <c:pt idx="1378">
                  <c:v>0.15</c:v>
                </c:pt>
                <c:pt idx="1379">
                  <c:v>0.15</c:v>
                </c:pt>
                <c:pt idx="1380">
                  <c:v>0.15</c:v>
                </c:pt>
                <c:pt idx="1381">
                  <c:v>0.15</c:v>
                </c:pt>
                <c:pt idx="1382">
                  <c:v>0.15</c:v>
                </c:pt>
                <c:pt idx="1383">
                  <c:v>0.15</c:v>
                </c:pt>
                <c:pt idx="1384">
                  <c:v>0.15</c:v>
                </c:pt>
                <c:pt idx="1385">
                  <c:v>0.15</c:v>
                </c:pt>
                <c:pt idx="1386">
                  <c:v>0.15</c:v>
                </c:pt>
                <c:pt idx="1387">
                  <c:v>0.15</c:v>
                </c:pt>
                <c:pt idx="1388">
                  <c:v>0.15</c:v>
                </c:pt>
                <c:pt idx="1389">
                  <c:v>0.15</c:v>
                </c:pt>
                <c:pt idx="1390">
                  <c:v>0.15</c:v>
                </c:pt>
                <c:pt idx="1391">
                  <c:v>0.15</c:v>
                </c:pt>
                <c:pt idx="1392">
                  <c:v>0.15</c:v>
                </c:pt>
                <c:pt idx="1393">
                  <c:v>0.15</c:v>
                </c:pt>
                <c:pt idx="1394">
                  <c:v>0.15</c:v>
                </c:pt>
                <c:pt idx="1395">
                  <c:v>0.15</c:v>
                </c:pt>
                <c:pt idx="1396">
                  <c:v>0.15</c:v>
                </c:pt>
                <c:pt idx="1397">
                  <c:v>0.15</c:v>
                </c:pt>
                <c:pt idx="1398">
                  <c:v>0.15</c:v>
                </c:pt>
                <c:pt idx="1399">
                  <c:v>0.15</c:v>
                </c:pt>
                <c:pt idx="1400">
                  <c:v>0.15</c:v>
                </c:pt>
                <c:pt idx="1401">
                  <c:v>0.15</c:v>
                </c:pt>
                <c:pt idx="1402">
                  <c:v>0.15</c:v>
                </c:pt>
                <c:pt idx="1403">
                  <c:v>0.15</c:v>
                </c:pt>
                <c:pt idx="1404">
                  <c:v>0.15</c:v>
                </c:pt>
                <c:pt idx="1405">
                  <c:v>0.15</c:v>
                </c:pt>
                <c:pt idx="1406">
                  <c:v>0.15</c:v>
                </c:pt>
                <c:pt idx="1407">
                  <c:v>0.15</c:v>
                </c:pt>
                <c:pt idx="1408">
                  <c:v>0.15</c:v>
                </c:pt>
                <c:pt idx="1409">
                  <c:v>0.15</c:v>
                </c:pt>
                <c:pt idx="1410">
                  <c:v>0.15</c:v>
                </c:pt>
                <c:pt idx="1411">
                  <c:v>0.15</c:v>
                </c:pt>
                <c:pt idx="1412">
                  <c:v>0.15</c:v>
                </c:pt>
                <c:pt idx="1413">
                  <c:v>0.15</c:v>
                </c:pt>
                <c:pt idx="1414">
                  <c:v>0.15</c:v>
                </c:pt>
                <c:pt idx="1415">
                  <c:v>0.15</c:v>
                </c:pt>
                <c:pt idx="1416">
                  <c:v>0.15</c:v>
                </c:pt>
                <c:pt idx="1417">
                  <c:v>0.15</c:v>
                </c:pt>
                <c:pt idx="1418">
                  <c:v>0.15</c:v>
                </c:pt>
                <c:pt idx="1419">
                  <c:v>0.15</c:v>
                </c:pt>
                <c:pt idx="1420">
                  <c:v>0.15</c:v>
                </c:pt>
                <c:pt idx="1421">
                  <c:v>0.15</c:v>
                </c:pt>
                <c:pt idx="1422">
                  <c:v>0.15</c:v>
                </c:pt>
                <c:pt idx="1423">
                  <c:v>0.15</c:v>
                </c:pt>
                <c:pt idx="1424">
                  <c:v>0.15</c:v>
                </c:pt>
                <c:pt idx="1425">
                  <c:v>0.15</c:v>
                </c:pt>
                <c:pt idx="1426">
                  <c:v>0.15</c:v>
                </c:pt>
                <c:pt idx="1427">
                  <c:v>0.15</c:v>
                </c:pt>
                <c:pt idx="1428">
                  <c:v>0.15</c:v>
                </c:pt>
                <c:pt idx="1429">
                  <c:v>0.15</c:v>
                </c:pt>
                <c:pt idx="1430">
                  <c:v>0.15</c:v>
                </c:pt>
                <c:pt idx="1431">
                  <c:v>0.15</c:v>
                </c:pt>
                <c:pt idx="1432">
                  <c:v>0.15</c:v>
                </c:pt>
                <c:pt idx="1433">
                  <c:v>0.15</c:v>
                </c:pt>
                <c:pt idx="1434">
                  <c:v>0.15</c:v>
                </c:pt>
                <c:pt idx="1435">
                  <c:v>0.15</c:v>
                </c:pt>
                <c:pt idx="1436">
                  <c:v>0.15</c:v>
                </c:pt>
                <c:pt idx="1437">
                  <c:v>0.15</c:v>
                </c:pt>
                <c:pt idx="1438">
                  <c:v>0.15</c:v>
                </c:pt>
                <c:pt idx="1439">
                  <c:v>0.15</c:v>
                </c:pt>
                <c:pt idx="1440">
                  <c:v>0.15</c:v>
                </c:pt>
                <c:pt idx="1441">
                  <c:v>0.15</c:v>
                </c:pt>
                <c:pt idx="1442">
                  <c:v>0.15</c:v>
                </c:pt>
                <c:pt idx="1443">
                  <c:v>0.15</c:v>
                </c:pt>
                <c:pt idx="1444">
                  <c:v>0.15</c:v>
                </c:pt>
                <c:pt idx="1445">
                  <c:v>0.15</c:v>
                </c:pt>
                <c:pt idx="1446">
                  <c:v>0.15</c:v>
                </c:pt>
                <c:pt idx="1447">
                  <c:v>0.15</c:v>
                </c:pt>
                <c:pt idx="1448">
                  <c:v>0.15</c:v>
                </c:pt>
                <c:pt idx="1449">
                  <c:v>0.15</c:v>
                </c:pt>
                <c:pt idx="1450">
                  <c:v>0.15</c:v>
                </c:pt>
                <c:pt idx="1451">
                  <c:v>0.15</c:v>
                </c:pt>
                <c:pt idx="1452">
                  <c:v>0.15</c:v>
                </c:pt>
                <c:pt idx="1453">
                  <c:v>0.15</c:v>
                </c:pt>
                <c:pt idx="1454">
                  <c:v>0.15</c:v>
                </c:pt>
                <c:pt idx="1455">
                  <c:v>0.15</c:v>
                </c:pt>
                <c:pt idx="1456">
                  <c:v>0.15</c:v>
                </c:pt>
                <c:pt idx="1457">
                  <c:v>0.15</c:v>
                </c:pt>
                <c:pt idx="1458">
                  <c:v>0.15</c:v>
                </c:pt>
                <c:pt idx="1459">
                  <c:v>0.15</c:v>
                </c:pt>
                <c:pt idx="1460">
                  <c:v>0.15</c:v>
                </c:pt>
                <c:pt idx="1461">
                  <c:v>0.15</c:v>
                </c:pt>
                <c:pt idx="1462">
                  <c:v>0.15</c:v>
                </c:pt>
                <c:pt idx="1463">
                  <c:v>0.15</c:v>
                </c:pt>
                <c:pt idx="1464">
                  <c:v>0.15</c:v>
                </c:pt>
                <c:pt idx="1465">
                  <c:v>0.15</c:v>
                </c:pt>
                <c:pt idx="1466">
                  <c:v>0.15</c:v>
                </c:pt>
                <c:pt idx="1467">
                  <c:v>0.15</c:v>
                </c:pt>
                <c:pt idx="1468">
                  <c:v>0.15</c:v>
                </c:pt>
                <c:pt idx="1469">
                  <c:v>0.15</c:v>
                </c:pt>
                <c:pt idx="1470">
                  <c:v>0.15</c:v>
                </c:pt>
                <c:pt idx="1471">
                  <c:v>0.15</c:v>
                </c:pt>
                <c:pt idx="1472">
                  <c:v>0.15</c:v>
                </c:pt>
                <c:pt idx="1473">
                  <c:v>0.15</c:v>
                </c:pt>
                <c:pt idx="1474">
                  <c:v>0.15</c:v>
                </c:pt>
                <c:pt idx="1475">
                  <c:v>0.15</c:v>
                </c:pt>
                <c:pt idx="1476">
                  <c:v>0.15</c:v>
                </c:pt>
                <c:pt idx="1477">
                  <c:v>0.15</c:v>
                </c:pt>
                <c:pt idx="1478">
                  <c:v>0.15</c:v>
                </c:pt>
                <c:pt idx="1479">
                  <c:v>0.15</c:v>
                </c:pt>
                <c:pt idx="1480">
                  <c:v>0.15</c:v>
                </c:pt>
                <c:pt idx="1481">
                  <c:v>0.15</c:v>
                </c:pt>
                <c:pt idx="1482">
                  <c:v>0.15</c:v>
                </c:pt>
                <c:pt idx="1483">
                  <c:v>0.15</c:v>
                </c:pt>
                <c:pt idx="1484">
                  <c:v>0.15</c:v>
                </c:pt>
                <c:pt idx="1485">
                  <c:v>0.15</c:v>
                </c:pt>
                <c:pt idx="1486">
                  <c:v>0.15</c:v>
                </c:pt>
                <c:pt idx="1487">
                  <c:v>0.15</c:v>
                </c:pt>
                <c:pt idx="1488">
                  <c:v>0.15</c:v>
                </c:pt>
                <c:pt idx="1489">
                  <c:v>0.15</c:v>
                </c:pt>
                <c:pt idx="1490">
                  <c:v>0.15</c:v>
                </c:pt>
                <c:pt idx="1491">
                  <c:v>0.15</c:v>
                </c:pt>
                <c:pt idx="1492">
                  <c:v>0.15</c:v>
                </c:pt>
                <c:pt idx="1493">
                  <c:v>0.15</c:v>
                </c:pt>
                <c:pt idx="1494">
                  <c:v>0.15</c:v>
                </c:pt>
                <c:pt idx="1495">
                  <c:v>0.15</c:v>
                </c:pt>
                <c:pt idx="1496">
                  <c:v>0.15</c:v>
                </c:pt>
                <c:pt idx="1497">
                  <c:v>0.15</c:v>
                </c:pt>
                <c:pt idx="1498">
                  <c:v>0.15</c:v>
                </c:pt>
                <c:pt idx="1499">
                  <c:v>0.15</c:v>
                </c:pt>
                <c:pt idx="1500">
                  <c:v>0.15</c:v>
                </c:pt>
                <c:pt idx="1501">
                  <c:v>0.15</c:v>
                </c:pt>
                <c:pt idx="1502">
                  <c:v>0.15</c:v>
                </c:pt>
                <c:pt idx="1503">
                  <c:v>0.15</c:v>
                </c:pt>
                <c:pt idx="1504">
                  <c:v>0.15</c:v>
                </c:pt>
                <c:pt idx="1505">
                  <c:v>0.15</c:v>
                </c:pt>
                <c:pt idx="1506">
                  <c:v>0.15</c:v>
                </c:pt>
                <c:pt idx="1507">
                  <c:v>0.15</c:v>
                </c:pt>
                <c:pt idx="1508">
                  <c:v>0.15</c:v>
                </c:pt>
                <c:pt idx="1509">
                  <c:v>0.15</c:v>
                </c:pt>
                <c:pt idx="1510">
                  <c:v>0.15</c:v>
                </c:pt>
                <c:pt idx="1511">
                  <c:v>0.15</c:v>
                </c:pt>
                <c:pt idx="1512">
                  <c:v>0.15</c:v>
                </c:pt>
                <c:pt idx="1513">
                  <c:v>0.15</c:v>
                </c:pt>
                <c:pt idx="1514">
                  <c:v>0.15</c:v>
                </c:pt>
                <c:pt idx="1515">
                  <c:v>0.15</c:v>
                </c:pt>
                <c:pt idx="1516">
                  <c:v>0.15</c:v>
                </c:pt>
                <c:pt idx="1517">
                  <c:v>0.15</c:v>
                </c:pt>
                <c:pt idx="1518">
                  <c:v>0.15</c:v>
                </c:pt>
                <c:pt idx="1519">
                  <c:v>0.15</c:v>
                </c:pt>
                <c:pt idx="1520">
                  <c:v>0.15</c:v>
                </c:pt>
                <c:pt idx="1521">
                  <c:v>0.15</c:v>
                </c:pt>
                <c:pt idx="1522">
                  <c:v>0.15</c:v>
                </c:pt>
                <c:pt idx="1523">
                  <c:v>0.15</c:v>
                </c:pt>
                <c:pt idx="1524">
                  <c:v>0.15</c:v>
                </c:pt>
                <c:pt idx="1525">
                  <c:v>0.15</c:v>
                </c:pt>
                <c:pt idx="1526">
                  <c:v>0.15</c:v>
                </c:pt>
                <c:pt idx="1527">
                  <c:v>0.15</c:v>
                </c:pt>
                <c:pt idx="1528">
                  <c:v>0.15</c:v>
                </c:pt>
                <c:pt idx="1529">
                  <c:v>0.15</c:v>
                </c:pt>
                <c:pt idx="1530">
                  <c:v>0.15</c:v>
                </c:pt>
                <c:pt idx="1531">
                  <c:v>0.15</c:v>
                </c:pt>
                <c:pt idx="1532">
                  <c:v>0.15</c:v>
                </c:pt>
                <c:pt idx="1533">
                  <c:v>0.15</c:v>
                </c:pt>
                <c:pt idx="1534">
                  <c:v>0.15</c:v>
                </c:pt>
                <c:pt idx="1535">
                  <c:v>0.15</c:v>
                </c:pt>
                <c:pt idx="1536">
                  <c:v>0.15</c:v>
                </c:pt>
                <c:pt idx="1537">
                  <c:v>0.15</c:v>
                </c:pt>
                <c:pt idx="1538">
                  <c:v>0.15</c:v>
                </c:pt>
                <c:pt idx="1539">
                  <c:v>0.15</c:v>
                </c:pt>
                <c:pt idx="1540">
                  <c:v>0.15</c:v>
                </c:pt>
                <c:pt idx="1541">
                  <c:v>0.15</c:v>
                </c:pt>
                <c:pt idx="1542">
                  <c:v>0.15</c:v>
                </c:pt>
                <c:pt idx="1543">
                  <c:v>0.15</c:v>
                </c:pt>
                <c:pt idx="1544">
                  <c:v>0.15</c:v>
                </c:pt>
                <c:pt idx="1545">
                  <c:v>0.15</c:v>
                </c:pt>
                <c:pt idx="1546">
                  <c:v>0.15</c:v>
                </c:pt>
                <c:pt idx="1547">
                  <c:v>0.15</c:v>
                </c:pt>
                <c:pt idx="1548">
                  <c:v>0.15</c:v>
                </c:pt>
                <c:pt idx="1549">
                  <c:v>0.15</c:v>
                </c:pt>
                <c:pt idx="1550">
                  <c:v>0.15</c:v>
                </c:pt>
                <c:pt idx="1551">
                  <c:v>0.15</c:v>
                </c:pt>
                <c:pt idx="1552">
                  <c:v>0.15</c:v>
                </c:pt>
                <c:pt idx="1553">
                  <c:v>0.15</c:v>
                </c:pt>
                <c:pt idx="1554">
                  <c:v>0.15</c:v>
                </c:pt>
                <c:pt idx="1555">
                  <c:v>0.15</c:v>
                </c:pt>
                <c:pt idx="1556">
                  <c:v>0.15</c:v>
                </c:pt>
                <c:pt idx="1557">
                  <c:v>0.15</c:v>
                </c:pt>
                <c:pt idx="1558">
                  <c:v>0.15</c:v>
                </c:pt>
                <c:pt idx="1559">
                  <c:v>0.15</c:v>
                </c:pt>
                <c:pt idx="1560">
                  <c:v>0.15</c:v>
                </c:pt>
                <c:pt idx="1561">
                  <c:v>0.15</c:v>
                </c:pt>
                <c:pt idx="1562">
                  <c:v>0.15</c:v>
                </c:pt>
                <c:pt idx="1563">
                  <c:v>0.15</c:v>
                </c:pt>
                <c:pt idx="1564">
                  <c:v>0.15</c:v>
                </c:pt>
                <c:pt idx="1565">
                  <c:v>0.15</c:v>
                </c:pt>
                <c:pt idx="1566">
                  <c:v>0.15</c:v>
                </c:pt>
                <c:pt idx="1567">
                  <c:v>0.15</c:v>
                </c:pt>
                <c:pt idx="1568">
                  <c:v>0.15</c:v>
                </c:pt>
                <c:pt idx="1569">
                  <c:v>0.15</c:v>
                </c:pt>
                <c:pt idx="1570">
                  <c:v>0.15</c:v>
                </c:pt>
                <c:pt idx="1571">
                  <c:v>0.15</c:v>
                </c:pt>
                <c:pt idx="1572">
                  <c:v>0.15</c:v>
                </c:pt>
                <c:pt idx="1573">
                  <c:v>0.15</c:v>
                </c:pt>
                <c:pt idx="1574">
                  <c:v>0.15</c:v>
                </c:pt>
                <c:pt idx="1575">
                  <c:v>0.15</c:v>
                </c:pt>
                <c:pt idx="1576">
                  <c:v>0.15</c:v>
                </c:pt>
                <c:pt idx="1577">
                  <c:v>0.15</c:v>
                </c:pt>
                <c:pt idx="1578">
                  <c:v>0.15</c:v>
                </c:pt>
                <c:pt idx="1579">
                  <c:v>0.15</c:v>
                </c:pt>
                <c:pt idx="1580">
                  <c:v>0.15</c:v>
                </c:pt>
                <c:pt idx="1581">
                  <c:v>0.15</c:v>
                </c:pt>
                <c:pt idx="1582">
                  <c:v>0.15</c:v>
                </c:pt>
                <c:pt idx="1583">
                  <c:v>0.15</c:v>
                </c:pt>
                <c:pt idx="1584">
                  <c:v>0.15</c:v>
                </c:pt>
                <c:pt idx="1585">
                  <c:v>0.15</c:v>
                </c:pt>
                <c:pt idx="1586">
                  <c:v>0.15</c:v>
                </c:pt>
                <c:pt idx="1587">
                  <c:v>0.15</c:v>
                </c:pt>
                <c:pt idx="1588">
                  <c:v>0.15</c:v>
                </c:pt>
                <c:pt idx="1589">
                  <c:v>0.15</c:v>
                </c:pt>
                <c:pt idx="1590">
                  <c:v>0.15</c:v>
                </c:pt>
                <c:pt idx="1591">
                  <c:v>0.15</c:v>
                </c:pt>
                <c:pt idx="1592">
                  <c:v>0.15</c:v>
                </c:pt>
                <c:pt idx="1593">
                  <c:v>0.15</c:v>
                </c:pt>
                <c:pt idx="1594">
                  <c:v>0.15</c:v>
                </c:pt>
                <c:pt idx="1595">
                  <c:v>0.15</c:v>
                </c:pt>
                <c:pt idx="1596">
                  <c:v>0.15</c:v>
                </c:pt>
                <c:pt idx="1597">
                  <c:v>0.15</c:v>
                </c:pt>
                <c:pt idx="1598">
                  <c:v>0.15</c:v>
                </c:pt>
                <c:pt idx="1599">
                  <c:v>0.15</c:v>
                </c:pt>
                <c:pt idx="1600">
                  <c:v>0.15</c:v>
                </c:pt>
                <c:pt idx="1601">
                  <c:v>0.15</c:v>
                </c:pt>
                <c:pt idx="1602">
                  <c:v>0.15</c:v>
                </c:pt>
                <c:pt idx="1603">
                  <c:v>0.15</c:v>
                </c:pt>
                <c:pt idx="1604">
                  <c:v>0.15</c:v>
                </c:pt>
                <c:pt idx="1605">
                  <c:v>0.15</c:v>
                </c:pt>
                <c:pt idx="1606">
                  <c:v>0.15</c:v>
                </c:pt>
                <c:pt idx="1607">
                  <c:v>0.15</c:v>
                </c:pt>
                <c:pt idx="1608">
                  <c:v>0.15</c:v>
                </c:pt>
                <c:pt idx="1609">
                  <c:v>0.15</c:v>
                </c:pt>
                <c:pt idx="1610">
                  <c:v>0.15</c:v>
                </c:pt>
                <c:pt idx="1611">
                  <c:v>0.15</c:v>
                </c:pt>
                <c:pt idx="1612">
                  <c:v>0.15</c:v>
                </c:pt>
                <c:pt idx="1613">
                  <c:v>0.15</c:v>
                </c:pt>
                <c:pt idx="1614">
                  <c:v>0.15</c:v>
                </c:pt>
                <c:pt idx="1615">
                  <c:v>0.15</c:v>
                </c:pt>
                <c:pt idx="1616">
                  <c:v>0.15</c:v>
                </c:pt>
                <c:pt idx="1617">
                  <c:v>0.15</c:v>
                </c:pt>
                <c:pt idx="1618">
                  <c:v>0.15</c:v>
                </c:pt>
                <c:pt idx="1619">
                  <c:v>0.15</c:v>
                </c:pt>
                <c:pt idx="1620">
                  <c:v>0.15</c:v>
                </c:pt>
                <c:pt idx="1621">
                  <c:v>0.15</c:v>
                </c:pt>
                <c:pt idx="1622">
                  <c:v>0.15</c:v>
                </c:pt>
                <c:pt idx="1623">
                  <c:v>0.15</c:v>
                </c:pt>
                <c:pt idx="1624">
                  <c:v>0.15</c:v>
                </c:pt>
                <c:pt idx="1625">
                  <c:v>0.15</c:v>
                </c:pt>
                <c:pt idx="1626">
                  <c:v>0.15</c:v>
                </c:pt>
                <c:pt idx="1627">
                  <c:v>0.15</c:v>
                </c:pt>
                <c:pt idx="1628">
                  <c:v>0.15</c:v>
                </c:pt>
                <c:pt idx="1629">
                  <c:v>0.15</c:v>
                </c:pt>
                <c:pt idx="1630">
                  <c:v>0.15</c:v>
                </c:pt>
                <c:pt idx="1631">
                  <c:v>0.15</c:v>
                </c:pt>
                <c:pt idx="1632">
                  <c:v>0.15</c:v>
                </c:pt>
                <c:pt idx="1633">
                  <c:v>0.15</c:v>
                </c:pt>
                <c:pt idx="1634">
                  <c:v>0.15</c:v>
                </c:pt>
                <c:pt idx="1635">
                  <c:v>0.15</c:v>
                </c:pt>
                <c:pt idx="1636">
                  <c:v>0.15</c:v>
                </c:pt>
                <c:pt idx="1637">
                  <c:v>0.15</c:v>
                </c:pt>
                <c:pt idx="1638">
                  <c:v>0.15</c:v>
                </c:pt>
                <c:pt idx="1639">
                  <c:v>0.15</c:v>
                </c:pt>
                <c:pt idx="1640">
                  <c:v>0.15</c:v>
                </c:pt>
                <c:pt idx="1641">
                  <c:v>0.15</c:v>
                </c:pt>
                <c:pt idx="1642">
                  <c:v>0.15</c:v>
                </c:pt>
                <c:pt idx="1643">
                  <c:v>0.15</c:v>
                </c:pt>
                <c:pt idx="1644">
                  <c:v>0.15</c:v>
                </c:pt>
                <c:pt idx="1645">
                  <c:v>0.15</c:v>
                </c:pt>
                <c:pt idx="1646">
                  <c:v>0.15</c:v>
                </c:pt>
                <c:pt idx="1647">
                  <c:v>0.15</c:v>
                </c:pt>
                <c:pt idx="1648">
                  <c:v>0.15</c:v>
                </c:pt>
                <c:pt idx="1649">
                  <c:v>0.15</c:v>
                </c:pt>
                <c:pt idx="1650">
                  <c:v>0.15</c:v>
                </c:pt>
                <c:pt idx="1651">
                  <c:v>0.15</c:v>
                </c:pt>
                <c:pt idx="1652">
                  <c:v>0.15</c:v>
                </c:pt>
                <c:pt idx="1653">
                  <c:v>0.15</c:v>
                </c:pt>
                <c:pt idx="1654">
                  <c:v>0.15</c:v>
                </c:pt>
                <c:pt idx="1655">
                  <c:v>0.15</c:v>
                </c:pt>
                <c:pt idx="1656">
                  <c:v>0.15</c:v>
                </c:pt>
                <c:pt idx="1657">
                  <c:v>0.15</c:v>
                </c:pt>
                <c:pt idx="1658">
                  <c:v>0.15</c:v>
                </c:pt>
                <c:pt idx="1659">
                  <c:v>0.15</c:v>
                </c:pt>
                <c:pt idx="1660">
                  <c:v>0.15</c:v>
                </c:pt>
                <c:pt idx="1661">
                  <c:v>0.15</c:v>
                </c:pt>
                <c:pt idx="1662">
                  <c:v>0.15</c:v>
                </c:pt>
                <c:pt idx="1663">
                  <c:v>0.15</c:v>
                </c:pt>
                <c:pt idx="1664">
                  <c:v>0.15</c:v>
                </c:pt>
                <c:pt idx="1665">
                  <c:v>0.15</c:v>
                </c:pt>
                <c:pt idx="1666">
                  <c:v>0.15</c:v>
                </c:pt>
                <c:pt idx="1667">
                  <c:v>0.15</c:v>
                </c:pt>
                <c:pt idx="1668">
                  <c:v>0.15</c:v>
                </c:pt>
                <c:pt idx="1669">
                  <c:v>0.15</c:v>
                </c:pt>
                <c:pt idx="1670">
                  <c:v>0.15</c:v>
                </c:pt>
                <c:pt idx="1671">
                  <c:v>0.15</c:v>
                </c:pt>
                <c:pt idx="1672">
                  <c:v>0.15</c:v>
                </c:pt>
                <c:pt idx="1673">
                  <c:v>0.15</c:v>
                </c:pt>
                <c:pt idx="1674">
                  <c:v>0.15</c:v>
                </c:pt>
                <c:pt idx="1675">
                  <c:v>0.15</c:v>
                </c:pt>
                <c:pt idx="1676">
                  <c:v>0.15</c:v>
                </c:pt>
                <c:pt idx="1677">
                  <c:v>0.15</c:v>
                </c:pt>
                <c:pt idx="1678">
                  <c:v>0.15</c:v>
                </c:pt>
                <c:pt idx="1679">
                  <c:v>0.15</c:v>
                </c:pt>
                <c:pt idx="1680">
                  <c:v>0.15</c:v>
                </c:pt>
                <c:pt idx="1681">
                  <c:v>0.15</c:v>
                </c:pt>
                <c:pt idx="1682">
                  <c:v>0.15</c:v>
                </c:pt>
                <c:pt idx="1683">
                  <c:v>0.15</c:v>
                </c:pt>
                <c:pt idx="1684">
                  <c:v>0.15</c:v>
                </c:pt>
                <c:pt idx="1685">
                  <c:v>0.15</c:v>
                </c:pt>
                <c:pt idx="1686">
                  <c:v>0.15</c:v>
                </c:pt>
                <c:pt idx="1687">
                  <c:v>0.15</c:v>
                </c:pt>
                <c:pt idx="1688">
                  <c:v>0.15</c:v>
                </c:pt>
                <c:pt idx="1689">
                  <c:v>0.15</c:v>
                </c:pt>
                <c:pt idx="1690">
                  <c:v>0.15</c:v>
                </c:pt>
                <c:pt idx="1691">
                  <c:v>0.15</c:v>
                </c:pt>
                <c:pt idx="1692">
                  <c:v>0.15</c:v>
                </c:pt>
                <c:pt idx="1693">
                  <c:v>0.15</c:v>
                </c:pt>
                <c:pt idx="1694">
                  <c:v>0.15</c:v>
                </c:pt>
                <c:pt idx="1695">
                  <c:v>0.15</c:v>
                </c:pt>
                <c:pt idx="1696">
                  <c:v>0.15</c:v>
                </c:pt>
                <c:pt idx="1697">
                  <c:v>0.15</c:v>
                </c:pt>
                <c:pt idx="1698">
                  <c:v>0.15</c:v>
                </c:pt>
                <c:pt idx="1699">
                  <c:v>0.15</c:v>
                </c:pt>
                <c:pt idx="1700">
                  <c:v>0.15</c:v>
                </c:pt>
                <c:pt idx="1701">
                  <c:v>0.15</c:v>
                </c:pt>
                <c:pt idx="1702">
                  <c:v>0.15</c:v>
                </c:pt>
                <c:pt idx="1703">
                  <c:v>0.15</c:v>
                </c:pt>
                <c:pt idx="1704">
                  <c:v>0.15</c:v>
                </c:pt>
                <c:pt idx="1705">
                  <c:v>0.15</c:v>
                </c:pt>
                <c:pt idx="1706">
                  <c:v>0.15</c:v>
                </c:pt>
                <c:pt idx="1707">
                  <c:v>0.15</c:v>
                </c:pt>
                <c:pt idx="1708">
                  <c:v>0.15</c:v>
                </c:pt>
                <c:pt idx="1709">
                  <c:v>0.15</c:v>
                </c:pt>
                <c:pt idx="1710">
                  <c:v>0.15</c:v>
                </c:pt>
                <c:pt idx="1711">
                  <c:v>0.15</c:v>
                </c:pt>
                <c:pt idx="1712">
                  <c:v>0.15</c:v>
                </c:pt>
                <c:pt idx="1713">
                  <c:v>0.15</c:v>
                </c:pt>
                <c:pt idx="1714">
                  <c:v>0.15</c:v>
                </c:pt>
                <c:pt idx="1715">
                  <c:v>0.15</c:v>
                </c:pt>
                <c:pt idx="1716">
                  <c:v>0.15</c:v>
                </c:pt>
                <c:pt idx="1717">
                  <c:v>0.15</c:v>
                </c:pt>
                <c:pt idx="1718">
                  <c:v>0.15</c:v>
                </c:pt>
                <c:pt idx="1719">
                  <c:v>0.15</c:v>
                </c:pt>
                <c:pt idx="1720">
                  <c:v>0.15</c:v>
                </c:pt>
                <c:pt idx="1721">
                  <c:v>0.15</c:v>
                </c:pt>
                <c:pt idx="1722">
                  <c:v>0.15</c:v>
                </c:pt>
                <c:pt idx="1723">
                  <c:v>0.15</c:v>
                </c:pt>
                <c:pt idx="1724">
                  <c:v>0.15</c:v>
                </c:pt>
                <c:pt idx="1725">
                  <c:v>0.15</c:v>
                </c:pt>
                <c:pt idx="1726">
                  <c:v>0.15</c:v>
                </c:pt>
                <c:pt idx="1727">
                  <c:v>0.15</c:v>
                </c:pt>
                <c:pt idx="1728">
                  <c:v>0.15</c:v>
                </c:pt>
                <c:pt idx="1729">
                  <c:v>0.15</c:v>
                </c:pt>
                <c:pt idx="1730">
                  <c:v>0.15</c:v>
                </c:pt>
                <c:pt idx="1731">
                  <c:v>0.15</c:v>
                </c:pt>
                <c:pt idx="1732">
                  <c:v>0.15</c:v>
                </c:pt>
                <c:pt idx="1733">
                  <c:v>0.15</c:v>
                </c:pt>
                <c:pt idx="1734">
                  <c:v>0.15</c:v>
                </c:pt>
                <c:pt idx="1735">
                  <c:v>0.15</c:v>
                </c:pt>
                <c:pt idx="1736">
                  <c:v>0.15</c:v>
                </c:pt>
                <c:pt idx="1737">
                  <c:v>0.15</c:v>
                </c:pt>
                <c:pt idx="1738">
                  <c:v>0.15</c:v>
                </c:pt>
                <c:pt idx="1739">
                  <c:v>0.15</c:v>
                </c:pt>
                <c:pt idx="1740">
                  <c:v>0.15</c:v>
                </c:pt>
                <c:pt idx="1741">
                  <c:v>0.15</c:v>
                </c:pt>
                <c:pt idx="1742">
                  <c:v>0.15</c:v>
                </c:pt>
                <c:pt idx="1743">
                  <c:v>0.15</c:v>
                </c:pt>
                <c:pt idx="1744">
                  <c:v>0.15</c:v>
                </c:pt>
                <c:pt idx="1745">
                  <c:v>0.15</c:v>
                </c:pt>
                <c:pt idx="1746">
                  <c:v>0.15</c:v>
                </c:pt>
                <c:pt idx="1747">
                  <c:v>0.15</c:v>
                </c:pt>
                <c:pt idx="1748">
                  <c:v>0.15</c:v>
                </c:pt>
                <c:pt idx="1749">
                  <c:v>0.15</c:v>
                </c:pt>
                <c:pt idx="1750">
                  <c:v>0.15</c:v>
                </c:pt>
                <c:pt idx="1751">
                  <c:v>0.15</c:v>
                </c:pt>
                <c:pt idx="1752">
                  <c:v>0.15</c:v>
                </c:pt>
                <c:pt idx="1753">
                  <c:v>0.15</c:v>
                </c:pt>
                <c:pt idx="1754">
                  <c:v>0.15</c:v>
                </c:pt>
                <c:pt idx="1755">
                  <c:v>0.15</c:v>
                </c:pt>
                <c:pt idx="1756">
                  <c:v>0.15</c:v>
                </c:pt>
                <c:pt idx="1757">
                  <c:v>0.15</c:v>
                </c:pt>
                <c:pt idx="1758">
                  <c:v>0.15</c:v>
                </c:pt>
                <c:pt idx="1759">
                  <c:v>0.15</c:v>
                </c:pt>
                <c:pt idx="1760">
                  <c:v>0.15</c:v>
                </c:pt>
                <c:pt idx="1761">
                  <c:v>0.15</c:v>
                </c:pt>
                <c:pt idx="1762">
                  <c:v>0.15</c:v>
                </c:pt>
                <c:pt idx="1763">
                  <c:v>0.15</c:v>
                </c:pt>
                <c:pt idx="1764">
                  <c:v>0.15</c:v>
                </c:pt>
                <c:pt idx="1765">
                  <c:v>0.15</c:v>
                </c:pt>
                <c:pt idx="1766">
                  <c:v>0.15</c:v>
                </c:pt>
                <c:pt idx="1767">
                  <c:v>0.15</c:v>
                </c:pt>
                <c:pt idx="1768">
                  <c:v>0.15</c:v>
                </c:pt>
                <c:pt idx="1769">
                  <c:v>0.15</c:v>
                </c:pt>
                <c:pt idx="1770">
                  <c:v>0.15</c:v>
                </c:pt>
                <c:pt idx="1771">
                  <c:v>0.15</c:v>
                </c:pt>
                <c:pt idx="1772">
                  <c:v>0.15</c:v>
                </c:pt>
                <c:pt idx="1773">
                  <c:v>0.15</c:v>
                </c:pt>
                <c:pt idx="1774">
                  <c:v>0.15</c:v>
                </c:pt>
                <c:pt idx="1775">
                  <c:v>0.15</c:v>
                </c:pt>
                <c:pt idx="1776">
                  <c:v>0.15</c:v>
                </c:pt>
                <c:pt idx="1777">
                  <c:v>0.15</c:v>
                </c:pt>
                <c:pt idx="1778">
                  <c:v>0.15</c:v>
                </c:pt>
                <c:pt idx="1779">
                  <c:v>0.15</c:v>
                </c:pt>
                <c:pt idx="1780">
                  <c:v>0.15</c:v>
                </c:pt>
                <c:pt idx="1781">
                  <c:v>0.15</c:v>
                </c:pt>
                <c:pt idx="1782">
                  <c:v>0.15</c:v>
                </c:pt>
                <c:pt idx="1783">
                  <c:v>0.15</c:v>
                </c:pt>
                <c:pt idx="1784">
                  <c:v>0.15</c:v>
                </c:pt>
                <c:pt idx="1785">
                  <c:v>0.15</c:v>
                </c:pt>
                <c:pt idx="1786">
                  <c:v>0.15</c:v>
                </c:pt>
                <c:pt idx="1787">
                  <c:v>0.15</c:v>
                </c:pt>
                <c:pt idx="1788">
                  <c:v>0.15</c:v>
                </c:pt>
                <c:pt idx="1789">
                  <c:v>0.15</c:v>
                </c:pt>
                <c:pt idx="1790">
                  <c:v>0.15</c:v>
                </c:pt>
                <c:pt idx="1791">
                  <c:v>0.15</c:v>
                </c:pt>
                <c:pt idx="1792">
                  <c:v>0.15</c:v>
                </c:pt>
                <c:pt idx="1793">
                  <c:v>0.15</c:v>
                </c:pt>
                <c:pt idx="1794">
                  <c:v>0.15</c:v>
                </c:pt>
                <c:pt idx="1795">
                  <c:v>0.15</c:v>
                </c:pt>
                <c:pt idx="1796">
                  <c:v>0.15</c:v>
                </c:pt>
                <c:pt idx="1797">
                  <c:v>0.15</c:v>
                </c:pt>
                <c:pt idx="1798">
                  <c:v>0.15</c:v>
                </c:pt>
                <c:pt idx="1799">
                  <c:v>0.15</c:v>
                </c:pt>
                <c:pt idx="1800">
                  <c:v>0.15</c:v>
                </c:pt>
                <c:pt idx="1801">
                  <c:v>0.15</c:v>
                </c:pt>
                <c:pt idx="1802">
                  <c:v>0.15</c:v>
                </c:pt>
                <c:pt idx="1803">
                  <c:v>0.15</c:v>
                </c:pt>
                <c:pt idx="1804">
                  <c:v>0.15</c:v>
                </c:pt>
                <c:pt idx="1805">
                  <c:v>0.15</c:v>
                </c:pt>
                <c:pt idx="1806">
                  <c:v>0.15</c:v>
                </c:pt>
                <c:pt idx="1807">
                  <c:v>0.15</c:v>
                </c:pt>
                <c:pt idx="1808">
                  <c:v>0.15</c:v>
                </c:pt>
                <c:pt idx="1809">
                  <c:v>0.15</c:v>
                </c:pt>
                <c:pt idx="1810">
                  <c:v>0.15</c:v>
                </c:pt>
                <c:pt idx="1811">
                  <c:v>0.15</c:v>
                </c:pt>
                <c:pt idx="1812">
                  <c:v>0.15</c:v>
                </c:pt>
                <c:pt idx="1813">
                  <c:v>0.15</c:v>
                </c:pt>
                <c:pt idx="1814">
                  <c:v>0.15</c:v>
                </c:pt>
                <c:pt idx="1815">
                  <c:v>0.15</c:v>
                </c:pt>
                <c:pt idx="1816">
                  <c:v>0.15</c:v>
                </c:pt>
                <c:pt idx="1817">
                  <c:v>0.15</c:v>
                </c:pt>
                <c:pt idx="1818">
                  <c:v>0.15</c:v>
                </c:pt>
                <c:pt idx="1819">
                  <c:v>0.15</c:v>
                </c:pt>
                <c:pt idx="1820">
                  <c:v>0.15</c:v>
                </c:pt>
                <c:pt idx="1821">
                  <c:v>0.15</c:v>
                </c:pt>
                <c:pt idx="1822">
                  <c:v>0.15</c:v>
                </c:pt>
                <c:pt idx="1823">
                  <c:v>0.15</c:v>
                </c:pt>
                <c:pt idx="1824">
                  <c:v>0.15</c:v>
                </c:pt>
                <c:pt idx="1825">
                  <c:v>0.15</c:v>
                </c:pt>
                <c:pt idx="1826">
                  <c:v>0.15</c:v>
                </c:pt>
                <c:pt idx="1827">
                  <c:v>0.15</c:v>
                </c:pt>
                <c:pt idx="1828">
                  <c:v>0.15</c:v>
                </c:pt>
                <c:pt idx="1829">
                  <c:v>0.15</c:v>
                </c:pt>
                <c:pt idx="1830">
                  <c:v>0.15</c:v>
                </c:pt>
                <c:pt idx="1831">
                  <c:v>0.15</c:v>
                </c:pt>
                <c:pt idx="1832">
                  <c:v>0.15</c:v>
                </c:pt>
                <c:pt idx="1833">
                  <c:v>0.15</c:v>
                </c:pt>
                <c:pt idx="1834">
                  <c:v>0.15</c:v>
                </c:pt>
                <c:pt idx="1835">
                  <c:v>0.15</c:v>
                </c:pt>
                <c:pt idx="1836">
                  <c:v>0.15</c:v>
                </c:pt>
                <c:pt idx="1837">
                  <c:v>0.15</c:v>
                </c:pt>
                <c:pt idx="1838">
                  <c:v>0.15</c:v>
                </c:pt>
                <c:pt idx="1839">
                  <c:v>0.15</c:v>
                </c:pt>
                <c:pt idx="1840">
                  <c:v>0.15</c:v>
                </c:pt>
                <c:pt idx="1841">
                  <c:v>0.15</c:v>
                </c:pt>
                <c:pt idx="1842">
                  <c:v>0.15</c:v>
                </c:pt>
                <c:pt idx="1843">
                  <c:v>0.15</c:v>
                </c:pt>
                <c:pt idx="1844">
                  <c:v>0.15</c:v>
                </c:pt>
                <c:pt idx="1845">
                  <c:v>0.15</c:v>
                </c:pt>
                <c:pt idx="1846">
                  <c:v>0.15</c:v>
                </c:pt>
                <c:pt idx="1847">
                  <c:v>0.15</c:v>
                </c:pt>
                <c:pt idx="1848">
                  <c:v>0.15</c:v>
                </c:pt>
                <c:pt idx="1849">
                  <c:v>0.15</c:v>
                </c:pt>
                <c:pt idx="1850">
                  <c:v>0.15</c:v>
                </c:pt>
                <c:pt idx="1851">
                  <c:v>0.15</c:v>
                </c:pt>
                <c:pt idx="1852">
                  <c:v>0.15</c:v>
                </c:pt>
                <c:pt idx="1853">
                  <c:v>0.15</c:v>
                </c:pt>
                <c:pt idx="1854">
                  <c:v>0.15</c:v>
                </c:pt>
                <c:pt idx="1855">
                  <c:v>0.15</c:v>
                </c:pt>
                <c:pt idx="1856">
                  <c:v>0.15</c:v>
                </c:pt>
                <c:pt idx="1857">
                  <c:v>0.15</c:v>
                </c:pt>
                <c:pt idx="1858">
                  <c:v>0.15</c:v>
                </c:pt>
                <c:pt idx="1859">
                  <c:v>0.15</c:v>
                </c:pt>
                <c:pt idx="1860">
                  <c:v>0.15</c:v>
                </c:pt>
                <c:pt idx="1861">
                  <c:v>0.15</c:v>
                </c:pt>
                <c:pt idx="1862">
                  <c:v>0.15</c:v>
                </c:pt>
                <c:pt idx="1863">
                  <c:v>0.15</c:v>
                </c:pt>
                <c:pt idx="1864">
                  <c:v>0.15</c:v>
                </c:pt>
                <c:pt idx="1865">
                  <c:v>0.15</c:v>
                </c:pt>
                <c:pt idx="1866">
                  <c:v>0.15</c:v>
                </c:pt>
                <c:pt idx="1867">
                  <c:v>0.15</c:v>
                </c:pt>
                <c:pt idx="1868">
                  <c:v>0.15</c:v>
                </c:pt>
                <c:pt idx="1869">
                  <c:v>0.15</c:v>
                </c:pt>
                <c:pt idx="1870">
                  <c:v>0.15</c:v>
                </c:pt>
                <c:pt idx="1871">
                  <c:v>0.15</c:v>
                </c:pt>
                <c:pt idx="1872">
                  <c:v>0.15</c:v>
                </c:pt>
                <c:pt idx="1873">
                  <c:v>0.15</c:v>
                </c:pt>
                <c:pt idx="1874">
                  <c:v>0.15</c:v>
                </c:pt>
                <c:pt idx="1875">
                  <c:v>0.15</c:v>
                </c:pt>
                <c:pt idx="1876">
                  <c:v>0.15</c:v>
                </c:pt>
                <c:pt idx="1877">
                  <c:v>0.15</c:v>
                </c:pt>
                <c:pt idx="1878">
                  <c:v>0.15</c:v>
                </c:pt>
                <c:pt idx="1879">
                  <c:v>0.15</c:v>
                </c:pt>
                <c:pt idx="1880">
                  <c:v>0.15</c:v>
                </c:pt>
                <c:pt idx="1881">
                  <c:v>0.15</c:v>
                </c:pt>
                <c:pt idx="1882">
                  <c:v>0.15</c:v>
                </c:pt>
                <c:pt idx="1883">
                  <c:v>0.15</c:v>
                </c:pt>
                <c:pt idx="1884">
                  <c:v>0.15</c:v>
                </c:pt>
                <c:pt idx="1885">
                  <c:v>0.15</c:v>
                </c:pt>
                <c:pt idx="1886">
                  <c:v>0.15</c:v>
                </c:pt>
                <c:pt idx="1887">
                  <c:v>0.15</c:v>
                </c:pt>
                <c:pt idx="1888">
                  <c:v>0.15</c:v>
                </c:pt>
                <c:pt idx="1889">
                  <c:v>0.15</c:v>
                </c:pt>
                <c:pt idx="1890">
                  <c:v>0.15</c:v>
                </c:pt>
                <c:pt idx="1891">
                  <c:v>0.15</c:v>
                </c:pt>
                <c:pt idx="1892">
                  <c:v>0.15</c:v>
                </c:pt>
                <c:pt idx="1893">
                  <c:v>0.15</c:v>
                </c:pt>
                <c:pt idx="1894">
                  <c:v>0.15</c:v>
                </c:pt>
                <c:pt idx="1895">
                  <c:v>0.15</c:v>
                </c:pt>
                <c:pt idx="1896">
                  <c:v>0.15</c:v>
                </c:pt>
                <c:pt idx="1897">
                  <c:v>0.15</c:v>
                </c:pt>
                <c:pt idx="1898">
                  <c:v>0.15</c:v>
                </c:pt>
                <c:pt idx="1899">
                  <c:v>0.15</c:v>
                </c:pt>
                <c:pt idx="1900">
                  <c:v>0.15</c:v>
                </c:pt>
                <c:pt idx="1901">
                  <c:v>0.15</c:v>
                </c:pt>
                <c:pt idx="1902">
                  <c:v>0.15</c:v>
                </c:pt>
                <c:pt idx="1903">
                  <c:v>0.15</c:v>
                </c:pt>
                <c:pt idx="1904">
                  <c:v>0.15</c:v>
                </c:pt>
                <c:pt idx="1905">
                  <c:v>0.15</c:v>
                </c:pt>
                <c:pt idx="1906">
                  <c:v>0.15</c:v>
                </c:pt>
                <c:pt idx="1907">
                  <c:v>0.15</c:v>
                </c:pt>
                <c:pt idx="1908">
                  <c:v>0.15</c:v>
                </c:pt>
                <c:pt idx="1909">
                  <c:v>0.15</c:v>
                </c:pt>
                <c:pt idx="1910">
                  <c:v>0.15</c:v>
                </c:pt>
                <c:pt idx="1911">
                  <c:v>0.15</c:v>
                </c:pt>
                <c:pt idx="1912">
                  <c:v>0.15</c:v>
                </c:pt>
                <c:pt idx="1913">
                  <c:v>0.15</c:v>
                </c:pt>
                <c:pt idx="1914">
                  <c:v>0.15</c:v>
                </c:pt>
                <c:pt idx="1915">
                  <c:v>0.15</c:v>
                </c:pt>
                <c:pt idx="1916">
                  <c:v>0.15</c:v>
                </c:pt>
                <c:pt idx="1917">
                  <c:v>0.15</c:v>
                </c:pt>
                <c:pt idx="1918">
                  <c:v>0.15</c:v>
                </c:pt>
                <c:pt idx="1919">
                  <c:v>0.15</c:v>
                </c:pt>
                <c:pt idx="1920">
                  <c:v>0.15</c:v>
                </c:pt>
                <c:pt idx="1921">
                  <c:v>0.15</c:v>
                </c:pt>
                <c:pt idx="1922">
                  <c:v>0.15</c:v>
                </c:pt>
                <c:pt idx="1923">
                  <c:v>0.15</c:v>
                </c:pt>
                <c:pt idx="1924">
                  <c:v>0.15</c:v>
                </c:pt>
                <c:pt idx="1925">
                  <c:v>0.15</c:v>
                </c:pt>
                <c:pt idx="1926">
                  <c:v>0.15</c:v>
                </c:pt>
                <c:pt idx="1927">
                  <c:v>0.15</c:v>
                </c:pt>
                <c:pt idx="1928">
                  <c:v>0.15</c:v>
                </c:pt>
                <c:pt idx="1929">
                  <c:v>0.15</c:v>
                </c:pt>
                <c:pt idx="1930">
                  <c:v>0.15</c:v>
                </c:pt>
                <c:pt idx="1931">
                  <c:v>0.15</c:v>
                </c:pt>
                <c:pt idx="1932">
                  <c:v>0.15</c:v>
                </c:pt>
                <c:pt idx="1933">
                  <c:v>0.15</c:v>
                </c:pt>
                <c:pt idx="1934">
                  <c:v>0.15</c:v>
                </c:pt>
                <c:pt idx="1935">
                  <c:v>0.15</c:v>
                </c:pt>
                <c:pt idx="1936">
                  <c:v>0.15</c:v>
                </c:pt>
                <c:pt idx="1937">
                  <c:v>0.15</c:v>
                </c:pt>
                <c:pt idx="1938">
                  <c:v>0.15</c:v>
                </c:pt>
                <c:pt idx="1939">
                  <c:v>0.15</c:v>
                </c:pt>
                <c:pt idx="1940">
                  <c:v>0.15</c:v>
                </c:pt>
                <c:pt idx="1941">
                  <c:v>0.15</c:v>
                </c:pt>
                <c:pt idx="1942">
                  <c:v>0.15</c:v>
                </c:pt>
                <c:pt idx="1943">
                  <c:v>0.15</c:v>
                </c:pt>
                <c:pt idx="1944">
                  <c:v>0.15</c:v>
                </c:pt>
                <c:pt idx="1945">
                  <c:v>0.15</c:v>
                </c:pt>
                <c:pt idx="1946">
                  <c:v>0.15</c:v>
                </c:pt>
                <c:pt idx="1947">
                  <c:v>0.15</c:v>
                </c:pt>
                <c:pt idx="1948">
                  <c:v>0.15</c:v>
                </c:pt>
                <c:pt idx="1949">
                  <c:v>0.15</c:v>
                </c:pt>
                <c:pt idx="1950">
                  <c:v>0.15</c:v>
                </c:pt>
                <c:pt idx="1951">
                  <c:v>0.15</c:v>
                </c:pt>
                <c:pt idx="1952">
                  <c:v>0.15</c:v>
                </c:pt>
                <c:pt idx="1953">
                  <c:v>0.15</c:v>
                </c:pt>
                <c:pt idx="1954">
                  <c:v>0.15</c:v>
                </c:pt>
                <c:pt idx="1955">
                  <c:v>0.15</c:v>
                </c:pt>
                <c:pt idx="1956">
                  <c:v>0.15</c:v>
                </c:pt>
                <c:pt idx="1957">
                  <c:v>0.15</c:v>
                </c:pt>
                <c:pt idx="1958">
                  <c:v>0.15</c:v>
                </c:pt>
                <c:pt idx="1959">
                  <c:v>0.15</c:v>
                </c:pt>
                <c:pt idx="1960">
                  <c:v>0.15</c:v>
                </c:pt>
                <c:pt idx="1961">
                  <c:v>0.15</c:v>
                </c:pt>
                <c:pt idx="1962">
                  <c:v>0.15</c:v>
                </c:pt>
                <c:pt idx="1963">
                  <c:v>0.15</c:v>
                </c:pt>
                <c:pt idx="1964">
                  <c:v>0.15</c:v>
                </c:pt>
                <c:pt idx="1965">
                  <c:v>0.15</c:v>
                </c:pt>
                <c:pt idx="1966">
                  <c:v>0.15</c:v>
                </c:pt>
                <c:pt idx="1967">
                  <c:v>0.15</c:v>
                </c:pt>
                <c:pt idx="1968">
                  <c:v>0.15</c:v>
                </c:pt>
                <c:pt idx="1969">
                  <c:v>0.15</c:v>
                </c:pt>
                <c:pt idx="1970">
                  <c:v>0.15</c:v>
                </c:pt>
                <c:pt idx="1971">
                  <c:v>0.15</c:v>
                </c:pt>
                <c:pt idx="1972">
                  <c:v>0.15</c:v>
                </c:pt>
                <c:pt idx="1973">
                  <c:v>0.15</c:v>
                </c:pt>
                <c:pt idx="1974">
                  <c:v>0.15</c:v>
                </c:pt>
                <c:pt idx="1975">
                  <c:v>0.15</c:v>
                </c:pt>
                <c:pt idx="1976">
                  <c:v>0.15</c:v>
                </c:pt>
                <c:pt idx="1977">
                  <c:v>0.15</c:v>
                </c:pt>
                <c:pt idx="1978">
                  <c:v>0.15</c:v>
                </c:pt>
                <c:pt idx="1979">
                  <c:v>0.15</c:v>
                </c:pt>
                <c:pt idx="1980">
                  <c:v>0.15</c:v>
                </c:pt>
                <c:pt idx="1981">
                  <c:v>0.15</c:v>
                </c:pt>
                <c:pt idx="1982">
                  <c:v>0.15</c:v>
                </c:pt>
                <c:pt idx="1983">
                  <c:v>0.15</c:v>
                </c:pt>
                <c:pt idx="1984">
                  <c:v>0.15</c:v>
                </c:pt>
                <c:pt idx="1985">
                  <c:v>0.15</c:v>
                </c:pt>
                <c:pt idx="1986">
                  <c:v>0.15</c:v>
                </c:pt>
                <c:pt idx="1987">
                  <c:v>0.15</c:v>
                </c:pt>
                <c:pt idx="1988">
                  <c:v>0.15</c:v>
                </c:pt>
                <c:pt idx="1989">
                  <c:v>0.15</c:v>
                </c:pt>
                <c:pt idx="1990">
                  <c:v>0.15</c:v>
                </c:pt>
                <c:pt idx="1991">
                  <c:v>0.15</c:v>
                </c:pt>
                <c:pt idx="1992">
                  <c:v>0.15</c:v>
                </c:pt>
                <c:pt idx="1993">
                  <c:v>0.15</c:v>
                </c:pt>
                <c:pt idx="1994">
                  <c:v>0.15</c:v>
                </c:pt>
                <c:pt idx="1995">
                  <c:v>0.15</c:v>
                </c:pt>
                <c:pt idx="1996">
                  <c:v>0.15</c:v>
                </c:pt>
                <c:pt idx="1997">
                  <c:v>0.15</c:v>
                </c:pt>
                <c:pt idx="1998">
                  <c:v>0.15</c:v>
                </c:pt>
                <c:pt idx="1999">
                  <c:v>0.15</c:v>
                </c:pt>
                <c:pt idx="2000">
                  <c:v>0.15</c:v>
                </c:pt>
                <c:pt idx="2001">
                  <c:v>0.15</c:v>
                </c:pt>
                <c:pt idx="2002">
                  <c:v>0.15</c:v>
                </c:pt>
                <c:pt idx="2003">
                  <c:v>0.15</c:v>
                </c:pt>
                <c:pt idx="2004">
                  <c:v>0.15</c:v>
                </c:pt>
                <c:pt idx="2005">
                  <c:v>0.15</c:v>
                </c:pt>
                <c:pt idx="2006">
                  <c:v>0.15</c:v>
                </c:pt>
                <c:pt idx="2007">
                  <c:v>0.15</c:v>
                </c:pt>
                <c:pt idx="2008">
                  <c:v>0.15</c:v>
                </c:pt>
                <c:pt idx="2009">
                  <c:v>0.15</c:v>
                </c:pt>
                <c:pt idx="2010">
                  <c:v>0.15</c:v>
                </c:pt>
                <c:pt idx="2011">
                  <c:v>0.15</c:v>
                </c:pt>
                <c:pt idx="2012">
                  <c:v>0.15</c:v>
                </c:pt>
                <c:pt idx="2013">
                  <c:v>0.15</c:v>
                </c:pt>
                <c:pt idx="2014">
                  <c:v>0.15</c:v>
                </c:pt>
                <c:pt idx="2015">
                  <c:v>0.15</c:v>
                </c:pt>
                <c:pt idx="2016">
                  <c:v>0.15</c:v>
                </c:pt>
                <c:pt idx="2017">
                  <c:v>0.15</c:v>
                </c:pt>
                <c:pt idx="2018">
                  <c:v>0.15</c:v>
                </c:pt>
                <c:pt idx="2019">
                  <c:v>0.15</c:v>
                </c:pt>
                <c:pt idx="2020">
                  <c:v>0.15</c:v>
                </c:pt>
                <c:pt idx="2021">
                  <c:v>0.15</c:v>
                </c:pt>
                <c:pt idx="2022">
                  <c:v>0.15</c:v>
                </c:pt>
                <c:pt idx="2023">
                  <c:v>0.15</c:v>
                </c:pt>
                <c:pt idx="2024">
                  <c:v>0.15</c:v>
                </c:pt>
                <c:pt idx="2025">
                  <c:v>0.15</c:v>
                </c:pt>
                <c:pt idx="2026">
                  <c:v>0.15</c:v>
                </c:pt>
                <c:pt idx="2027">
                  <c:v>0.15</c:v>
                </c:pt>
                <c:pt idx="2028">
                  <c:v>0.15</c:v>
                </c:pt>
                <c:pt idx="2029">
                  <c:v>0.15</c:v>
                </c:pt>
                <c:pt idx="2030">
                  <c:v>0.15</c:v>
                </c:pt>
                <c:pt idx="2031">
                  <c:v>0.15</c:v>
                </c:pt>
                <c:pt idx="2032">
                  <c:v>0.15</c:v>
                </c:pt>
                <c:pt idx="2033">
                  <c:v>0.15</c:v>
                </c:pt>
                <c:pt idx="2034">
                  <c:v>0.15</c:v>
                </c:pt>
                <c:pt idx="2035">
                  <c:v>0.15</c:v>
                </c:pt>
                <c:pt idx="2036">
                  <c:v>0.15</c:v>
                </c:pt>
                <c:pt idx="2037">
                  <c:v>0.15</c:v>
                </c:pt>
                <c:pt idx="2038">
                  <c:v>0.15</c:v>
                </c:pt>
                <c:pt idx="2039">
                  <c:v>0.15</c:v>
                </c:pt>
                <c:pt idx="2040">
                  <c:v>0.15</c:v>
                </c:pt>
                <c:pt idx="2041">
                  <c:v>0.15</c:v>
                </c:pt>
                <c:pt idx="2042">
                  <c:v>0.15</c:v>
                </c:pt>
                <c:pt idx="2043">
                  <c:v>0.15</c:v>
                </c:pt>
                <c:pt idx="2044">
                  <c:v>0.15</c:v>
                </c:pt>
                <c:pt idx="2045">
                  <c:v>0.15</c:v>
                </c:pt>
                <c:pt idx="2046">
                  <c:v>0.15</c:v>
                </c:pt>
                <c:pt idx="2047">
                  <c:v>0.15</c:v>
                </c:pt>
                <c:pt idx="2048">
                  <c:v>0.15</c:v>
                </c:pt>
                <c:pt idx="2049">
                  <c:v>0.15</c:v>
                </c:pt>
                <c:pt idx="2050">
                  <c:v>0.15</c:v>
                </c:pt>
                <c:pt idx="2051">
                  <c:v>0.15</c:v>
                </c:pt>
                <c:pt idx="2052">
                  <c:v>0.15</c:v>
                </c:pt>
                <c:pt idx="2053">
                  <c:v>0.15</c:v>
                </c:pt>
                <c:pt idx="2054">
                  <c:v>0.15</c:v>
                </c:pt>
                <c:pt idx="2055">
                  <c:v>0.15</c:v>
                </c:pt>
                <c:pt idx="2056">
                  <c:v>0.15</c:v>
                </c:pt>
                <c:pt idx="2057">
                  <c:v>0.15</c:v>
                </c:pt>
                <c:pt idx="2058">
                  <c:v>0.15</c:v>
                </c:pt>
                <c:pt idx="2059">
                  <c:v>0.15</c:v>
                </c:pt>
                <c:pt idx="2060">
                  <c:v>0.15</c:v>
                </c:pt>
                <c:pt idx="2061">
                  <c:v>0.15</c:v>
                </c:pt>
                <c:pt idx="2062">
                  <c:v>0.15</c:v>
                </c:pt>
                <c:pt idx="2063">
                  <c:v>0.15</c:v>
                </c:pt>
                <c:pt idx="2064">
                  <c:v>0.15</c:v>
                </c:pt>
                <c:pt idx="2065">
                  <c:v>0.15</c:v>
                </c:pt>
                <c:pt idx="2066">
                  <c:v>0.15</c:v>
                </c:pt>
                <c:pt idx="2067">
                  <c:v>0.15</c:v>
                </c:pt>
                <c:pt idx="2068">
                  <c:v>0.15</c:v>
                </c:pt>
                <c:pt idx="2069">
                  <c:v>0.15</c:v>
                </c:pt>
                <c:pt idx="2070">
                  <c:v>0.15</c:v>
                </c:pt>
                <c:pt idx="2071">
                  <c:v>0.15</c:v>
                </c:pt>
                <c:pt idx="2072">
                  <c:v>0.15</c:v>
                </c:pt>
                <c:pt idx="2073">
                  <c:v>0.15</c:v>
                </c:pt>
                <c:pt idx="2074">
                  <c:v>0.15</c:v>
                </c:pt>
                <c:pt idx="2075">
                  <c:v>0.15</c:v>
                </c:pt>
                <c:pt idx="2076">
                  <c:v>0.15</c:v>
                </c:pt>
                <c:pt idx="2077">
                  <c:v>0.15</c:v>
                </c:pt>
                <c:pt idx="2078">
                  <c:v>0.15</c:v>
                </c:pt>
                <c:pt idx="2079">
                  <c:v>0.15</c:v>
                </c:pt>
                <c:pt idx="2080">
                  <c:v>0.15</c:v>
                </c:pt>
                <c:pt idx="2081">
                  <c:v>0.15</c:v>
                </c:pt>
                <c:pt idx="2082">
                  <c:v>0.15</c:v>
                </c:pt>
                <c:pt idx="2083">
                  <c:v>0.15</c:v>
                </c:pt>
                <c:pt idx="2084">
                  <c:v>0.15</c:v>
                </c:pt>
                <c:pt idx="2085">
                  <c:v>0.15</c:v>
                </c:pt>
                <c:pt idx="2086">
                  <c:v>0.15</c:v>
                </c:pt>
                <c:pt idx="2087">
                  <c:v>0.15</c:v>
                </c:pt>
                <c:pt idx="2088">
                  <c:v>0.15</c:v>
                </c:pt>
                <c:pt idx="2089">
                  <c:v>0.15</c:v>
                </c:pt>
                <c:pt idx="2090">
                  <c:v>0.15</c:v>
                </c:pt>
                <c:pt idx="2091">
                  <c:v>0.15</c:v>
                </c:pt>
                <c:pt idx="2092">
                  <c:v>0.15</c:v>
                </c:pt>
                <c:pt idx="2093">
                  <c:v>0.15</c:v>
                </c:pt>
                <c:pt idx="2094">
                  <c:v>0.15</c:v>
                </c:pt>
                <c:pt idx="2095">
                  <c:v>0.15</c:v>
                </c:pt>
                <c:pt idx="2096">
                  <c:v>0.15</c:v>
                </c:pt>
                <c:pt idx="2097">
                  <c:v>0.15</c:v>
                </c:pt>
                <c:pt idx="2098">
                  <c:v>0.15</c:v>
                </c:pt>
                <c:pt idx="2099">
                  <c:v>0.15</c:v>
                </c:pt>
                <c:pt idx="2100">
                  <c:v>0.15</c:v>
                </c:pt>
                <c:pt idx="2101">
                  <c:v>0.15</c:v>
                </c:pt>
                <c:pt idx="2102">
                  <c:v>0.15</c:v>
                </c:pt>
                <c:pt idx="2103">
                  <c:v>0.15</c:v>
                </c:pt>
                <c:pt idx="2104">
                  <c:v>0.15</c:v>
                </c:pt>
                <c:pt idx="2105">
                  <c:v>0.15</c:v>
                </c:pt>
                <c:pt idx="2106">
                  <c:v>0.15</c:v>
                </c:pt>
                <c:pt idx="2107">
                  <c:v>0.15</c:v>
                </c:pt>
                <c:pt idx="2108">
                  <c:v>0.15</c:v>
                </c:pt>
                <c:pt idx="2109">
                  <c:v>0.15</c:v>
                </c:pt>
                <c:pt idx="2110">
                  <c:v>0.15</c:v>
                </c:pt>
                <c:pt idx="2111">
                  <c:v>0.15</c:v>
                </c:pt>
                <c:pt idx="2112">
                  <c:v>0.15</c:v>
                </c:pt>
                <c:pt idx="2113">
                  <c:v>0.15</c:v>
                </c:pt>
                <c:pt idx="2114">
                  <c:v>0.15</c:v>
                </c:pt>
                <c:pt idx="2115">
                  <c:v>0.15</c:v>
                </c:pt>
                <c:pt idx="2116">
                  <c:v>0.15</c:v>
                </c:pt>
                <c:pt idx="2117">
                  <c:v>0.15</c:v>
                </c:pt>
                <c:pt idx="2118">
                  <c:v>0.15</c:v>
                </c:pt>
                <c:pt idx="2119">
                  <c:v>0.15</c:v>
                </c:pt>
                <c:pt idx="2120">
                  <c:v>0.15</c:v>
                </c:pt>
                <c:pt idx="2121">
                  <c:v>0.15</c:v>
                </c:pt>
                <c:pt idx="2122">
                  <c:v>0.15</c:v>
                </c:pt>
                <c:pt idx="2123">
                  <c:v>0.15</c:v>
                </c:pt>
                <c:pt idx="2124">
                  <c:v>0.15</c:v>
                </c:pt>
                <c:pt idx="2125">
                  <c:v>0.15</c:v>
                </c:pt>
                <c:pt idx="2126">
                  <c:v>0.15</c:v>
                </c:pt>
                <c:pt idx="2127">
                  <c:v>0.15</c:v>
                </c:pt>
                <c:pt idx="2128">
                  <c:v>0.15</c:v>
                </c:pt>
                <c:pt idx="2129">
                  <c:v>0.15</c:v>
                </c:pt>
                <c:pt idx="2130">
                  <c:v>0.15</c:v>
                </c:pt>
                <c:pt idx="2131">
                  <c:v>0.15</c:v>
                </c:pt>
                <c:pt idx="2132">
                  <c:v>0.15</c:v>
                </c:pt>
                <c:pt idx="2133">
                  <c:v>0.15</c:v>
                </c:pt>
                <c:pt idx="2134">
                  <c:v>0.15</c:v>
                </c:pt>
                <c:pt idx="2135">
                  <c:v>0.15</c:v>
                </c:pt>
                <c:pt idx="2136">
                  <c:v>0.15</c:v>
                </c:pt>
                <c:pt idx="2137">
                  <c:v>0.15</c:v>
                </c:pt>
                <c:pt idx="2138">
                  <c:v>0.15</c:v>
                </c:pt>
                <c:pt idx="2139">
                  <c:v>0.15</c:v>
                </c:pt>
                <c:pt idx="2140">
                  <c:v>0.15</c:v>
                </c:pt>
                <c:pt idx="2141">
                  <c:v>0.15</c:v>
                </c:pt>
                <c:pt idx="2142">
                  <c:v>0.15</c:v>
                </c:pt>
                <c:pt idx="2143">
                  <c:v>0.15</c:v>
                </c:pt>
                <c:pt idx="2144">
                  <c:v>0.15</c:v>
                </c:pt>
                <c:pt idx="2145">
                  <c:v>0.15</c:v>
                </c:pt>
                <c:pt idx="2146">
                  <c:v>0.15</c:v>
                </c:pt>
                <c:pt idx="2147">
                  <c:v>0.15</c:v>
                </c:pt>
                <c:pt idx="2148">
                  <c:v>0.15</c:v>
                </c:pt>
                <c:pt idx="2149">
                  <c:v>0.15</c:v>
                </c:pt>
                <c:pt idx="2150">
                  <c:v>0.15</c:v>
                </c:pt>
                <c:pt idx="2151">
                  <c:v>0.15</c:v>
                </c:pt>
                <c:pt idx="2152">
                  <c:v>0.15</c:v>
                </c:pt>
                <c:pt idx="2153">
                  <c:v>0.15</c:v>
                </c:pt>
                <c:pt idx="2154">
                  <c:v>0.15</c:v>
                </c:pt>
                <c:pt idx="2155">
                  <c:v>0.15</c:v>
                </c:pt>
                <c:pt idx="2156">
                  <c:v>0.15</c:v>
                </c:pt>
                <c:pt idx="2157">
                  <c:v>0.15</c:v>
                </c:pt>
                <c:pt idx="2158">
                  <c:v>0.15</c:v>
                </c:pt>
                <c:pt idx="2159">
                  <c:v>0.15</c:v>
                </c:pt>
                <c:pt idx="2160">
                  <c:v>0.15</c:v>
                </c:pt>
                <c:pt idx="2161">
                  <c:v>0.15</c:v>
                </c:pt>
                <c:pt idx="2162">
                  <c:v>0.15</c:v>
                </c:pt>
                <c:pt idx="2163">
                  <c:v>0.15</c:v>
                </c:pt>
                <c:pt idx="2164">
                  <c:v>0.15</c:v>
                </c:pt>
                <c:pt idx="2165">
                  <c:v>0.15</c:v>
                </c:pt>
                <c:pt idx="2166">
                  <c:v>0.15</c:v>
                </c:pt>
                <c:pt idx="2167">
                  <c:v>0.15</c:v>
                </c:pt>
                <c:pt idx="2168">
                  <c:v>0.15</c:v>
                </c:pt>
                <c:pt idx="2169">
                  <c:v>0.15</c:v>
                </c:pt>
                <c:pt idx="2170">
                  <c:v>0.15</c:v>
                </c:pt>
                <c:pt idx="2171">
                  <c:v>0.15</c:v>
                </c:pt>
                <c:pt idx="2172">
                  <c:v>0.15</c:v>
                </c:pt>
                <c:pt idx="2173">
                  <c:v>0.15</c:v>
                </c:pt>
                <c:pt idx="2174">
                  <c:v>0.15</c:v>
                </c:pt>
                <c:pt idx="2175">
                  <c:v>0.15</c:v>
                </c:pt>
                <c:pt idx="2176">
                  <c:v>0.15</c:v>
                </c:pt>
                <c:pt idx="2177">
                  <c:v>0.15</c:v>
                </c:pt>
                <c:pt idx="2178">
                  <c:v>0.15</c:v>
                </c:pt>
                <c:pt idx="2179">
                  <c:v>0.15</c:v>
                </c:pt>
                <c:pt idx="2180">
                  <c:v>0.15</c:v>
                </c:pt>
                <c:pt idx="2181">
                  <c:v>0.15</c:v>
                </c:pt>
                <c:pt idx="2182">
                  <c:v>0.15</c:v>
                </c:pt>
                <c:pt idx="2183">
                  <c:v>0.15</c:v>
                </c:pt>
                <c:pt idx="2184">
                  <c:v>0.15</c:v>
                </c:pt>
                <c:pt idx="2185">
                  <c:v>0.15</c:v>
                </c:pt>
                <c:pt idx="2186">
                  <c:v>0.15</c:v>
                </c:pt>
                <c:pt idx="2187">
                  <c:v>0.15</c:v>
                </c:pt>
                <c:pt idx="2188">
                  <c:v>0.15</c:v>
                </c:pt>
                <c:pt idx="2189">
                  <c:v>0.15</c:v>
                </c:pt>
                <c:pt idx="2190">
                  <c:v>0.15</c:v>
                </c:pt>
                <c:pt idx="2191">
                  <c:v>0.15</c:v>
                </c:pt>
                <c:pt idx="2192">
                  <c:v>0.15</c:v>
                </c:pt>
                <c:pt idx="2193">
                  <c:v>0.15</c:v>
                </c:pt>
                <c:pt idx="2194">
                  <c:v>0.15</c:v>
                </c:pt>
                <c:pt idx="2195">
                  <c:v>0.15</c:v>
                </c:pt>
                <c:pt idx="2196">
                  <c:v>0.15</c:v>
                </c:pt>
                <c:pt idx="2197">
                  <c:v>0.15</c:v>
                </c:pt>
                <c:pt idx="2198">
                  <c:v>0.15</c:v>
                </c:pt>
                <c:pt idx="2199">
                  <c:v>0.15</c:v>
                </c:pt>
                <c:pt idx="2200">
                  <c:v>0.15</c:v>
                </c:pt>
                <c:pt idx="2201">
                  <c:v>0.15</c:v>
                </c:pt>
                <c:pt idx="2202">
                  <c:v>0.15</c:v>
                </c:pt>
                <c:pt idx="2203">
                  <c:v>0.15</c:v>
                </c:pt>
                <c:pt idx="2204">
                  <c:v>0.15</c:v>
                </c:pt>
                <c:pt idx="2205">
                  <c:v>0.15</c:v>
                </c:pt>
                <c:pt idx="2206">
                  <c:v>0.15</c:v>
                </c:pt>
                <c:pt idx="2207">
                  <c:v>0.15</c:v>
                </c:pt>
                <c:pt idx="2208">
                  <c:v>0.15</c:v>
                </c:pt>
                <c:pt idx="2209">
                  <c:v>0.15</c:v>
                </c:pt>
                <c:pt idx="2210">
                  <c:v>0.15</c:v>
                </c:pt>
                <c:pt idx="2211">
                  <c:v>0.15</c:v>
                </c:pt>
                <c:pt idx="2212">
                  <c:v>0.15</c:v>
                </c:pt>
                <c:pt idx="2213">
                  <c:v>0.15</c:v>
                </c:pt>
                <c:pt idx="2214">
                  <c:v>0.15</c:v>
                </c:pt>
                <c:pt idx="2215">
                  <c:v>0.15</c:v>
                </c:pt>
                <c:pt idx="2216">
                  <c:v>0.15</c:v>
                </c:pt>
                <c:pt idx="2217">
                  <c:v>0.15</c:v>
                </c:pt>
                <c:pt idx="2218">
                  <c:v>0.15</c:v>
                </c:pt>
                <c:pt idx="2219">
                  <c:v>0.15</c:v>
                </c:pt>
                <c:pt idx="2220">
                  <c:v>0.15</c:v>
                </c:pt>
                <c:pt idx="2221">
                  <c:v>0.15</c:v>
                </c:pt>
                <c:pt idx="2222">
                  <c:v>0.15</c:v>
                </c:pt>
                <c:pt idx="2223">
                  <c:v>0.15</c:v>
                </c:pt>
                <c:pt idx="2224">
                  <c:v>0.15</c:v>
                </c:pt>
                <c:pt idx="2225">
                  <c:v>0.15</c:v>
                </c:pt>
                <c:pt idx="2226">
                  <c:v>0.15</c:v>
                </c:pt>
                <c:pt idx="2227">
                  <c:v>0.15</c:v>
                </c:pt>
                <c:pt idx="2228">
                  <c:v>0.15</c:v>
                </c:pt>
                <c:pt idx="2229">
                  <c:v>0.15</c:v>
                </c:pt>
                <c:pt idx="2230">
                  <c:v>0.15</c:v>
                </c:pt>
                <c:pt idx="2231">
                  <c:v>0.15</c:v>
                </c:pt>
                <c:pt idx="2232">
                  <c:v>0.15</c:v>
                </c:pt>
                <c:pt idx="2233">
                  <c:v>0.15</c:v>
                </c:pt>
                <c:pt idx="2234">
                  <c:v>0.15</c:v>
                </c:pt>
                <c:pt idx="2235">
                  <c:v>0.15</c:v>
                </c:pt>
                <c:pt idx="2236">
                  <c:v>0.15</c:v>
                </c:pt>
                <c:pt idx="2237">
                  <c:v>0.15</c:v>
                </c:pt>
                <c:pt idx="2238">
                  <c:v>0.15</c:v>
                </c:pt>
                <c:pt idx="2239">
                  <c:v>0.15</c:v>
                </c:pt>
                <c:pt idx="2240">
                  <c:v>0.15</c:v>
                </c:pt>
                <c:pt idx="2241">
                  <c:v>0.15</c:v>
                </c:pt>
                <c:pt idx="2242">
                  <c:v>0.15</c:v>
                </c:pt>
                <c:pt idx="2243">
                  <c:v>0.15</c:v>
                </c:pt>
                <c:pt idx="2244">
                  <c:v>0.15</c:v>
                </c:pt>
                <c:pt idx="2245">
                  <c:v>0.15</c:v>
                </c:pt>
                <c:pt idx="2246">
                  <c:v>0.15</c:v>
                </c:pt>
                <c:pt idx="2247">
                  <c:v>0.15</c:v>
                </c:pt>
                <c:pt idx="2248">
                  <c:v>0.15</c:v>
                </c:pt>
                <c:pt idx="2249">
                  <c:v>0.15</c:v>
                </c:pt>
                <c:pt idx="2250">
                  <c:v>0.15</c:v>
                </c:pt>
                <c:pt idx="2251">
                  <c:v>0.15</c:v>
                </c:pt>
                <c:pt idx="2252">
                  <c:v>0.15</c:v>
                </c:pt>
                <c:pt idx="2253">
                  <c:v>0.15</c:v>
                </c:pt>
                <c:pt idx="2254">
                  <c:v>0.15</c:v>
                </c:pt>
                <c:pt idx="2255">
                  <c:v>0.15</c:v>
                </c:pt>
                <c:pt idx="2256">
                  <c:v>0.15</c:v>
                </c:pt>
                <c:pt idx="2257">
                  <c:v>0.15</c:v>
                </c:pt>
                <c:pt idx="2258">
                  <c:v>0.15</c:v>
                </c:pt>
                <c:pt idx="2259">
                  <c:v>0.15</c:v>
                </c:pt>
                <c:pt idx="2260">
                  <c:v>0.15</c:v>
                </c:pt>
                <c:pt idx="2261">
                  <c:v>0.15</c:v>
                </c:pt>
                <c:pt idx="2262">
                  <c:v>0.15</c:v>
                </c:pt>
                <c:pt idx="2263">
                  <c:v>0.15</c:v>
                </c:pt>
                <c:pt idx="2264">
                  <c:v>0.15</c:v>
                </c:pt>
                <c:pt idx="2265">
                  <c:v>0.15</c:v>
                </c:pt>
                <c:pt idx="2266">
                  <c:v>0.15</c:v>
                </c:pt>
                <c:pt idx="2267">
                  <c:v>0.15</c:v>
                </c:pt>
                <c:pt idx="2268">
                  <c:v>0.15</c:v>
                </c:pt>
                <c:pt idx="2269">
                  <c:v>0.15</c:v>
                </c:pt>
                <c:pt idx="2270">
                  <c:v>0.15</c:v>
                </c:pt>
                <c:pt idx="2271">
                  <c:v>0.15</c:v>
                </c:pt>
                <c:pt idx="2272">
                  <c:v>0.15</c:v>
                </c:pt>
                <c:pt idx="2273">
                  <c:v>0.15</c:v>
                </c:pt>
                <c:pt idx="2274">
                  <c:v>0.15</c:v>
                </c:pt>
                <c:pt idx="2275">
                  <c:v>0.15</c:v>
                </c:pt>
                <c:pt idx="2276">
                  <c:v>0.15</c:v>
                </c:pt>
                <c:pt idx="2277">
                  <c:v>0.15</c:v>
                </c:pt>
                <c:pt idx="2278">
                  <c:v>0.15</c:v>
                </c:pt>
                <c:pt idx="2279">
                  <c:v>0.15</c:v>
                </c:pt>
                <c:pt idx="2280">
                  <c:v>0.15</c:v>
                </c:pt>
                <c:pt idx="2281">
                  <c:v>0.15</c:v>
                </c:pt>
                <c:pt idx="2282">
                  <c:v>0.15</c:v>
                </c:pt>
                <c:pt idx="2283">
                  <c:v>0.15</c:v>
                </c:pt>
                <c:pt idx="2284">
                  <c:v>0.15</c:v>
                </c:pt>
                <c:pt idx="2285">
                  <c:v>0.15</c:v>
                </c:pt>
                <c:pt idx="2286">
                  <c:v>0.15</c:v>
                </c:pt>
                <c:pt idx="2287">
                  <c:v>0.15</c:v>
                </c:pt>
                <c:pt idx="2288">
                  <c:v>0.15</c:v>
                </c:pt>
                <c:pt idx="2289">
                  <c:v>0.15</c:v>
                </c:pt>
                <c:pt idx="2290">
                  <c:v>0.15</c:v>
                </c:pt>
                <c:pt idx="2291">
                  <c:v>0.15</c:v>
                </c:pt>
                <c:pt idx="2292">
                  <c:v>0.15</c:v>
                </c:pt>
                <c:pt idx="2293">
                  <c:v>0.15</c:v>
                </c:pt>
                <c:pt idx="2294">
                  <c:v>0.15</c:v>
                </c:pt>
                <c:pt idx="2295">
                  <c:v>0.15</c:v>
                </c:pt>
                <c:pt idx="2296">
                  <c:v>0.15</c:v>
                </c:pt>
                <c:pt idx="2297">
                  <c:v>0.15</c:v>
                </c:pt>
                <c:pt idx="2298">
                  <c:v>0.15</c:v>
                </c:pt>
                <c:pt idx="2299">
                  <c:v>0.15</c:v>
                </c:pt>
                <c:pt idx="2300">
                  <c:v>0.15</c:v>
                </c:pt>
                <c:pt idx="2301">
                  <c:v>0.15</c:v>
                </c:pt>
                <c:pt idx="2302">
                  <c:v>0.15</c:v>
                </c:pt>
                <c:pt idx="2303">
                  <c:v>0.15</c:v>
                </c:pt>
                <c:pt idx="2304">
                  <c:v>0.15</c:v>
                </c:pt>
                <c:pt idx="2305">
                  <c:v>0.15</c:v>
                </c:pt>
                <c:pt idx="2306">
                  <c:v>0.15</c:v>
                </c:pt>
                <c:pt idx="2307">
                  <c:v>0.15</c:v>
                </c:pt>
                <c:pt idx="2308">
                  <c:v>0.15</c:v>
                </c:pt>
                <c:pt idx="2309">
                  <c:v>0.15</c:v>
                </c:pt>
                <c:pt idx="2310">
                  <c:v>0.15</c:v>
                </c:pt>
                <c:pt idx="2311">
                  <c:v>0.15</c:v>
                </c:pt>
                <c:pt idx="2312">
                  <c:v>0.15</c:v>
                </c:pt>
                <c:pt idx="2313">
                  <c:v>0.15</c:v>
                </c:pt>
                <c:pt idx="2314">
                  <c:v>0.15</c:v>
                </c:pt>
                <c:pt idx="2315">
                  <c:v>0.15</c:v>
                </c:pt>
                <c:pt idx="2316">
                  <c:v>0.15</c:v>
                </c:pt>
                <c:pt idx="2317">
                  <c:v>0.15</c:v>
                </c:pt>
                <c:pt idx="2318">
                  <c:v>0.15</c:v>
                </c:pt>
                <c:pt idx="2319">
                  <c:v>0.15</c:v>
                </c:pt>
                <c:pt idx="2320">
                  <c:v>0.15</c:v>
                </c:pt>
                <c:pt idx="2321">
                  <c:v>0.15</c:v>
                </c:pt>
                <c:pt idx="2322">
                  <c:v>0.15</c:v>
                </c:pt>
                <c:pt idx="2323">
                  <c:v>0.15</c:v>
                </c:pt>
                <c:pt idx="2324">
                  <c:v>0.15</c:v>
                </c:pt>
                <c:pt idx="2325">
                  <c:v>0.15</c:v>
                </c:pt>
                <c:pt idx="2326">
                  <c:v>0.15</c:v>
                </c:pt>
                <c:pt idx="2327">
                  <c:v>0.15</c:v>
                </c:pt>
                <c:pt idx="2328">
                  <c:v>0.15</c:v>
                </c:pt>
                <c:pt idx="2329">
                  <c:v>0.15</c:v>
                </c:pt>
                <c:pt idx="2330">
                  <c:v>0.15</c:v>
                </c:pt>
                <c:pt idx="2331">
                  <c:v>0.15</c:v>
                </c:pt>
                <c:pt idx="2332">
                  <c:v>0.15</c:v>
                </c:pt>
                <c:pt idx="2333">
                  <c:v>0.15</c:v>
                </c:pt>
                <c:pt idx="2334">
                  <c:v>0.15</c:v>
                </c:pt>
                <c:pt idx="2335">
                  <c:v>0.15</c:v>
                </c:pt>
                <c:pt idx="2336">
                  <c:v>0.15</c:v>
                </c:pt>
                <c:pt idx="2337">
                  <c:v>0.15</c:v>
                </c:pt>
                <c:pt idx="2338">
                  <c:v>0.15</c:v>
                </c:pt>
                <c:pt idx="2339">
                  <c:v>0.15</c:v>
                </c:pt>
                <c:pt idx="2340">
                  <c:v>0.15</c:v>
                </c:pt>
                <c:pt idx="2341">
                  <c:v>0.15</c:v>
                </c:pt>
                <c:pt idx="2342">
                  <c:v>0.15</c:v>
                </c:pt>
                <c:pt idx="2343">
                  <c:v>0.15</c:v>
                </c:pt>
                <c:pt idx="2344">
                  <c:v>0.15</c:v>
                </c:pt>
                <c:pt idx="2345">
                  <c:v>0.15</c:v>
                </c:pt>
                <c:pt idx="2346">
                  <c:v>0.15</c:v>
                </c:pt>
                <c:pt idx="2347">
                  <c:v>0.15</c:v>
                </c:pt>
                <c:pt idx="2348">
                  <c:v>0.15</c:v>
                </c:pt>
                <c:pt idx="2349">
                  <c:v>0.15</c:v>
                </c:pt>
                <c:pt idx="2350">
                  <c:v>0.15</c:v>
                </c:pt>
                <c:pt idx="2351">
                  <c:v>0.15</c:v>
                </c:pt>
                <c:pt idx="2352">
                  <c:v>0.15</c:v>
                </c:pt>
                <c:pt idx="2353">
                  <c:v>0.15</c:v>
                </c:pt>
                <c:pt idx="2354">
                  <c:v>0.15</c:v>
                </c:pt>
                <c:pt idx="2355">
                  <c:v>0.15</c:v>
                </c:pt>
                <c:pt idx="2356">
                  <c:v>0.15</c:v>
                </c:pt>
                <c:pt idx="2357">
                  <c:v>0.15</c:v>
                </c:pt>
                <c:pt idx="2358">
                  <c:v>0.15</c:v>
                </c:pt>
                <c:pt idx="2359">
                  <c:v>0.15</c:v>
                </c:pt>
                <c:pt idx="2360">
                  <c:v>0.15</c:v>
                </c:pt>
                <c:pt idx="2361">
                  <c:v>0.15</c:v>
                </c:pt>
                <c:pt idx="2362">
                  <c:v>0.15</c:v>
                </c:pt>
                <c:pt idx="2363">
                  <c:v>0.15</c:v>
                </c:pt>
                <c:pt idx="2364">
                  <c:v>0.15</c:v>
                </c:pt>
                <c:pt idx="2365">
                  <c:v>0.15</c:v>
                </c:pt>
                <c:pt idx="2366">
                  <c:v>0.15</c:v>
                </c:pt>
                <c:pt idx="2367">
                  <c:v>0.15</c:v>
                </c:pt>
                <c:pt idx="2368">
                  <c:v>0.15</c:v>
                </c:pt>
                <c:pt idx="2369">
                  <c:v>0.15</c:v>
                </c:pt>
                <c:pt idx="2370">
                  <c:v>0.15</c:v>
                </c:pt>
                <c:pt idx="2371">
                  <c:v>0.15</c:v>
                </c:pt>
                <c:pt idx="2372">
                  <c:v>0.15</c:v>
                </c:pt>
                <c:pt idx="2373">
                  <c:v>0.15</c:v>
                </c:pt>
                <c:pt idx="2374">
                  <c:v>0.15</c:v>
                </c:pt>
                <c:pt idx="2375">
                  <c:v>0.15</c:v>
                </c:pt>
                <c:pt idx="2376">
                  <c:v>0.15</c:v>
                </c:pt>
                <c:pt idx="2377">
                  <c:v>0.15</c:v>
                </c:pt>
                <c:pt idx="2378">
                  <c:v>0.15</c:v>
                </c:pt>
                <c:pt idx="2379">
                  <c:v>0.15</c:v>
                </c:pt>
                <c:pt idx="2380">
                  <c:v>0.15</c:v>
                </c:pt>
                <c:pt idx="2381">
                  <c:v>0.15</c:v>
                </c:pt>
                <c:pt idx="2382">
                  <c:v>0.15</c:v>
                </c:pt>
                <c:pt idx="2383">
                  <c:v>0.15</c:v>
                </c:pt>
                <c:pt idx="2384">
                  <c:v>0.15</c:v>
                </c:pt>
                <c:pt idx="2385">
                  <c:v>0.15</c:v>
                </c:pt>
                <c:pt idx="2386">
                  <c:v>0.15</c:v>
                </c:pt>
                <c:pt idx="2387">
                  <c:v>0.15</c:v>
                </c:pt>
                <c:pt idx="2388">
                  <c:v>0.15</c:v>
                </c:pt>
                <c:pt idx="2389">
                  <c:v>0.15</c:v>
                </c:pt>
                <c:pt idx="2390">
                  <c:v>0.15</c:v>
                </c:pt>
                <c:pt idx="2391">
                  <c:v>0.15</c:v>
                </c:pt>
                <c:pt idx="2392">
                  <c:v>0.15</c:v>
                </c:pt>
                <c:pt idx="2393">
                  <c:v>0.15</c:v>
                </c:pt>
                <c:pt idx="2394">
                  <c:v>0.15</c:v>
                </c:pt>
                <c:pt idx="2395">
                  <c:v>0.15</c:v>
                </c:pt>
                <c:pt idx="2396">
                  <c:v>0.15</c:v>
                </c:pt>
                <c:pt idx="2397">
                  <c:v>0.15</c:v>
                </c:pt>
                <c:pt idx="2398">
                  <c:v>0.15</c:v>
                </c:pt>
                <c:pt idx="2399">
                  <c:v>0.15</c:v>
                </c:pt>
                <c:pt idx="2400">
                  <c:v>0.15</c:v>
                </c:pt>
                <c:pt idx="2401">
                  <c:v>0.15</c:v>
                </c:pt>
                <c:pt idx="2402">
                  <c:v>0.15</c:v>
                </c:pt>
                <c:pt idx="2403">
                  <c:v>0.15</c:v>
                </c:pt>
                <c:pt idx="2404">
                  <c:v>0.15</c:v>
                </c:pt>
                <c:pt idx="2405">
                  <c:v>0.15</c:v>
                </c:pt>
                <c:pt idx="2406">
                  <c:v>0.15</c:v>
                </c:pt>
                <c:pt idx="2407">
                  <c:v>0.15</c:v>
                </c:pt>
                <c:pt idx="2408">
                  <c:v>0.15</c:v>
                </c:pt>
                <c:pt idx="2409">
                  <c:v>0.15</c:v>
                </c:pt>
                <c:pt idx="2410">
                  <c:v>0.15</c:v>
                </c:pt>
                <c:pt idx="2411">
                  <c:v>0.15</c:v>
                </c:pt>
                <c:pt idx="2412">
                  <c:v>0.15</c:v>
                </c:pt>
                <c:pt idx="2413">
                  <c:v>0.15</c:v>
                </c:pt>
                <c:pt idx="2414">
                  <c:v>0.15</c:v>
                </c:pt>
                <c:pt idx="2415">
                  <c:v>0.15</c:v>
                </c:pt>
                <c:pt idx="2416">
                  <c:v>0.15</c:v>
                </c:pt>
                <c:pt idx="2417">
                  <c:v>0.15</c:v>
                </c:pt>
                <c:pt idx="2418">
                  <c:v>0.15</c:v>
                </c:pt>
                <c:pt idx="2419">
                  <c:v>0.15</c:v>
                </c:pt>
                <c:pt idx="2420">
                  <c:v>0.15</c:v>
                </c:pt>
                <c:pt idx="2421">
                  <c:v>0.15</c:v>
                </c:pt>
                <c:pt idx="2422">
                  <c:v>0.15</c:v>
                </c:pt>
                <c:pt idx="2423">
                  <c:v>0.15</c:v>
                </c:pt>
                <c:pt idx="2424">
                  <c:v>0.15</c:v>
                </c:pt>
                <c:pt idx="2425">
                  <c:v>0.15</c:v>
                </c:pt>
                <c:pt idx="2426">
                  <c:v>0.15</c:v>
                </c:pt>
                <c:pt idx="2427">
                  <c:v>0.15</c:v>
                </c:pt>
                <c:pt idx="2428">
                  <c:v>0.15</c:v>
                </c:pt>
                <c:pt idx="2429">
                  <c:v>0.15</c:v>
                </c:pt>
                <c:pt idx="2430">
                  <c:v>0.15</c:v>
                </c:pt>
                <c:pt idx="2431">
                  <c:v>0.15</c:v>
                </c:pt>
                <c:pt idx="2432">
                  <c:v>0.15</c:v>
                </c:pt>
                <c:pt idx="2433">
                  <c:v>0.15</c:v>
                </c:pt>
                <c:pt idx="2434">
                  <c:v>0.15</c:v>
                </c:pt>
                <c:pt idx="2435">
                  <c:v>0.15</c:v>
                </c:pt>
                <c:pt idx="2436">
                  <c:v>0.15</c:v>
                </c:pt>
                <c:pt idx="2437">
                  <c:v>0.15</c:v>
                </c:pt>
                <c:pt idx="2438">
                  <c:v>0.15</c:v>
                </c:pt>
                <c:pt idx="2439">
                  <c:v>0.15</c:v>
                </c:pt>
                <c:pt idx="2440">
                  <c:v>0.15</c:v>
                </c:pt>
                <c:pt idx="2441">
                  <c:v>0.15</c:v>
                </c:pt>
                <c:pt idx="2442">
                  <c:v>0.15</c:v>
                </c:pt>
                <c:pt idx="2443">
                  <c:v>0.15</c:v>
                </c:pt>
                <c:pt idx="2444">
                  <c:v>0.15</c:v>
                </c:pt>
                <c:pt idx="2445">
                  <c:v>0.15</c:v>
                </c:pt>
                <c:pt idx="2446">
                  <c:v>0.15</c:v>
                </c:pt>
                <c:pt idx="2447">
                  <c:v>0.15</c:v>
                </c:pt>
                <c:pt idx="2448">
                  <c:v>0.15</c:v>
                </c:pt>
                <c:pt idx="2449">
                  <c:v>0.15</c:v>
                </c:pt>
                <c:pt idx="2450">
                  <c:v>0.15</c:v>
                </c:pt>
                <c:pt idx="2451">
                  <c:v>0.15</c:v>
                </c:pt>
                <c:pt idx="2452">
                  <c:v>0.15</c:v>
                </c:pt>
                <c:pt idx="2453">
                  <c:v>0.15</c:v>
                </c:pt>
                <c:pt idx="2454">
                  <c:v>0.15</c:v>
                </c:pt>
                <c:pt idx="2455">
                  <c:v>0.15</c:v>
                </c:pt>
                <c:pt idx="2456">
                  <c:v>0.15</c:v>
                </c:pt>
                <c:pt idx="2457">
                  <c:v>0.15</c:v>
                </c:pt>
                <c:pt idx="2458">
                  <c:v>0.15</c:v>
                </c:pt>
                <c:pt idx="2459">
                  <c:v>0.15</c:v>
                </c:pt>
                <c:pt idx="2460">
                  <c:v>0.15</c:v>
                </c:pt>
                <c:pt idx="2461">
                  <c:v>0.15</c:v>
                </c:pt>
                <c:pt idx="2462">
                  <c:v>0.15</c:v>
                </c:pt>
                <c:pt idx="2463">
                  <c:v>0.15</c:v>
                </c:pt>
                <c:pt idx="2464">
                  <c:v>0.15</c:v>
                </c:pt>
                <c:pt idx="2465">
                  <c:v>0.15</c:v>
                </c:pt>
                <c:pt idx="2466">
                  <c:v>0.15</c:v>
                </c:pt>
                <c:pt idx="2467">
                  <c:v>0.15</c:v>
                </c:pt>
                <c:pt idx="2468">
                  <c:v>0.15</c:v>
                </c:pt>
                <c:pt idx="2469">
                  <c:v>0.15</c:v>
                </c:pt>
                <c:pt idx="2470">
                  <c:v>0.15</c:v>
                </c:pt>
                <c:pt idx="2471">
                  <c:v>0.15</c:v>
                </c:pt>
                <c:pt idx="2472">
                  <c:v>0.15</c:v>
                </c:pt>
                <c:pt idx="2473">
                  <c:v>0.15</c:v>
                </c:pt>
                <c:pt idx="2474">
                  <c:v>0.15</c:v>
                </c:pt>
                <c:pt idx="2475">
                  <c:v>0.15</c:v>
                </c:pt>
                <c:pt idx="2476">
                  <c:v>0.15</c:v>
                </c:pt>
                <c:pt idx="2477">
                  <c:v>0.15</c:v>
                </c:pt>
                <c:pt idx="2478">
                  <c:v>0.15</c:v>
                </c:pt>
                <c:pt idx="2479">
                  <c:v>0.15</c:v>
                </c:pt>
                <c:pt idx="2480">
                  <c:v>0.15</c:v>
                </c:pt>
                <c:pt idx="2481">
                  <c:v>0.15</c:v>
                </c:pt>
                <c:pt idx="2482">
                  <c:v>0.15</c:v>
                </c:pt>
                <c:pt idx="2483">
                  <c:v>0.15</c:v>
                </c:pt>
                <c:pt idx="2484">
                  <c:v>0.15</c:v>
                </c:pt>
                <c:pt idx="2485">
                  <c:v>0.15</c:v>
                </c:pt>
                <c:pt idx="2486">
                  <c:v>0.15</c:v>
                </c:pt>
                <c:pt idx="2487">
                  <c:v>0.15</c:v>
                </c:pt>
                <c:pt idx="2488">
                  <c:v>0.15</c:v>
                </c:pt>
                <c:pt idx="2489">
                  <c:v>0.15</c:v>
                </c:pt>
                <c:pt idx="2490">
                  <c:v>0.15</c:v>
                </c:pt>
                <c:pt idx="2491">
                  <c:v>0.15</c:v>
                </c:pt>
                <c:pt idx="2492">
                  <c:v>0.15</c:v>
                </c:pt>
                <c:pt idx="2493">
                  <c:v>0.15</c:v>
                </c:pt>
                <c:pt idx="2494">
                  <c:v>0.15</c:v>
                </c:pt>
                <c:pt idx="2495">
                  <c:v>0.15</c:v>
                </c:pt>
                <c:pt idx="2496">
                  <c:v>0.15</c:v>
                </c:pt>
                <c:pt idx="2497">
                  <c:v>0.15</c:v>
                </c:pt>
                <c:pt idx="2498">
                  <c:v>0.15</c:v>
                </c:pt>
                <c:pt idx="2499">
                  <c:v>0.15</c:v>
                </c:pt>
                <c:pt idx="2500">
                  <c:v>0.15</c:v>
                </c:pt>
                <c:pt idx="2501">
                  <c:v>0.15</c:v>
                </c:pt>
                <c:pt idx="2502">
                  <c:v>0.15</c:v>
                </c:pt>
                <c:pt idx="2503">
                  <c:v>0.15</c:v>
                </c:pt>
                <c:pt idx="2504">
                  <c:v>0.15</c:v>
                </c:pt>
                <c:pt idx="2505">
                  <c:v>0.15</c:v>
                </c:pt>
                <c:pt idx="2506">
                  <c:v>0.15</c:v>
                </c:pt>
                <c:pt idx="2507">
                  <c:v>0.15</c:v>
                </c:pt>
                <c:pt idx="2508">
                  <c:v>0.15</c:v>
                </c:pt>
                <c:pt idx="2509">
                  <c:v>0.15</c:v>
                </c:pt>
                <c:pt idx="2510">
                  <c:v>0.15</c:v>
                </c:pt>
                <c:pt idx="2511">
                  <c:v>0.15</c:v>
                </c:pt>
                <c:pt idx="2512">
                  <c:v>0.15</c:v>
                </c:pt>
                <c:pt idx="2513">
                  <c:v>0.15</c:v>
                </c:pt>
                <c:pt idx="2514">
                  <c:v>0.15</c:v>
                </c:pt>
                <c:pt idx="2515">
                  <c:v>0.15</c:v>
                </c:pt>
                <c:pt idx="2516">
                  <c:v>0.15</c:v>
                </c:pt>
                <c:pt idx="2517">
                  <c:v>0.15</c:v>
                </c:pt>
                <c:pt idx="2518">
                  <c:v>0.15</c:v>
                </c:pt>
                <c:pt idx="2519">
                  <c:v>0.15</c:v>
                </c:pt>
                <c:pt idx="2520">
                  <c:v>0.15</c:v>
                </c:pt>
                <c:pt idx="2521">
                  <c:v>0.15</c:v>
                </c:pt>
                <c:pt idx="2522">
                  <c:v>0.15</c:v>
                </c:pt>
                <c:pt idx="2523">
                  <c:v>0.15</c:v>
                </c:pt>
                <c:pt idx="2524">
                  <c:v>0.15</c:v>
                </c:pt>
                <c:pt idx="2525">
                  <c:v>0.15</c:v>
                </c:pt>
                <c:pt idx="2526">
                  <c:v>0.15</c:v>
                </c:pt>
                <c:pt idx="2527">
                  <c:v>0.15</c:v>
                </c:pt>
                <c:pt idx="2528">
                  <c:v>0.15</c:v>
                </c:pt>
                <c:pt idx="2529">
                  <c:v>0.15</c:v>
                </c:pt>
                <c:pt idx="2530">
                  <c:v>0.15</c:v>
                </c:pt>
                <c:pt idx="2531">
                  <c:v>0.15</c:v>
                </c:pt>
                <c:pt idx="2532">
                  <c:v>0.15</c:v>
                </c:pt>
                <c:pt idx="2533">
                  <c:v>0.15</c:v>
                </c:pt>
                <c:pt idx="2534">
                  <c:v>0.15</c:v>
                </c:pt>
                <c:pt idx="2535">
                  <c:v>0.15</c:v>
                </c:pt>
                <c:pt idx="2536">
                  <c:v>0.15</c:v>
                </c:pt>
                <c:pt idx="2537">
                  <c:v>0.15</c:v>
                </c:pt>
                <c:pt idx="2538">
                  <c:v>0.15</c:v>
                </c:pt>
                <c:pt idx="2539">
                  <c:v>0.15</c:v>
                </c:pt>
                <c:pt idx="2540">
                  <c:v>0.15</c:v>
                </c:pt>
                <c:pt idx="2541">
                  <c:v>0.15</c:v>
                </c:pt>
                <c:pt idx="2542">
                  <c:v>0.15</c:v>
                </c:pt>
                <c:pt idx="2543">
                  <c:v>0.15</c:v>
                </c:pt>
                <c:pt idx="2544">
                  <c:v>0.15</c:v>
                </c:pt>
                <c:pt idx="2545">
                  <c:v>0.15</c:v>
                </c:pt>
                <c:pt idx="2546">
                  <c:v>0.15</c:v>
                </c:pt>
                <c:pt idx="2547">
                  <c:v>0.15</c:v>
                </c:pt>
                <c:pt idx="2548">
                  <c:v>0.15</c:v>
                </c:pt>
                <c:pt idx="2549">
                  <c:v>0.15</c:v>
                </c:pt>
                <c:pt idx="2550">
                  <c:v>0.15</c:v>
                </c:pt>
                <c:pt idx="2551">
                  <c:v>0.15</c:v>
                </c:pt>
                <c:pt idx="2552">
                  <c:v>0.15</c:v>
                </c:pt>
                <c:pt idx="2553">
                  <c:v>0.15</c:v>
                </c:pt>
                <c:pt idx="2554">
                  <c:v>0.15</c:v>
                </c:pt>
                <c:pt idx="2555">
                  <c:v>0.15</c:v>
                </c:pt>
                <c:pt idx="2556">
                  <c:v>0.15</c:v>
                </c:pt>
                <c:pt idx="2557">
                  <c:v>0.15</c:v>
                </c:pt>
                <c:pt idx="2558">
                  <c:v>0.15</c:v>
                </c:pt>
                <c:pt idx="2559">
                  <c:v>0.15</c:v>
                </c:pt>
                <c:pt idx="2560">
                  <c:v>0.15</c:v>
                </c:pt>
                <c:pt idx="2561">
                  <c:v>0.15</c:v>
                </c:pt>
                <c:pt idx="2562">
                  <c:v>0.15</c:v>
                </c:pt>
                <c:pt idx="2563">
                  <c:v>0.15</c:v>
                </c:pt>
                <c:pt idx="2564">
                  <c:v>0.15</c:v>
                </c:pt>
                <c:pt idx="2565">
                  <c:v>0.15</c:v>
                </c:pt>
                <c:pt idx="2566">
                  <c:v>0.15</c:v>
                </c:pt>
                <c:pt idx="2567">
                  <c:v>0.15</c:v>
                </c:pt>
                <c:pt idx="2568">
                  <c:v>0.15</c:v>
                </c:pt>
                <c:pt idx="2569">
                  <c:v>0.15</c:v>
                </c:pt>
                <c:pt idx="2570">
                  <c:v>0.15</c:v>
                </c:pt>
                <c:pt idx="2571">
                  <c:v>0.15</c:v>
                </c:pt>
                <c:pt idx="2572">
                  <c:v>0.15</c:v>
                </c:pt>
                <c:pt idx="2573">
                  <c:v>0.15</c:v>
                </c:pt>
                <c:pt idx="2574">
                  <c:v>0.15</c:v>
                </c:pt>
                <c:pt idx="2575">
                  <c:v>0.15</c:v>
                </c:pt>
                <c:pt idx="2576">
                  <c:v>0.15</c:v>
                </c:pt>
                <c:pt idx="2577">
                  <c:v>0.15</c:v>
                </c:pt>
                <c:pt idx="2578">
                  <c:v>0.15</c:v>
                </c:pt>
                <c:pt idx="2579">
                  <c:v>0.15</c:v>
                </c:pt>
                <c:pt idx="2580">
                  <c:v>0.15</c:v>
                </c:pt>
                <c:pt idx="2581">
                  <c:v>0.15</c:v>
                </c:pt>
                <c:pt idx="2582">
                  <c:v>0.15</c:v>
                </c:pt>
                <c:pt idx="2583">
                  <c:v>0.15</c:v>
                </c:pt>
                <c:pt idx="2584">
                  <c:v>0.15</c:v>
                </c:pt>
                <c:pt idx="2585">
                  <c:v>0.15</c:v>
                </c:pt>
                <c:pt idx="2586">
                  <c:v>0.15</c:v>
                </c:pt>
                <c:pt idx="2587">
                  <c:v>0.15</c:v>
                </c:pt>
                <c:pt idx="2588">
                  <c:v>0.15</c:v>
                </c:pt>
                <c:pt idx="2589">
                  <c:v>0.15</c:v>
                </c:pt>
                <c:pt idx="2590">
                  <c:v>0.15</c:v>
                </c:pt>
                <c:pt idx="2591">
                  <c:v>0.15</c:v>
                </c:pt>
                <c:pt idx="2592">
                  <c:v>0.15</c:v>
                </c:pt>
                <c:pt idx="2593">
                  <c:v>0.15</c:v>
                </c:pt>
                <c:pt idx="2594">
                  <c:v>0.15</c:v>
                </c:pt>
                <c:pt idx="2595">
                  <c:v>0.15</c:v>
                </c:pt>
                <c:pt idx="2596">
                  <c:v>0.15</c:v>
                </c:pt>
                <c:pt idx="2597">
                  <c:v>0.15</c:v>
                </c:pt>
                <c:pt idx="2598">
                  <c:v>0.15</c:v>
                </c:pt>
                <c:pt idx="2599">
                  <c:v>0.15</c:v>
                </c:pt>
                <c:pt idx="2600">
                  <c:v>0.15</c:v>
                </c:pt>
                <c:pt idx="2601">
                  <c:v>0.15</c:v>
                </c:pt>
                <c:pt idx="2602">
                  <c:v>0.15</c:v>
                </c:pt>
                <c:pt idx="2603">
                  <c:v>0.15</c:v>
                </c:pt>
                <c:pt idx="2604">
                  <c:v>0.15</c:v>
                </c:pt>
                <c:pt idx="2605">
                  <c:v>0.15</c:v>
                </c:pt>
                <c:pt idx="2606">
                  <c:v>0.15</c:v>
                </c:pt>
                <c:pt idx="2607">
                  <c:v>0.15</c:v>
                </c:pt>
                <c:pt idx="2608">
                  <c:v>0.15</c:v>
                </c:pt>
                <c:pt idx="2609">
                  <c:v>0.15</c:v>
                </c:pt>
                <c:pt idx="2610">
                  <c:v>0.15</c:v>
                </c:pt>
                <c:pt idx="2611">
                  <c:v>0.15</c:v>
                </c:pt>
                <c:pt idx="2612">
                  <c:v>0.15</c:v>
                </c:pt>
                <c:pt idx="2613">
                  <c:v>0.15</c:v>
                </c:pt>
                <c:pt idx="2614">
                  <c:v>0.15</c:v>
                </c:pt>
                <c:pt idx="2615">
                  <c:v>0.15</c:v>
                </c:pt>
                <c:pt idx="2616">
                  <c:v>0.15</c:v>
                </c:pt>
                <c:pt idx="2617">
                  <c:v>0.15</c:v>
                </c:pt>
                <c:pt idx="2618">
                  <c:v>0.15</c:v>
                </c:pt>
                <c:pt idx="2619">
                  <c:v>0.15</c:v>
                </c:pt>
                <c:pt idx="2620">
                  <c:v>0.15</c:v>
                </c:pt>
                <c:pt idx="2621">
                  <c:v>0.15</c:v>
                </c:pt>
                <c:pt idx="2622">
                  <c:v>0.15</c:v>
                </c:pt>
                <c:pt idx="2623">
                  <c:v>0.15</c:v>
                </c:pt>
                <c:pt idx="2624">
                  <c:v>0.15</c:v>
                </c:pt>
                <c:pt idx="2625">
                  <c:v>0.15</c:v>
                </c:pt>
                <c:pt idx="2626">
                  <c:v>0.15</c:v>
                </c:pt>
                <c:pt idx="2627">
                  <c:v>0.15</c:v>
                </c:pt>
                <c:pt idx="2628">
                  <c:v>0.15</c:v>
                </c:pt>
                <c:pt idx="2629">
                  <c:v>0.15</c:v>
                </c:pt>
                <c:pt idx="2630">
                  <c:v>0.15</c:v>
                </c:pt>
                <c:pt idx="2631">
                  <c:v>0.15</c:v>
                </c:pt>
                <c:pt idx="2632">
                  <c:v>0.15</c:v>
                </c:pt>
                <c:pt idx="2633">
                  <c:v>0.15</c:v>
                </c:pt>
                <c:pt idx="2634">
                  <c:v>0.15</c:v>
                </c:pt>
                <c:pt idx="2635">
                  <c:v>0.15</c:v>
                </c:pt>
                <c:pt idx="2636">
                  <c:v>0.15</c:v>
                </c:pt>
                <c:pt idx="2637">
                  <c:v>0.15</c:v>
                </c:pt>
                <c:pt idx="2638">
                  <c:v>0.15</c:v>
                </c:pt>
                <c:pt idx="2639">
                  <c:v>0.15</c:v>
                </c:pt>
                <c:pt idx="2640">
                  <c:v>0.15</c:v>
                </c:pt>
                <c:pt idx="2641">
                  <c:v>0.15</c:v>
                </c:pt>
                <c:pt idx="2642">
                  <c:v>0.15</c:v>
                </c:pt>
                <c:pt idx="2643">
                  <c:v>0.15</c:v>
                </c:pt>
                <c:pt idx="2644">
                  <c:v>0.15</c:v>
                </c:pt>
                <c:pt idx="2645">
                  <c:v>0.15</c:v>
                </c:pt>
                <c:pt idx="2646">
                  <c:v>0.15</c:v>
                </c:pt>
                <c:pt idx="2647">
                  <c:v>0.15</c:v>
                </c:pt>
                <c:pt idx="2648">
                  <c:v>0.15</c:v>
                </c:pt>
                <c:pt idx="2649">
                  <c:v>0.15</c:v>
                </c:pt>
                <c:pt idx="2650">
                  <c:v>0.15</c:v>
                </c:pt>
                <c:pt idx="2651">
                  <c:v>0.15</c:v>
                </c:pt>
                <c:pt idx="2652">
                  <c:v>0.15</c:v>
                </c:pt>
                <c:pt idx="2653">
                  <c:v>0.15</c:v>
                </c:pt>
                <c:pt idx="2654">
                  <c:v>0.15</c:v>
                </c:pt>
                <c:pt idx="2655">
                  <c:v>0.15</c:v>
                </c:pt>
                <c:pt idx="2656">
                  <c:v>0.15</c:v>
                </c:pt>
                <c:pt idx="2657">
                  <c:v>0.15</c:v>
                </c:pt>
                <c:pt idx="2658">
                  <c:v>0.15</c:v>
                </c:pt>
                <c:pt idx="2659">
                  <c:v>0.15</c:v>
                </c:pt>
                <c:pt idx="2660">
                  <c:v>0.15</c:v>
                </c:pt>
                <c:pt idx="2661">
                  <c:v>0.15</c:v>
                </c:pt>
                <c:pt idx="2662">
                  <c:v>0.15</c:v>
                </c:pt>
                <c:pt idx="2663">
                  <c:v>0.15</c:v>
                </c:pt>
                <c:pt idx="2664">
                  <c:v>0.15</c:v>
                </c:pt>
                <c:pt idx="2665">
                  <c:v>0.15</c:v>
                </c:pt>
                <c:pt idx="2666">
                  <c:v>0.15</c:v>
                </c:pt>
                <c:pt idx="2667">
                  <c:v>0.15</c:v>
                </c:pt>
                <c:pt idx="2668">
                  <c:v>0.15</c:v>
                </c:pt>
                <c:pt idx="2669">
                  <c:v>0.15</c:v>
                </c:pt>
                <c:pt idx="2670">
                  <c:v>0.15</c:v>
                </c:pt>
                <c:pt idx="2671">
                  <c:v>0.15</c:v>
                </c:pt>
                <c:pt idx="2672">
                  <c:v>0.15</c:v>
                </c:pt>
                <c:pt idx="2673">
                  <c:v>0.15</c:v>
                </c:pt>
                <c:pt idx="2674">
                  <c:v>0.15</c:v>
                </c:pt>
                <c:pt idx="2675">
                  <c:v>0.15</c:v>
                </c:pt>
                <c:pt idx="2676">
                  <c:v>0.15</c:v>
                </c:pt>
                <c:pt idx="2677">
                  <c:v>0.15</c:v>
                </c:pt>
                <c:pt idx="2678">
                  <c:v>0.15</c:v>
                </c:pt>
                <c:pt idx="2679">
                  <c:v>0.15</c:v>
                </c:pt>
                <c:pt idx="2680">
                  <c:v>0.15</c:v>
                </c:pt>
                <c:pt idx="2681">
                  <c:v>0.15</c:v>
                </c:pt>
                <c:pt idx="2682">
                  <c:v>0.15</c:v>
                </c:pt>
                <c:pt idx="2683">
                  <c:v>0.15</c:v>
                </c:pt>
                <c:pt idx="2684">
                  <c:v>0.15</c:v>
                </c:pt>
                <c:pt idx="2685">
                  <c:v>0.15</c:v>
                </c:pt>
                <c:pt idx="2686">
                  <c:v>0.15</c:v>
                </c:pt>
                <c:pt idx="2687">
                  <c:v>0.15</c:v>
                </c:pt>
                <c:pt idx="2688">
                  <c:v>0.15</c:v>
                </c:pt>
                <c:pt idx="2689">
                  <c:v>0.15</c:v>
                </c:pt>
                <c:pt idx="2690">
                  <c:v>0.15</c:v>
                </c:pt>
                <c:pt idx="2691">
                  <c:v>0.15</c:v>
                </c:pt>
                <c:pt idx="2692">
                  <c:v>0.15</c:v>
                </c:pt>
                <c:pt idx="2693">
                  <c:v>0.15</c:v>
                </c:pt>
                <c:pt idx="2694">
                  <c:v>0.15</c:v>
                </c:pt>
                <c:pt idx="2695">
                  <c:v>0.15</c:v>
                </c:pt>
                <c:pt idx="2696">
                  <c:v>0.15</c:v>
                </c:pt>
                <c:pt idx="2697">
                  <c:v>0.15</c:v>
                </c:pt>
                <c:pt idx="2698">
                  <c:v>0.15</c:v>
                </c:pt>
                <c:pt idx="2699">
                  <c:v>0.15</c:v>
                </c:pt>
                <c:pt idx="2700">
                  <c:v>0.15</c:v>
                </c:pt>
                <c:pt idx="2701">
                  <c:v>0.15</c:v>
                </c:pt>
                <c:pt idx="2702">
                  <c:v>0.15</c:v>
                </c:pt>
                <c:pt idx="2703">
                  <c:v>0.15</c:v>
                </c:pt>
                <c:pt idx="2704">
                  <c:v>0.15</c:v>
                </c:pt>
                <c:pt idx="2705">
                  <c:v>0.15</c:v>
                </c:pt>
                <c:pt idx="2706">
                  <c:v>0.15</c:v>
                </c:pt>
                <c:pt idx="2707">
                  <c:v>0.15</c:v>
                </c:pt>
                <c:pt idx="2708">
                  <c:v>0.15</c:v>
                </c:pt>
                <c:pt idx="2709">
                  <c:v>0.15</c:v>
                </c:pt>
                <c:pt idx="2710">
                  <c:v>0.15</c:v>
                </c:pt>
                <c:pt idx="2711">
                  <c:v>0.15</c:v>
                </c:pt>
                <c:pt idx="2712">
                  <c:v>0.15</c:v>
                </c:pt>
                <c:pt idx="2713">
                  <c:v>0.15</c:v>
                </c:pt>
                <c:pt idx="2714">
                  <c:v>0.15</c:v>
                </c:pt>
                <c:pt idx="2715">
                  <c:v>0.15</c:v>
                </c:pt>
                <c:pt idx="2716">
                  <c:v>0.15</c:v>
                </c:pt>
                <c:pt idx="2717">
                  <c:v>0.15</c:v>
                </c:pt>
                <c:pt idx="2718">
                  <c:v>0.15</c:v>
                </c:pt>
                <c:pt idx="2719">
                  <c:v>0.15</c:v>
                </c:pt>
                <c:pt idx="2720">
                  <c:v>0.15</c:v>
                </c:pt>
                <c:pt idx="2721">
                  <c:v>0.15</c:v>
                </c:pt>
                <c:pt idx="2722">
                  <c:v>0.15</c:v>
                </c:pt>
                <c:pt idx="2723">
                  <c:v>0.15</c:v>
                </c:pt>
                <c:pt idx="2724">
                  <c:v>0.15</c:v>
                </c:pt>
                <c:pt idx="2725">
                  <c:v>0.15</c:v>
                </c:pt>
                <c:pt idx="2726">
                  <c:v>0.15</c:v>
                </c:pt>
                <c:pt idx="2727">
                  <c:v>0.15</c:v>
                </c:pt>
                <c:pt idx="2728">
                  <c:v>0.15</c:v>
                </c:pt>
                <c:pt idx="2729">
                  <c:v>0.15</c:v>
                </c:pt>
                <c:pt idx="2730">
                  <c:v>0.15</c:v>
                </c:pt>
                <c:pt idx="2731">
                  <c:v>0.15</c:v>
                </c:pt>
                <c:pt idx="2732">
                  <c:v>0.15</c:v>
                </c:pt>
                <c:pt idx="2733">
                  <c:v>0.15</c:v>
                </c:pt>
                <c:pt idx="2734">
                  <c:v>0.15</c:v>
                </c:pt>
                <c:pt idx="2735">
                  <c:v>0.15</c:v>
                </c:pt>
                <c:pt idx="2736">
                  <c:v>0.15</c:v>
                </c:pt>
                <c:pt idx="2737">
                  <c:v>0.15</c:v>
                </c:pt>
                <c:pt idx="2738">
                  <c:v>0.15</c:v>
                </c:pt>
                <c:pt idx="2739">
                  <c:v>0.15</c:v>
                </c:pt>
                <c:pt idx="2740">
                  <c:v>0.15</c:v>
                </c:pt>
                <c:pt idx="2741">
                  <c:v>0.15</c:v>
                </c:pt>
                <c:pt idx="2742">
                  <c:v>0.15</c:v>
                </c:pt>
                <c:pt idx="2743">
                  <c:v>0.15</c:v>
                </c:pt>
                <c:pt idx="2744">
                  <c:v>0.15</c:v>
                </c:pt>
                <c:pt idx="2745">
                  <c:v>0.15</c:v>
                </c:pt>
                <c:pt idx="2746">
                  <c:v>0.15</c:v>
                </c:pt>
                <c:pt idx="2747">
                  <c:v>0.15</c:v>
                </c:pt>
                <c:pt idx="2748">
                  <c:v>0.15</c:v>
                </c:pt>
                <c:pt idx="2749">
                  <c:v>0.15</c:v>
                </c:pt>
                <c:pt idx="2750">
                  <c:v>0.15</c:v>
                </c:pt>
                <c:pt idx="2751">
                  <c:v>0.15</c:v>
                </c:pt>
                <c:pt idx="2752">
                  <c:v>0.15</c:v>
                </c:pt>
                <c:pt idx="2753">
                  <c:v>0.15</c:v>
                </c:pt>
                <c:pt idx="2754">
                  <c:v>0.15</c:v>
                </c:pt>
                <c:pt idx="2755">
                  <c:v>0.15</c:v>
                </c:pt>
                <c:pt idx="2756">
                  <c:v>0.15</c:v>
                </c:pt>
                <c:pt idx="2757">
                  <c:v>0.15</c:v>
                </c:pt>
                <c:pt idx="2758">
                  <c:v>0.15</c:v>
                </c:pt>
                <c:pt idx="2759">
                  <c:v>0.15</c:v>
                </c:pt>
                <c:pt idx="2760">
                  <c:v>0.15</c:v>
                </c:pt>
                <c:pt idx="2761">
                  <c:v>0.15</c:v>
                </c:pt>
                <c:pt idx="2762">
                  <c:v>0.15</c:v>
                </c:pt>
                <c:pt idx="2763">
                  <c:v>0.15</c:v>
                </c:pt>
                <c:pt idx="2764">
                  <c:v>0.15</c:v>
                </c:pt>
                <c:pt idx="2765">
                  <c:v>0.15</c:v>
                </c:pt>
                <c:pt idx="2766">
                  <c:v>0.15</c:v>
                </c:pt>
                <c:pt idx="2767">
                  <c:v>0.15</c:v>
                </c:pt>
                <c:pt idx="2768">
                  <c:v>0.15</c:v>
                </c:pt>
                <c:pt idx="2769">
                  <c:v>0.15</c:v>
                </c:pt>
                <c:pt idx="2770">
                  <c:v>0.15</c:v>
                </c:pt>
                <c:pt idx="2771">
                  <c:v>0.15</c:v>
                </c:pt>
                <c:pt idx="2772">
                  <c:v>0.15</c:v>
                </c:pt>
                <c:pt idx="2773">
                  <c:v>0.15</c:v>
                </c:pt>
                <c:pt idx="2774">
                  <c:v>0.15</c:v>
                </c:pt>
                <c:pt idx="2775">
                  <c:v>0.15</c:v>
                </c:pt>
                <c:pt idx="2776">
                  <c:v>0.15</c:v>
                </c:pt>
                <c:pt idx="2777">
                  <c:v>0.15</c:v>
                </c:pt>
                <c:pt idx="2778">
                  <c:v>0.15</c:v>
                </c:pt>
                <c:pt idx="2779">
                  <c:v>0.15</c:v>
                </c:pt>
                <c:pt idx="2780">
                  <c:v>0.15</c:v>
                </c:pt>
                <c:pt idx="2781">
                  <c:v>0.15</c:v>
                </c:pt>
                <c:pt idx="2782">
                  <c:v>0.15</c:v>
                </c:pt>
                <c:pt idx="2783">
                  <c:v>0.15</c:v>
                </c:pt>
                <c:pt idx="2784">
                  <c:v>0.15</c:v>
                </c:pt>
                <c:pt idx="2785">
                  <c:v>0.15</c:v>
                </c:pt>
                <c:pt idx="2786">
                  <c:v>0.15</c:v>
                </c:pt>
                <c:pt idx="2787">
                  <c:v>0.15</c:v>
                </c:pt>
                <c:pt idx="2788">
                  <c:v>0.15</c:v>
                </c:pt>
                <c:pt idx="2789">
                  <c:v>0.15</c:v>
                </c:pt>
                <c:pt idx="2790">
                  <c:v>0.15</c:v>
                </c:pt>
                <c:pt idx="2791">
                  <c:v>0.15</c:v>
                </c:pt>
                <c:pt idx="2792">
                  <c:v>0.15</c:v>
                </c:pt>
                <c:pt idx="2793">
                  <c:v>0.15</c:v>
                </c:pt>
                <c:pt idx="2794">
                  <c:v>0.15</c:v>
                </c:pt>
                <c:pt idx="2795">
                  <c:v>0.15</c:v>
                </c:pt>
                <c:pt idx="2796">
                  <c:v>0.15</c:v>
                </c:pt>
                <c:pt idx="2797">
                  <c:v>0.15</c:v>
                </c:pt>
                <c:pt idx="2798">
                  <c:v>0.15</c:v>
                </c:pt>
                <c:pt idx="2799">
                  <c:v>0.15</c:v>
                </c:pt>
                <c:pt idx="2800">
                  <c:v>0.15</c:v>
                </c:pt>
                <c:pt idx="2801">
                  <c:v>0.15</c:v>
                </c:pt>
                <c:pt idx="2802">
                  <c:v>0.15</c:v>
                </c:pt>
                <c:pt idx="2803">
                  <c:v>0.15</c:v>
                </c:pt>
                <c:pt idx="2804">
                  <c:v>0.15</c:v>
                </c:pt>
                <c:pt idx="2805">
                  <c:v>0.15</c:v>
                </c:pt>
                <c:pt idx="2806">
                  <c:v>0.15</c:v>
                </c:pt>
                <c:pt idx="2807">
                  <c:v>0.15</c:v>
                </c:pt>
                <c:pt idx="2808">
                  <c:v>0.15</c:v>
                </c:pt>
                <c:pt idx="2809">
                  <c:v>0.15</c:v>
                </c:pt>
                <c:pt idx="2810">
                  <c:v>0.15</c:v>
                </c:pt>
                <c:pt idx="2811">
                  <c:v>0.15</c:v>
                </c:pt>
                <c:pt idx="2812">
                  <c:v>0.15</c:v>
                </c:pt>
                <c:pt idx="2813">
                  <c:v>0.15</c:v>
                </c:pt>
                <c:pt idx="2814">
                  <c:v>0.15</c:v>
                </c:pt>
                <c:pt idx="2815">
                  <c:v>0.15</c:v>
                </c:pt>
                <c:pt idx="2816">
                  <c:v>0.15</c:v>
                </c:pt>
                <c:pt idx="2817">
                  <c:v>0.15</c:v>
                </c:pt>
                <c:pt idx="2818">
                  <c:v>0.15</c:v>
                </c:pt>
                <c:pt idx="2819">
                  <c:v>0.15</c:v>
                </c:pt>
                <c:pt idx="2820">
                  <c:v>0.15</c:v>
                </c:pt>
                <c:pt idx="2821">
                  <c:v>0.15</c:v>
                </c:pt>
                <c:pt idx="2822">
                  <c:v>0.15</c:v>
                </c:pt>
                <c:pt idx="2823">
                  <c:v>0.15</c:v>
                </c:pt>
                <c:pt idx="2824">
                  <c:v>0.15</c:v>
                </c:pt>
                <c:pt idx="2825">
                  <c:v>0.15</c:v>
                </c:pt>
                <c:pt idx="2826">
                  <c:v>0.15</c:v>
                </c:pt>
                <c:pt idx="2827">
                  <c:v>0.15</c:v>
                </c:pt>
                <c:pt idx="2828">
                  <c:v>0.15</c:v>
                </c:pt>
                <c:pt idx="2829">
                  <c:v>0.15</c:v>
                </c:pt>
                <c:pt idx="2830">
                  <c:v>0.15</c:v>
                </c:pt>
                <c:pt idx="2831">
                  <c:v>0.15</c:v>
                </c:pt>
                <c:pt idx="2832">
                  <c:v>0.15</c:v>
                </c:pt>
                <c:pt idx="2833">
                  <c:v>0.15</c:v>
                </c:pt>
                <c:pt idx="2834">
                  <c:v>0.15</c:v>
                </c:pt>
                <c:pt idx="2835">
                  <c:v>0.15</c:v>
                </c:pt>
                <c:pt idx="2836">
                  <c:v>0.15</c:v>
                </c:pt>
                <c:pt idx="2837">
                  <c:v>0.15</c:v>
                </c:pt>
                <c:pt idx="2838">
                  <c:v>0.15</c:v>
                </c:pt>
                <c:pt idx="2839">
                  <c:v>0.15</c:v>
                </c:pt>
                <c:pt idx="2840">
                  <c:v>0.15</c:v>
                </c:pt>
                <c:pt idx="2841">
                  <c:v>0.15</c:v>
                </c:pt>
                <c:pt idx="2842">
                  <c:v>0.15</c:v>
                </c:pt>
                <c:pt idx="2843">
                  <c:v>0.15</c:v>
                </c:pt>
                <c:pt idx="2844">
                  <c:v>0.15</c:v>
                </c:pt>
                <c:pt idx="2845">
                  <c:v>0.15</c:v>
                </c:pt>
                <c:pt idx="2846">
                  <c:v>0.15</c:v>
                </c:pt>
                <c:pt idx="2847">
                  <c:v>0.15</c:v>
                </c:pt>
                <c:pt idx="2848">
                  <c:v>0.15</c:v>
                </c:pt>
                <c:pt idx="2849">
                  <c:v>0.15</c:v>
                </c:pt>
                <c:pt idx="2850">
                  <c:v>0.15</c:v>
                </c:pt>
                <c:pt idx="2851">
                  <c:v>0.15</c:v>
                </c:pt>
                <c:pt idx="2852">
                  <c:v>0.15</c:v>
                </c:pt>
                <c:pt idx="2853">
                  <c:v>0.15</c:v>
                </c:pt>
                <c:pt idx="2854">
                  <c:v>0.15</c:v>
                </c:pt>
                <c:pt idx="2855">
                  <c:v>0.15</c:v>
                </c:pt>
                <c:pt idx="2856">
                  <c:v>0.15</c:v>
                </c:pt>
                <c:pt idx="2857">
                  <c:v>0.15</c:v>
                </c:pt>
                <c:pt idx="2858">
                  <c:v>0.15</c:v>
                </c:pt>
                <c:pt idx="2859">
                  <c:v>0.15</c:v>
                </c:pt>
                <c:pt idx="2860">
                  <c:v>0.15</c:v>
                </c:pt>
                <c:pt idx="2861">
                  <c:v>0.15</c:v>
                </c:pt>
                <c:pt idx="2862">
                  <c:v>0.15</c:v>
                </c:pt>
                <c:pt idx="2863">
                  <c:v>0.15</c:v>
                </c:pt>
                <c:pt idx="2864">
                  <c:v>0.15</c:v>
                </c:pt>
                <c:pt idx="2865">
                  <c:v>0.15</c:v>
                </c:pt>
                <c:pt idx="2866">
                  <c:v>0.15</c:v>
                </c:pt>
                <c:pt idx="2867">
                  <c:v>0.15</c:v>
                </c:pt>
                <c:pt idx="2868">
                  <c:v>0.15</c:v>
                </c:pt>
                <c:pt idx="2869">
                  <c:v>0.15</c:v>
                </c:pt>
                <c:pt idx="2870">
                  <c:v>0.15</c:v>
                </c:pt>
                <c:pt idx="2871">
                  <c:v>0.15</c:v>
                </c:pt>
                <c:pt idx="2872">
                  <c:v>0.15</c:v>
                </c:pt>
                <c:pt idx="2873">
                  <c:v>0.15</c:v>
                </c:pt>
                <c:pt idx="2874">
                  <c:v>0.15</c:v>
                </c:pt>
                <c:pt idx="2875">
                  <c:v>0.15</c:v>
                </c:pt>
                <c:pt idx="2876">
                  <c:v>0.15</c:v>
                </c:pt>
                <c:pt idx="2877">
                  <c:v>0.15</c:v>
                </c:pt>
                <c:pt idx="2878">
                  <c:v>0.15</c:v>
                </c:pt>
                <c:pt idx="2879">
                  <c:v>0.15</c:v>
                </c:pt>
                <c:pt idx="2880">
                  <c:v>0.15</c:v>
                </c:pt>
                <c:pt idx="2881">
                  <c:v>0.15</c:v>
                </c:pt>
                <c:pt idx="2882">
                  <c:v>0.15</c:v>
                </c:pt>
                <c:pt idx="2883">
                  <c:v>0.15</c:v>
                </c:pt>
                <c:pt idx="2884">
                  <c:v>0.15</c:v>
                </c:pt>
                <c:pt idx="2885">
                  <c:v>0.15</c:v>
                </c:pt>
                <c:pt idx="2886">
                  <c:v>0.15</c:v>
                </c:pt>
                <c:pt idx="2887">
                  <c:v>0.15</c:v>
                </c:pt>
                <c:pt idx="2888">
                  <c:v>0.15</c:v>
                </c:pt>
                <c:pt idx="2889">
                  <c:v>0.15</c:v>
                </c:pt>
                <c:pt idx="2890">
                  <c:v>0.15</c:v>
                </c:pt>
                <c:pt idx="2891">
                  <c:v>0.15</c:v>
                </c:pt>
                <c:pt idx="2892">
                  <c:v>0.15</c:v>
                </c:pt>
                <c:pt idx="2893">
                  <c:v>0.15</c:v>
                </c:pt>
                <c:pt idx="2894">
                  <c:v>0.15</c:v>
                </c:pt>
                <c:pt idx="2895">
                  <c:v>0.15</c:v>
                </c:pt>
                <c:pt idx="2896">
                  <c:v>0.15</c:v>
                </c:pt>
                <c:pt idx="2897">
                  <c:v>0.15</c:v>
                </c:pt>
                <c:pt idx="2898">
                  <c:v>0.15</c:v>
                </c:pt>
                <c:pt idx="2899">
                  <c:v>0.15</c:v>
                </c:pt>
                <c:pt idx="2900">
                  <c:v>0.15</c:v>
                </c:pt>
                <c:pt idx="2901">
                  <c:v>0.15</c:v>
                </c:pt>
                <c:pt idx="2902">
                  <c:v>0.15</c:v>
                </c:pt>
                <c:pt idx="2903">
                  <c:v>0.15</c:v>
                </c:pt>
                <c:pt idx="2904">
                  <c:v>0.15</c:v>
                </c:pt>
                <c:pt idx="2905">
                  <c:v>0.15</c:v>
                </c:pt>
                <c:pt idx="2906">
                  <c:v>0.15</c:v>
                </c:pt>
                <c:pt idx="2907">
                  <c:v>0.15</c:v>
                </c:pt>
                <c:pt idx="2908">
                  <c:v>0.15</c:v>
                </c:pt>
                <c:pt idx="2909">
                  <c:v>0.15</c:v>
                </c:pt>
                <c:pt idx="2910">
                  <c:v>0.15</c:v>
                </c:pt>
                <c:pt idx="2911">
                  <c:v>0.15</c:v>
                </c:pt>
                <c:pt idx="2912">
                  <c:v>0.15</c:v>
                </c:pt>
                <c:pt idx="2913">
                  <c:v>0.15</c:v>
                </c:pt>
                <c:pt idx="2914">
                  <c:v>0.15</c:v>
                </c:pt>
                <c:pt idx="2915">
                  <c:v>0.15</c:v>
                </c:pt>
                <c:pt idx="2916">
                  <c:v>0.15</c:v>
                </c:pt>
                <c:pt idx="2917">
                  <c:v>0.15</c:v>
                </c:pt>
                <c:pt idx="2918">
                  <c:v>0.15</c:v>
                </c:pt>
                <c:pt idx="2919">
                  <c:v>0.15</c:v>
                </c:pt>
                <c:pt idx="2920">
                  <c:v>0.15</c:v>
                </c:pt>
                <c:pt idx="2921">
                  <c:v>0.15</c:v>
                </c:pt>
                <c:pt idx="2922">
                  <c:v>0.15</c:v>
                </c:pt>
                <c:pt idx="2923">
                  <c:v>0.15</c:v>
                </c:pt>
                <c:pt idx="2924">
                  <c:v>0.15</c:v>
                </c:pt>
                <c:pt idx="2925">
                  <c:v>0.15</c:v>
                </c:pt>
                <c:pt idx="2926">
                  <c:v>0.15</c:v>
                </c:pt>
                <c:pt idx="2927">
                  <c:v>0.15</c:v>
                </c:pt>
                <c:pt idx="2928">
                  <c:v>0.15</c:v>
                </c:pt>
                <c:pt idx="2929">
                  <c:v>0.15</c:v>
                </c:pt>
                <c:pt idx="2930">
                  <c:v>0.15</c:v>
                </c:pt>
                <c:pt idx="2931">
                  <c:v>0.15</c:v>
                </c:pt>
                <c:pt idx="2932">
                  <c:v>0.15</c:v>
                </c:pt>
                <c:pt idx="2933">
                  <c:v>0.15</c:v>
                </c:pt>
                <c:pt idx="2934">
                  <c:v>0.15</c:v>
                </c:pt>
                <c:pt idx="2935">
                  <c:v>0.15</c:v>
                </c:pt>
                <c:pt idx="2936">
                  <c:v>0.15</c:v>
                </c:pt>
                <c:pt idx="2937">
                  <c:v>0.15</c:v>
                </c:pt>
                <c:pt idx="2938">
                  <c:v>0.15</c:v>
                </c:pt>
                <c:pt idx="2939">
                  <c:v>0.15</c:v>
                </c:pt>
                <c:pt idx="2940">
                  <c:v>0.15</c:v>
                </c:pt>
                <c:pt idx="2941">
                  <c:v>0.15</c:v>
                </c:pt>
                <c:pt idx="2942">
                  <c:v>0.15</c:v>
                </c:pt>
                <c:pt idx="2943">
                  <c:v>0.15</c:v>
                </c:pt>
                <c:pt idx="2944">
                  <c:v>0.15</c:v>
                </c:pt>
                <c:pt idx="2945">
                  <c:v>0.15</c:v>
                </c:pt>
                <c:pt idx="2946">
                  <c:v>0.15</c:v>
                </c:pt>
                <c:pt idx="2947">
                  <c:v>0.15</c:v>
                </c:pt>
                <c:pt idx="2948">
                  <c:v>0.15</c:v>
                </c:pt>
                <c:pt idx="2949">
                  <c:v>0.15</c:v>
                </c:pt>
                <c:pt idx="2950">
                  <c:v>0.15</c:v>
                </c:pt>
                <c:pt idx="2951">
                  <c:v>0.15</c:v>
                </c:pt>
                <c:pt idx="2952">
                  <c:v>0.15</c:v>
                </c:pt>
                <c:pt idx="2953">
                  <c:v>0.15</c:v>
                </c:pt>
                <c:pt idx="2954">
                  <c:v>0.15</c:v>
                </c:pt>
                <c:pt idx="2955">
                  <c:v>0.15</c:v>
                </c:pt>
                <c:pt idx="2956">
                  <c:v>0.15</c:v>
                </c:pt>
                <c:pt idx="2957">
                  <c:v>0.15</c:v>
                </c:pt>
                <c:pt idx="2958">
                  <c:v>0.15</c:v>
                </c:pt>
                <c:pt idx="2959">
                  <c:v>0.15</c:v>
                </c:pt>
                <c:pt idx="2960">
                  <c:v>0.15</c:v>
                </c:pt>
                <c:pt idx="2961">
                  <c:v>0.15</c:v>
                </c:pt>
                <c:pt idx="2962">
                  <c:v>0.15</c:v>
                </c:pt>
                <c:pt idx="2963">
                  <c:v>0.15</c:v>
                </c:pt>
                <c:pt idx="2964">
                  <c:v>0.15</c:v>
                </c:pt>
                <c:pt idx="2965">
                  <c:v>0.15</c:v>
                </c:pt>
                <c:pt idx="2966">
                  <c:v>0.15</c:v>
                </c:pt>
                <c:pt idx="2967">
                  <c:v>0.15</c:v>
                </c:pt>
                <c:pt idx="2968">
                  <c:v>0.15</c:v>
                </c:pt>
                <c:pt idx="2969">
                  <c:v>0.15</c:v>
                </c:pt>
                <c:pt idx="2970">
                  <c:v>0.15</c:v>
                </c:pt>
                <c:pt idx="2971">
                  <c:v>0.15</c:v>
                </c:pt>
                <c:pt idx="2972">
                  <c:v>0.15</c:v>
                </c:pt>
                <c:pt idx="2973">
                  <c:v>0.15</c:v>
                </c:pt>
                <c:pt idx="2974">
                  <c:v>0.15</c:v>
                </c:pt>
                <c:pt idx="2975">
                  <c:v>0.15</c:v>
                </c:pt>
                <c:pt idx="2976">
                  <c:v>0.15</c:v>
                </c:pt>
                <c:pt idx="2977">
                  <c:v>0.15</c:v>
                </c:pt>
                <c:pt idx="2978">
                  <c:v>0.15</c:v>
                </c:pt>
                <c:pt idx="2979">
                  <c:v>0.15</c:v>
                </c:pt>
                <c:pt idx="2980">
                  <c:v>0.15</c:v>
                </c:pt>
                <c:pt idx="2981">
                  <c:v>0.15</c:v>
                </c:pt>
                <c:pt idx="2982">
                  <c:v>0.15</c:v>
                </c:pt>
                <c:pt idx="2983">
                  <c:v>0.15</c:v>
                </c:pt>
                <c:pt idx="2984">
                  <c:v>0.15</c:v>
                </c:pt>
                <c:pt idx="2985">
                  <c:v>0.15</c:v>
                </c:pt>
                <c:pt idx="2986">
                  <c:v>0.15</c:v>
                </c:pt>
                <c:pt idx="2987">
                  <c:v>0.15</c:v>
                </c:pt>
                <c:pt idx="2988">
                  <c:v>0.15</c:v>
                </c:pt>
                <c:pt idx="2989">
                  <c:v>0.15</c:v>
                </c:pt>
                <c:pt idx="2990">
                  <c:v>0.15</c:v>
                </c:pt>
                <c:pt idx="2991">
                  <c:v>0.15</c:v>
                </c:pt>
                <c:pt idx="2992">
                  <c:v>0.15</c:v>
                </c:pt>
                <c:pt idx="2993">
                  <c:v>0.15</c:v>
                </c:pt>
                <c:pt idx="2994">
                  <c:v>0.15</c:v>
                </c:pt>
                <c:pt idx="2995">
                  <c:v>0.15</c:v>
                </c:pt>
                <c:pt idx="2996">
                  <c:v>0.15</c:v>
                </c:pt>
                <c:pt idx="2997">
                  <c:v>0.15</c:v>
                </c:pt>
                <c:pt idx="2998">
                  <c:v>0.15</c:v>
                </c:pt>
                <c:pt idx="2999">
                  <c:v>0.15</c:v>
                </c:pt>
                <c:pt idx="3000">
                  <c:v>0.15</c:v>
                </c:pt>
                <c:pt idx="3001">
                  <c:v>0.15</c:v>
                </c:pt>
                <c:pt idx="3002">
                  <c:v>0.15</c:v>
                </c:pt>
                <c:pt idx="3003">
                  <c:v>0.15</c:v>
                </c:pt>
                <c:pt idx="3004">
                  <c:v>0.15</c:v>
                </c:pt>
                <c:pt idx="3005">
                  <c:v>0.15</c:v>
                </c:pt>
                <c:pt idx="3006">
                  <c:v>0.15</c:v>
                </c:pt>
                <c:pt idx="3007">
                  <c:v>0.15</c:v>
                </c:pt>
                <c:pt idx="3008">
                  <c:v>0.15</c:v>
                </c:pt>
                <c:pt idx="3009">
                  <c:v>0.15</c:v>
                </c:pt>
                <c:pt idx="3010">
                  <c:v>0.15</c:v>
                </c:pt>
                <c:pt idx="3011">
                  <c:v>0.15</c:v>
                </c:pt>
                <c:pt idx="3012">
                  <c:v>0.15</c:v>
                </c:pt>
                <c:pt idx="3013">
                  <c:v>0.15</c:v>
                </c:pt>
                <c:pt idx="3014">
                  <c:v>0.15</c:v>
                </c:pt>
                <c:pt idx="3015">
                  <c:v>0.15</c:v>
                </c:pt>
                <c:pt idx="3016">
                  <c:v>0.15</c:v>
                </c:pt>
                <c:pt idx="3017">
                  <c:v>0.15</c:v>
                </c:pt>
                <c:pt idx="3018">
                  <c:v>0.15</c:v>
                </c:pt>
                <c:pt idx="3019">
                  <c:v>0.15</c:v>
                </c:pt>
                <c:pt idx="3020">
                  <c:v>0.15</c:v>
                </c:pt>
                <c:pt idx="3021">
                  <c:v>0.15</c:v>
                </c:pt>
                <c:pt idx="3022">
                  <c:v>0.15</c:v>
                </c:pt>
                <c:pt idx="3023">
                  <c:v>0.15</c:v>
                </c:pt>
                <c:pt idx="3024">
                  <c:v>0.15</c:v>
                </c:pt>
                <c:pt idx="3025">
                  <c:v>0.15</c:v>
                </c:pt>
                <c:pt idx="3026">
                  <c:v>0.15</c:v>
                </c:pt>
                <c:pt idx="3027">
                  <c:v>0.15</c:v>
                </c:pt>
                <c:pt idx="3028">
                  <c:v>0.15</c:v>
                </c:pt>
                <c:pt idx="3029">
                  <c:v>0.15</c:v>
                </c:pt>
                <c:pt idx="3030">
                  <c:v>0.15</c:v>
                </c:pt>
                <c:pt idx="3031">
                  <c:v>0.15</c:v>
                </c:pt>
                <c:pt idx="3032">
                  <c:v>0.15</c:v>
                </c:pt>
                <c:pt idx="3033">
                  <c:v>0.15</c:v>
                </c:pt>
                <c:pt idx="3034">
                  <c:v>0.15</c:v>
                </c:pt>
                <c:pt idx="3035">
                  <c:v>0.15</c:v>
                </c:pt>
                <c:pt idx="3036">
                  <c:v>0.15</c:v>
                </c:pt>
                <c:pt idx="3037">
                  <c:v>0.15</c:v>
                </c:pt>
                <c:pt idx="3038">
                  <c:v>0.15</c:v>
                </c:pt>
                <c:pt idx="3039">
                  <c:v>0.15</c:v>
                </c:pt>
                <c:pt idx="3040">
                  <c:v>0.15</c:v>
                </c:pt>
                <c:pt idx="3041">
                  <c:v>0.15</c:v>
                </c:pt>
                <c:pt idx="3042">
                  <c:v>0.15</c:v>
                </c:pt>
                <c:pt idx="3043">
                  <c:v>0.15</c:v>
                </c:pt>
                <c:pt idx="3044">
                  <c:v>0.15</c:v>
                </c:pt>
                <c:pt idx="3045">
                  <c:v>0.15</c:v>
                </c:pt>
                <c:pt idx="3046">
                  <c:v>0.15</c:v>
                </c:pt>
                <c:pt idx="3047">
                  <c:v>0.15</c:v>
                </c:pt>
                <c:pt idx="3048">
                  <c:v>0.15</c:v>
                </c:pt>
                <c:pt idx="3049">
                  <c:v>0.15</c:v>
                </c:pt>
                <c:pt idx="3050">
                  <c:v>0.15</c:v>
                </c:pt>
                <c:pt idx="3051">
                  <c:v>0.15</c:v>
                </c:pt>
                <c:pt idx="3052">
                  <c:v>0.15</c:v>
                </c:pt>
                <c:pt idx="3053">
                  <c:v>0.15</c:v>
                </c:pt>
                <c:pt idx="3054">
                  <c:v>0.15</c:v>
                </c:pt>
                <c:pt idx="3055">
                  <c:v>0.15</c:v>
                </c:pt>
                <c:pt idx="3056">
                  <c:v>0.15</c:v>
                </c:pt>
                <c:pt idx="3057">
                  <c:v>0.15</c:v>
                </c:pt>
                <c:pt idx="3058">
                  <c:v>0.15</c:v>
                </c:pt>
                <c:pt idx="3059">
                  <c:v>0.15</c:v>
                </c:pt>
                <c:pt idx="3060">
                  <c:v>0.15</c:v>
                </c:pt>
                <c:pt idx="3061">
                  <c:v>0.15</c:v>
                </c:pt>
                <c:pt idx="3062">
                  <c:v>0.15</c:v>
                </c:pt>
                <c:pt idx="3063">
                  <c:v>0.15</c:v>
                </c:pt>
                <c:pt idx="3064">
                  <c:v>0.15</c:v>
                </c:pt>
                <c:pt idx="3065">
                  <c:v>0.15</c:v>
                </c:pt>
                <c:pt idx="3066">
                  <c:v>0.15</c:v>
                </c:pt>
                <c:pt idx="3067">
                  <c:v>0.15</c:v>
                </c:pt>
                <c:pt idx="3068">
                  <c:v>0.15</c:v>
                </c:pt>
                <c:pt idx="3069">
                  <c:v>0.15</c:v>
                </c:pt>
                <c:pt idx="3070">
                  <c:v>0.15</c:v>
                </c:pt>
                <c:pt idx="3071">
                  <c:v>0.15</c:v>
                </c:pt>
                <c:pt idx="3072">
                  <c:v>0.15</c:v>
                </c:pt>
                <c:pt idx="3073">
                  <c:v>0.15</c:v>
                </c:pt>
                <c:pt idx="3074">
                  <c:v>0.15</c:v>
                </c:pt>
                <c:pt idx="3075">
                  <c:v>0.15</c:v>
                </c:pt>
                <c:pt idx="3076">
                  <c:v>0.15</c:v>
                </c:pt>
                <c:pt idx="3077">
                  <c:v>0.15</c:v>
                </c:pt>
                <c:pt idx="3078">
                  <c:v>0.15</c:v>
                </c:pt>
                <c:pt idx="3079">
                  <c:v>0.15</c:v>
                </c:pt>
                <c:pt idx="3080">
                  <c:v>0.15</c:v>
                </c:pt>
                <c:pt idx="3081">
                  <c:v>0.15</c:v>
                </c:pt>
                <c:pt idx="3082">
                  <c:v>0.15</c:v>
                </c:pt>
                <c:pt idx="3083">
                  <c:v>0.15</c:v>
                </c:pt>
                <c:pt idx="3084">
                  <c:v>0.15</c:v>
                </c:pt>
                <c:pt idx="3085">
                  <c:v>0.15</c:v>
                </c:pt>
                <c:pt idx="3086">
                  <c:v>0.15</c:v>
                </c:pt>
                <c:pt idx="3087">
                  <c:v>0.15</c:v>
                </c:pt>
                <c:pt idx="3088">
                  <c:v>0.15</c:v>
                </c:pt>
                <c:pt idx="3089">
                  <c:v>0.15</c:v>
                </c:pt>
                <c:pt idx="3090">
                  <c:v>0.15</c:v>
                </c:pt>
                <c:pt idx="3091">
                  <c:v>0.15</c:v>
                </c:pt>
                <c:pt idx="3092">
                  <c:v>0.15</c:v>
                </c:pt>
                <c:pt idx="3093">
                  <c:v>0.15</c:v>
                </c:pt>
                <c:pt idx="3094">
                  <c:v>0.15</c:v>
                </c:pt>
                <c:pt idx="3095">
                  <c:v>0.15</c:v>
                </c:pt>
                <c:pt idx="3096">
                  <c:v>0.15</c:v>
                </c:pt>
                <c:pt idx="3097">
                  <c:v>0.15</c:v>
                </c:pt>
                <c:pt idx="3098">
                  <c:v>0.15</c:v>
                </c:pt>
                <c:pt idx="3099">
                  <c:v>0.15</c:v>
                </c:pt>
                <c:pt idx="3100">
                  <c:v>0.15</c:v>
                </c:pt>
                <c:pt idx="3101">
                  <c:v>0.15</c:v>
                </c:pt>
                <c:pt idx="3102">
                  <c:v>0.15</c:v>
                </c:pt>
                <c:pt idx="3103">
                  <c:v>0.15</c:v>
                </c:pt>
                <c:pt idx="3104">
                  <c:v>0.15</c:v>
                </c:pt>
                <c:pt idx="3105">
                  <c:v>0.15</c:v>
                </c:pt>
                <c:pt idx="3106">
                  <c:v>0.15</c:v>
                </c:pt>
                <c:pt idx="3107">
                  <c:v>0.15</c:v>
                </c:pt>
                <c:pt idx="3108">
                  <c:v>0.15</c:v>
                </c:pt>
                <c:pt idx="3109">
                  <c:v>0.15</c:v>
                </c:pt>
                <c:pt idx="3110">
                  <c:v>0.15</c:v>
                </c:pt>
                <c:pt idx="3111">
                  <c:v>0.15</c:v>
                </c:pt>
                <c:pt idx="3112">
                  <c:v>0.15</c:v>
                </c:pt>
                <c:pt idx="3113">
                  <c:v>0.15</c:v>
                </c:pt>
                <c:pt idx="3114">
                  <c:v>0.15</c:v>
                </c:pt>
                <c:pt idx="3115">
                  <c:v>0.15</c:v>
                </c:pt>
                <c:pt idx="3116">
                  <c:v>0.15</c:v>
                </c:pt>
                <c:pt idx="3117">
                  <c:v>0.15</c:v>
                </c:pt>
                <c:pt idx="3118">
                  <c:v>0.15</c:v>
                </c:pt>
                <c:pt idx="3119">
                  <c:v>0.15</c:v>
                </c:pt>
                <c:pt idx="3120">
                  <c:v>0.15</c:v>
                </c:pt>
                <c:pt idx="3121">
                  <c:v>0.15</c:v>
                </c:pt>
                <c:pt idx="3122">
                  <c:v>0.15</c:v>
                </c:pt>
                <c:pt idx="3123">
                  <c:v>0.15</c:v>
                </c:pt>
                <c:pt idx="3124">
                  <c:v>0.15</c:v>
                </c:pt>
                <c:pt idx="3125">
                  <c:v>0.15</c:v>
                </c:pt>
                <c:pt idx="3126">
                  <c:v>0.15</c:v>
                </c:pt>
                <c:pt idx="3127">
                  <c:v>0.15</c:v>
                </c:pt>
                <c:pt idx="3128">
                  <c:v>0.15</c:v>
                </c:pt>
                <c:pt idx="3129">
                  <c:v>0.15</c:v>
                </c:pt>
                <c:pt idx="3130">
                  <c:v>0.15</c:v>
                </c:pt>
                <c:pt idx="3131">
                  <c:v>0.15</c:v>
                </c:pt>
                <c:pt idx="3132">
                  <c:v>0.15</c:v>
                </c:pt>
                <c:pt idx="3133">
                  <c:v>0.15</c:v>
                </c:pt>
                <c:pt idx="3134">
                  <c:v>0.15</c:v>
                </c:pt>
                <c:pt idx="3135">
                  <c:v>0.15</c:v>
                </c:pt>
                <c:pt idx="3136">
                  <c:v>0.15</c:v>
                </c:pt>
                <c:pt idx="3137">
                  <c:v>0.15</c:v>
                </c:pt>
                <c:pt idx="3138">
                  <c:v>0.15</c:v>
                </c:pt>
                <c:pt idx="3139">
                  <c:v>0.15</c:v>
                </c:pt>
                <c:pt idx="3140">
                  <c:v>0.15</c:v>
                </c:pt>
                <c:pt idx="3141">
                  <c:v>0.15</c:v>
                </c:pt>
                <c:pt idx="3142">
                  <c:v>0.15</c:v>
                </c:pt>
                <c:pt idx="3143">
                  <c:v>0.15</c:v>
                </c:pt>
                <c:pt idx="3144">
                  <c:v>0.15</c:v>
                </c:pt>
                <c:pt idx="3145">
                  <c:v>0.15</c:v>
                </c:pt>
                <c:pt idx="3146">
                  <c:v>0.15</c:v>
                </c:pt>
                <c:pt idx="3147">
                  <c:v>0.15</c:v>
                </c:pt>
                <c:pt idx="3148">
                  <c:v>0.15</c:v>
                </c:pt>
                <c:pt idx="3149">
                  <c:v>0.15</c:v>
                </c:pt>
                <c:pt idx="3150">
                  <c:v>0.15</c:v>
                </c:pt>
                <c:pt idx="3151">
                  <c:v>0.15</c:v>
                </c:pt>
                <c:pt idx="3152">
                  <c:v>0.15</c:v>
                </c:pt>
                <c:pt idx="3153">
                  <c:v>0.15</c:v>
                </c:pt>
                <c:pt idx="3154">
                  <c:v>0.15</c:v>
                </c:pt>
                <c:pt idx="3155">
                  <c:v>0.15</c:v>
                </c:pt>
                <c:pt idx="3156">
                  <c:v>0.15</c:v>
                </c:pt>
                <c:pt idx="3157">
                  <c:v>0.15</c:v>
                </c:pt>
                <c:pt idx="3158">
                  <c:v>0.15</c:v>
                </c:pt>
                <c:pt idx="3159">
                  <c:v>0.15</c:v>
                </c:pt>
                <c:pt idx="3160">
                  <c:v>0.15</c:v>
                </c:pt>
                <c:pt idx="3161">
                  <c:v>0.15</c:v>
                </c:pt>
                <c:pt idx="3162">
                  <c:v>0.15</c:v>
                </c:pt>
                <c:pt idx="3163">
                  <c:v>0.15</c:v>
                </c:pt>
                <c:pt idx="3164">
                  <c:v>0.15</c:v>
                </c:pt>
                <c:pt idx="3165">
                  <c:v>0.15</c:v>
                </c:pt>
                <c:pt idx="3166">
                  <c:v>0.15</c:v>
                </c:pt>
                <c:pt idx="3167">
                  <c:v>0.15</c:v>
                </c:pt>
                <c:pt idx="3168">
                  <c:v>0.15</c:v>
                </c:pt>
                <c:pt idx="3169">
                  <c:v>0.15</c:v>
                </c:pt>
                <c:pt idx="3170">
                  <c:v>0.15</c:v>
                </c:pt>
                <c:pt idx="3171">
                  <c:v>0.15</c:v>
                </c:pt>
                <c:pt idx="3172">
                  <c:v>0.15</c:v>
                </c:pt>
                <c:pt idx="3173">
                  <c:v>0.15</c:v>
                </c:pt>
                <c:pt idx="3174">
                  <c:v>0.15</c:v>
                </c:pt>
                <c:pt idx="3175">
                  <c:v>0.15</c:v>
                </c:pt>
                <c:pt idx="3176">
                  <c:v>0.15</c:v>
                </c:pt>
                <c:pt idx="3177">
                  <c:v>0.15</c:v>
                </c:pt>
                <c:pt idx="3178">
                  <c:v>0.15</c:v>
                </c:pt>
                <c:pt idx="3179">
                  <c:v>0.15</c:v>
                </c:pt>
                <c:pt idx="3180">
                  <c:v>0.15</c:v>
                </c:pt>
                <c:pt idx="3181">
                  <c:v>0.15</c:v>
                </c:pt>
                <c:pt idx="3182">
                  <c:v>0.15</c:v>
                </c:pt>
                <c:pt idx="3183">
                  <c:v>0.15</c:v>
                </c:pt>
                <c:pt idx="3184">
                  <c:v>0.15</c:v>
                </c:pt>
                <c:pt idx="3185">
                  <c:v>0.15</c:v>
                </c:pt>
                <c:pt idx="3186">
                  <c:v>0.15</c:v>
                </c:pt>
                <c:pt idx="3187">
                  <c:v>0.15</c:v>
                </c:pt>
                <c:pt idx="3188">
                  <c:v>0.15</c:v>
                </c:pt>
                <c:pt idx="3189">
                  <c:v>0.15</c:v>
                </c:pt>
                <c:pt idx="3190">
                  <c:v>0.15</c:v>
                </c:pt>
                <c:pt idx="3191">
                  <c:v>0.15</c:v>
                </c:pt>
                <c:pt idx="3192">
                  <c:v>0.15</c:v>
                </c:pt>
                <c:pt idx="3193">
                  <c:v>0.15</c:v>
                </c:pt>
                <c:pt idx="3194">
                  <c:v>0.15</c:v>
                </c:pt>
                <c:pt idx="3195">
                  <c:v>0.15</c:v>
                </c:pt>
                <c:pt idx="3196">
                  <c:v>0.15</c:v>
                </c:pt>
                <c:pt idx="3197">
                  <c:v>0.15</c:v>
                </c:pt>
                <c:pt idx="3198">
                  <c:v>0.15</c:v>
                </c:pt>
                <c:pt idx="3199">
                  <c:v>0.15</c:v>
                </c:pt>
                <c:pt idx="3200">
                  <c:v>0.15</c:v>
                </c:pt>
                <c:pt idx="3201">
                  <c:v>0.15</c:v>
                </c:pt>
                <c:pt idx="3202">
                  <c:v>0.15</c:v>
                </c:pt>
                <c:pt idx="3203">
                  <c:v>0.15</c:v>
                </c:pt>
                <c:pt idx="3204">
                  <c:v>0.15</c:v>
                </c:pt>
                <c:pt idx="3205">
                  <c:v>0.15</c:v>
                </c:pt>
                <c:pt idx="3206">
                  <c:v>0.15</c:v>
                </c:pt>
                <c:pt idx="3207">
                  <c:v>0.15</c:v>
                </c:pt>
                <c:pt idx="3208">
                  <c:v>0.15</c:v>
                </c:pt>
                <c:pt idx="3209">
                  <c:v>0.15</c:v>
                </c:pt>
                <c:pt idx="3210">
                  <c:v>0.15</c:v>
                </c:pt>
                <c:pt idx="3211">
                  <c:v>0.15</c:v>
                </c:pt>
                <c:pt idx="3212">
                  <c:v>0.15</c:v>
                </c:pt>
                <c:pt idx="3213">
                  <c:v>0.15</c:v>
                </c:pt>
                <c:pt idx="3214">
                  <c:v>0.15</c:v>
                </c:pt>
                <c:pt idx="3215">
                  <c:v>0.15</c:v>
                </c:pt>
                <c:pt idx="3216">
                  <c:v>0.15</c:v>
                </c:pt>
                <c:pt idx="3217">
                  <c:v>0.15</c:v>
                </c:pt>
                <c:pt idx="3218">
                  <c:v>0.15</c:v>
                </c:pt>
                <c:pt idx="3219">
                  <c:v>0.15</c:v>
                </c:pt>
                <c:pt idx="3220">
                  <c:v>0.15</c:v>
                </c:pt>
                <c:pt idx="3221">
                  <c:v>0.15</c:v>
                </c:pt>
                <c:pt idx="3222">
                  <c:v>0.15</c:v>
                </c:pt>
                <c:pt idx="3223">
                  <c:v>0.15</c:v>
                </c:pt>
                <c:pt idx="3224">
                  <c:v>0.15</c:v>
                </c:pt>
                <c:pt idx="3225">
                  <c:v>0.15</c:v>
                </c:pt>
                <c:pt idx="3226">
                  <c:v>0.15</c:v>
                </c:pt>
                <c:pt idx="3227">
                  <c:v>0.15</c:v>
                </c:pt>
                <c:pt idx="3228">
                  <c:v>0.15</c:v>
                </c:pt>
                <c:pt idx="3229">
                  <c:v>0.15</c:v>
                </c:pt>
                <c:pt idx="3230">
                  <c:v>0.15</c:v>
                </c:pt>
                <c:pt idx="3231">
                  <c:v>0.15</c:v>
                </c:pt>
                <c:pt idx="3232">
                  <c:v>0.15</c:v>
                </c:pt>
                <c:pt idx="3233">
                  <c:v>0.15</c:v>
                </c:pt>
                <c:pt idx="3234">
                  <c:v>0.15</c:v>
                </c:pt>
                <c:pt idx="3235">
                  <c:v>0.15</c:v>
                </c:pt>
                <c:pt idx="3236">
                  <c:v>0.15</c:v>
                </c:pt>
                <c:pt idx="3237">
                  <c:v>0.15</c:v>
                </c:pt>
                <c:pt idx="3238">
                  <c:v>0.15</c:v>
                </c:pt>
                <c:pt idx="3239">
                  <c:v>0.15</c:v>
                </c:pt>
                <c:pt idx="3240">
                  <c:v>0.15</c:v>
                </c:pt>
                <c:pt idx="3241">
                  <c:v>0.15</c:v>
                </c:pt>
                <c:pt idx="3242">
                  <c:v>0.15</c:v>
                </c:pt>
                <c:pt idx="3243">
                  <c:v>0.15</c:v>
                </c:pt>
                <c:pt idx="3244">
                  <c:v>0.15</c:v>
                </c:pt>
                <c:pt idx="3245">
                  <c:v>0.15</c:v>
                </c:pt>
                <c:pt idx="3246">
                  <c:v>0.15</c:v>
                </c:pt>
                <c:pt idx="3247">
                  <c:v>0.15</c:v>
                </c:pt>
                <c:pt idx="3248">
                  <c:v>0.15</c:v>
                </c:pt>
                <c:pt idx="3249">
                  <c:v>0.15</c:v>
                </c:pt>
                <c:pt idx="3250">
                  <c:v>0.15</c:v>
                </c:pt>
                <c:pt idx="3251">
                  <c:v>0.15</c:v>
                </c:pt>
                <c:pt idx="3252">
                  <c:v>0.15</c:v>
                </c:pt>
                <c:pt idx="3253">
                  <c:v>0.15</c:v>
                </c:pt>
                <c:pt idx="3254">
                  <c:v>0.15</c:v>
                </c:pt>
                <c:pt idx="3255">
                  <c:v>0.15</c:v>
                </c:pt>
                <c:pt idx="3256">
                  <c:v>0.15</c:v>
                </c:pt>
                <c:pt idx="3257">
                  <c:v>0.15</c:v>
                </c:pt>
                <c:pt idx="3258">
                  <c:v>0.15</c:v>
                </c:pt>
                <c:pt idx="3259">
                  <c:v>0.15</c:v>
                </c:pt>
                <c:pt idx="3260">
                  <c:v>0.15</c:v>
                </c:pt>
                <c:pt idx="3261">
                  <c:v>0.15</c:v>
                </c:pt>
                <c:pt idx="3262">
                  <c:v>0.15</c:v>
                </c:pt>
                <c:pt idx="3263">
                  <c:v>0.15</c:v>
                </c:pt>
                <c:pt idx="3264">
                  <c:v>0.15</c:v>
                </c:pt>
                <c:pt idx="3265">
                  <c:v>0.15</c:v>
                </c:pt>
                <c:pt idx="3266">
                  <c:v>0.15</c:v>
                </c:pt>
                <c:pt idx="3267">
                  <c:v>0.15</c:v>
                </c:pt>
                <c:pt idx="3268">
                  <c:v>0.15</c:v>
                </c:pt>
                <c:pt idx="3269">
                  <c:v>0.15</c:v>
                </c:pt>
                <c:pt idx="3270">
                  <c:v>0.15</c:v>
                </c:pt>
                <c:pt idx="3271">
                  <c:v>0.15</c:v>
                </c:pt>
                <c:pt idx="3272">
                  <c:v>0.15</c:v>
                </c:pt>
                <c:pt idx="3273">
                  <c:v>0.15</c:v>
                </c:pt>
                <c:pt idx="3274">
                  <c:v>0.15</c:v>
                </c:pt>
                <c:pt idx="3275">
                  <c:v>0.15</c:v>
                </c:pt>
                <c:pt idx="3276">
                  <c:v>0.15</c:v>
                </c:pt>
                <c:pt idx="3277">
                  <c:v>0.15</c:v>
                </c:pt>
                <c:pt idx="3278">
                  <c:v>0.15</c:v>
                </c:pt>
                <c:pt idx="3279">
                  <c:v>0.15</c:v>
                </c:pt>
                <c:pt idx="3280">
                  <c:v>0.15</c:v>
                </c:pt>
                <c:pt idx="3281">
                  <c:v>0.15</c:v>
                </c:pt>
                <c:pt idx="3282">
                  <c:v>0.15</c:v>
                </c:pt>
                <c:pt idx="3283">
                  <c:v>0.15</c:v>
                </c:pt>
                <c:pt idx="3284">
                  <c:v>0.15</c:v>
                </c:pt>
                <c:pt idx="3285">
                  <c:v>0.15</c:v>
                </c:pt>
                <c:pt idx="3286">
                  <c:v>0.15</c:v>
                </c:pt>
                <c:pt idx="3287">
                  <c:v>0.15</c:v>
                </c:pt>
                <c:pt idx="3288">
                  <c:v>0.15</c:v>
                </c:pt>
                <c:pt idx="3289">
                  <c:v>0.15</c:v>
                </c:pt>
                <c:pt idx="3290">
                  <c:v>0.15</c:v>
                </c:pt>
                <c:pt idx="3291">
                  <c:v>0.15</c:v>
                </c:pt>
                <c:pt idx="3292">
                  <c:v>0.15</c:v>
                </c:pt>
                <c:pt idx="3293">
                  <c:v>0.15</c:v>
                </c:pt>
                <c:pt idx="3294">
                  <c:v>0.15</c:v>
                </c:pt>
                <c:pt idx="3295">
                  <c:v>0.15</c:v>
                </c:pt>
                <c:pt idx="3296">
                  <c:v>0.15</c:v>
                </c:pt>
                <c:pt idx="3297">
                  <c:v>0.15</c:v>
                </c:pt>
                <c:pt idx="3298">
                  <c:v>0.15</c:v>
                </c:pt>
                <c:pt idx="3299">
                  <c:v>0.15</c:v>
                </c:pt>
                <c:pt idx="3300">
                  <c:v>0.15</c:v>
                </c:pt>
                <c:pt idx="3301">
                  <c:v>0.15</c:v>
                </c:pt>
                <c:pt idx="3302">
                  <c:v>0.15</c:v>
                </c:pt>
                <c:pt idx="3303">
                  <c:v>0.15</c:v>
                </c:pt>
                <c:pt idx="3304">
                  <c:v>0.15</c:v>
                </c:pt>
                <c:pt idx="3305">
                  <c:v>0.15</c:v>
                </c:pt>
                <c:pt idx="3306">
                  <c:v>0.15</c:v>
                </c:pt>
                <c:pt idx="3307">
                  <c:v>0.15</c:v>
                </c:pt>
                <c:pt idx="3308">
                  <c:v>0.15</c:v>
                </c:pt>
                <c:pt idx="3309">
                  <c:v>0.15</c:v>
                </c:pt>
                <c:pt idx="3310">
                  <c:v>0.15</c:v>
                </c:pt>
                <c:pt idx="3311">
                  <c:v>0.15</c:v>
                </c:pt>
                <c:pt idx="3312">
                  <c:v>0.15</c:v>
                </c:pt>
                <c:pt idx="3313">
                  <c:v>0.15</c:v>
                </c:pt>
                <c:pt idx="3314">
                  <c:v>0.15</c:v>
                </c:pt>
                <c:pt idx="3315">
                  <c:v>0.15</c:v>
                </c:pt>
                <c:pt idx="3316">
                  <c:v>0.15</c:v>
                </c:pt>
                <c:pt idx="3317">
                  <c:v>0.15</c:v>
                </c:pt>
                <c:pt idx="3318">
                  <c:v>0.15</c:v>
                </c:pt>
                <c:pt idx="3319">
                  <c:v>0.15</c:v>
                </c:pt>
                <c:pt idx="3320">
                  <c:v>0.15</c:v>
                </c:pt>
                <c:pt idx="3321">
                  <c:v>0.15</c:v>
                </c:pt>
                <c:pt idx="3322">
                  <c:v>0.15</c:v>
                </c:pt>
                <c:pt idx="3323">
                  <c:v>0.15</c:v>
                </c:pt>
                <c:pt idx="3324">
                  <c:v>0.15</c:v>
                </c:pt>
                <c:pt idx="3325">
                  <c:v>0.15</c:v>
                </c:pt>
                <c:pt idx="3326">
                  <c:v>0.15</c:v>
                </c:pt>
                <c:pt idx="3327">
                  <c:v>0.15</c:v>
                </c:pt>
                <c:pt idx="3328">
                  <c:v>0.15</c:v>
                </c:pt>
                <c:pt idx="3329">
                  <c:v>0.15</c:v>
                </c:pt>
                <c:pt idx="3330">
                  <c:v>0.15</c:v>
                </c:pt>
                <c:pt idx="3331">
                  <c:v>0.15</c:v>
                </c:pt>
                <c:pt idx="3332">
                  <c:v>0.15</c:v>
                </c:pt>
                <c:pt idx="3333">
                  <c:v>0.15</c:v>
                </c:pt>
                <c:pt idx="3334">
                  <c:v>0.15</c:v>
                </c:pt>
                <c:pt idx="3335">
                  <c:v>0.15</c:v>
                </c:pt>
                <c:pt idx="3336">
                  <c:v>0.15</c:v>
                </c:pt>
                <c:pt idx="3337">
                  <c:v>0.15</c:v>
                </c:pt>
                <c:pt idx="3338">
                  <c:v>0.15</c:v>
                </c:pt>
                <c:pt idx="3339">
                  <c:v>0.15</c:v>
                </c:pt>
                <c:pt idx="3340">
                  <c:v>0.15</c:v>
                </c:pt>
                <c:pt idx="3341">
                  <c:v>0.15</c:v>
                </c:pt>
                <c:pt idx="3342">
                  <c:v>0.15</c:v>
                </c:pt>
                <c:pt idx="3343">
                  <c:v>0.15</c:v>
                </c:pt>
                <c:pt idx="3344">
                  <c:v>0.15</c:v>
                </c:pt>
                <c:pt idx="3345">
                  <c:v>0.15</c:v>
                </c:pt>
                <c:pt idx="3346">
                  <c:v>0.15</c:v>
                </c:pt>
                <c:pt idx="3347">
                  <c:v>0.15</c:v>
                </c:pt>
                <c:pt idx="3348">
                  <c:v>0.15</c:v>
                </c:pt>
                <c:pt idx="3349">
                  <c:v>0.15</c:v>
                </c:pt>
                <c:pt idx="3350">
                  <c:v>0.15</c:v>
                </c:pt>
                <c:pt idx="3351">
                  <c:v>0.15</c:v>
                </c:pt>
                <c:pt idx="3352">
                  <c:v>0.15</c:v>
                </c:pt>
                <c:pt idx="3353">
                  <c:v>0.15</c:v>
                </c:pt>
                <c:pt idx="3354">
                  <c:v>0.15</c:v>
                </c:pt>
                <c:pt idx="3355">
                  <c:v>0.15</c:v>
                </c:pt>
                <c:pt idx="3356">
                  <c:v>0.15</c:v>
                </c:pt>
                <c:pt idx="3357">
                  <c:v>0.15</c:v>
                </c:pt>
                <c:pt idx="3358">
                  <c:v>0.15</c:v>
                </c:pt>
                <c:pt idx="3359">
                  <c:v>0.15</c:v>
                </c:pt>
                <c:pt idx="3360">
                  <c:v>0.15</c:v>
                </c:pt>
                <c:pt idx="3361">
                  <c:v>0.15</c:v>
                </c:pt>
                <c:pt idx="3362">
                  <c:v>0.15</c:v>
                </c:pt>
                <c:pt idx="3363">
                  <c:v>0.15</c:v>
                </c:pt>
                <c:pt idx="3364">
                  <c:v>0.15</c:v>
                </c:pt>
                <c:pt idx="3365">
                  <c:v>0.15</c:v>
                </c:pt>
                <c:pt idx="3366">
                  <c:v>0.15</c:v>
                </c:pt>
                <c:pt idx="3367">
                  <c:v>0.15</c:v>
                </c:pt>
                <c:pt idx="3368">
                  <c:v>0.15</c:v>
                </c:pt>
                <c:pt idx="3369">
                  <c:v>0.15</c:v>
                </c:pt>
                <c:pt idx="3370">
                  <c:v>0.15</c:v>
                </c:pt>
                <c:pt idx="3371">
                  <c:v>0.15</c:v>
                </c:pt>
                <c:pt idx="3372">
                  <c:v>0.15</c:v>
                </c:pt>
                <c:pt idx="3373">
                  <c:v>0.15</c:v>
                </c:pt>
                <c:pt idx="3374">
                  <c:v>0.15</c:v>
                </c:pt>
                <c:pt idx="3375">
                  <c:v>0.15</c:v>
                </c:pt>
                <c:pt idx="3376">
                  <c:v>0.15</c:v>
                </c:pt>
                <c:pt idx="3377">
                  <c:v>0.15</c:v>
                </c:pt>
                <c:pt idx="3378">
                  <c:v>0.15</c:v>
                </c:pt>
                <c:pt idx="3379">
                  <c:v>0.15</c:v>
                </c:pt>
                <c:pt idx="3380">
                  <c:v>0.15</c:v>
                </c:pt>
                <c:pt idx="3381">
                  <c:v>0.15</c:v>
                </c:pt>
                <c:pt idx="3382">
                  <c:v>0.15</c:v>
                </c:pt>
                <c:pt idx="3383">
                  <c:v>0.15</c:v>
                </c:pt>
                <c:pt idx="3384">
                  <c:v>0.15</c:v>
                </c:pt>
                <c:pt idx="3385">
                  <c:v>0.15</c:v>
                </c:pt>
                <c:pt idx="3386">
                  <c:v>0.15</c:v>
                </c:pt>
                <c:pt idx="3387">
                  <c:v>0.15</c:v>
                </c:pt>
                <c:pt idx="3388">
                  <c:v>0.15</c:v>
                </c:pt>
                <c:pt idx="3389">
                  <c:v>0.15</c:v>
                </c:pt>
                <c:pt idx="3390">
                  <c:v>0.15</c:v>
                </c:pt>
                <c:pt idx="3391">
                  <c:v>0.15</c:v>
                </c:pt>
                <c:pt idx="3392">
                  <c:v>0.15</c:v>
                </c:pt>
                <c:pt idx="3393">
                  <c:v>0.15</c:v>
                </c:pt>
                <c:pt idx="3394">
                  <c:v>0.15</c:v>
                </c:pt>
                <c:pt idx="3395">
                  <c:v>0.15</c:v>
                </c:pt>
                <c:pt idx="3396">
                  <c:v>0.15</c:v>
                </c:pt>
                <c:pt idx="3397">
                  <c:v>0.15</c:v>
                </c:pt>
                <c:pt idx="3398">
                  <c:v>0.15</c:v>
                </c:pt>
                <c:pt idx="3399">
                  <c:v>0.15</c:v>
                </c:pt>
                <c:pt idx="3400">
                  <c:v>0.15</c:v>
                </c:pt>
                <c:pt idx="3401">
                  <c:v>0.15</c:v>
                </c:pt>
                <c:pt idx="3402">
                  <c:v>0.15</c:v>
                </c:pt>
                <c:pt idx="3403">
                  <c:v>0.15</c:v>
                </c:pt>
                <c:pt idx="3404">
                  <c:v>0.15</c:v>
                </c:pt>
                <c:pt idx="3405">
                  <c:v>0.15</c:v>
                </c:pt>
                <c:pt idx="3406">
                  <c:v>0.15</c:v>
                </c:pt>
                <c:pt idx="3407">
                  <c:v>0.15</c:v>
                </c:pt>
                <c:pt idx="3408">
                  <c:v>0.15</c:v>
                </c:pt>
                <c:pt idx="3409">
                  <c:v>0.15</c:v>
                </c:pt>
                <c:pt idx="3410">
                  <c:v>0.15</c:v>
                </c:pt>
                <c:pt idx="3411">
                  <c:v>0.15</c:v>
                </c:pt>
                <c:pt idx="3412">
                  <c:v>0.15</c:v>
                </c:pt>
                <c:pt idx="3413">
                  <c:v>0.15</c:v>
                </c:pt>
                <c:pt idx="3414">
                  <c:v>0.15</c:v>
                </c:pt>
                <c:pt idx="3415">
                  <c:v>0.15</c:v>
                </c:pt>
                <c:pt idx="3416">
                  <c:v>0.15</c:v>
                </c:pt>
                <c:pt idx="3417">
                  <c:v>0.15</c:v>
                </c:pt>
                <c:pt idx="3418">
                  <c:v>0.15</c:v>
                </c:pt>
                <c:pt idx="3419">
                  <c:v>0.15</c:v>
                </c:pt>
                <c:pt idx="3420">
                  <c:v>0.15</c:v>
                </c:pt>
                <c:pt idx="3421">
                  <c:v>0.15</c:v>
                </c:pt>
                <c:pt idx="3422">
                  <c:v>0.15</c:v>
                </c:pt>
                <c:pt idx="3423">
                  <c:v>0.15</c:v>
                </c:pt>
                <c:pt idx="3424">
                  <c:v>0.15</c:v>
                </c:pt>
                <c:pt idx="3425">
                  <c:v>0.15</c:v>
                </c:pt>
                <c:pt idx="3426">
                  <c:v>0.15</c:v>
                </c:pt>
                <c:pt idx="3427">
                  <c:v>0.15</c:v>
                </c:pt>
                <c:pt idx="3428">
                  <c:v>0.15</c:v>
                </c:pt>
                <c:pt idx="3429">
                  <c:v>0.15</c:v>
                </c:pt>
                <c:pt idx="3430">
                  <c:v>0.15</c:v>
                </c:pt>
                <c:pt idx="3431">
                  <c:v>0.15</c:v>
                </c:pt>
                <c:pt idx="3432">
                  <c:v>0.15</c:v>
                </c:pt>
                <c:pt idx="3433">
                  <c:v>0.15</c:v>
                </c:pt>
                <c:pt idx="3434">
                  <c:v>0.15</c:v>
                </c:pt>
                <c:pt idx="3435">
                  <c:v>0.15</c:v>
                </c:pt>
                <c:pt idx="3436">
                  <c:v>0.15</c:v>
                </c:pt>
                <c:pt idx="3437">
                  <c:v>0.15</c:v>
                </c:pt>
                <c:pt idx="3438">
                  <c:v>0.15</c:v>
                </c:pt>
                <c:pt idx="3439">
                  <c:v>0.15</c:v>
                </c:pt>
                <c:pt idx="3440">
                  <c:v>0.15</c:v>
                </c:pt>
                <c:pt idx="3441">
                  <c:v>0.15</c:v>
                </c:pt>
                <c:pt idx="3442">
                  <c:v>0.15</c:v>
                </c:pt>
                <c:pt idx="3443">
                  <c:v>0.15</c:v>
                </c:pt>
                <c:pt idx="3444">
                  <c:v>0.15</c:v>
                </c:pt>
                <c:pt idx="3445">
                  <c:v>0.15</c:v>
                </c:pt>
                <c:pt idx="3446">
                  <c:v>0.15</c:v>
                </c:pt>
                <c:pt idx="3447">
                  <c:v>0.15</c:v>
                </c:pt>
                <c:pt idx="3448">
                  <c:v>0.15</c:v>
                </c:pt>
                <c:pt idx="3449">
                  <c:v>0.15</c:v>
                </c:pt>
                <c:pt idx="3450">
                  <c:v>0.15</c:v>
                </c:pt>
                <c:pt idx="3451">
                  <c:v>0.15</c:v>
                </c:pt>
                <c:pt idx="3452">
                  <c:v>0.15</c:v>
                </c:pt>
                <c:pt idx="3453">
                  <c:v>0.15</c:v>
                </c:pt>
                <c:pt idx="3454">
                  <c:v>0.15</c:v>
                </c:pt>
                <c:pt idx="3455">
                  <c:v>0.15</c:v>
                </c:pt>
                <c:pt idx="3456">
                  <c:v>0.15</c:v>
                </c:pt>
                <c:pt idx="3457">
                  <c:v>0.15</c:v>
                </c:pt>
                <c:pt idx="3458">
                  <c:v>0.15</c:v>
                </c:pt>
                <c:pt idx="3459">
                  <c:v>0.15</c:v>
                </c:pt>
                <c:pt idx="3460">
                  <c:v>0.15</c:v>
                </c:pt>
                <c:pt idx="3461">
                  <c:v>0.15</c:v>
                </c:pt>
                <c:pt idx="3462">
                  <c:v>0.15</c:v>
                </c:pt>
                <c:pt idx="3463">
                  <c:v>0.15</c:v>
                </c:pt>
                <c:pt idx="3464">
                  <c:v>0.15</c:v>
                </c:pt>
                <c:pt idx="3465">
                  <c:v>0.15</c:v>
                </c:pt>
                <c:pt idx="3466">
                  <c:v>0.15</c:v>
                </c:pt>
                <c:pt idx="3467">
                  <c:v>0.15</c:v>
                </c:pt>
                <c:pt idx="3468">
                  <c:v>0.15</c:v>
                </c:pt>
                <c:pt idx="3469">
                  <c:v>0.15</c:v>
                </c:pt>
                <c:pt idx="3470">
                  <c:v>0.15</c:v>
                </c:pt>
                <c:pt idx="3471">
                  <c:v>0.15</c:v>
                </c:pt>
                <c:pt idx="3472">
                  <c:v>0.15</c:v>
                </c:pt>
                <c:pt idx="3473">
                  <c:v>0.15</c:v>
                </c:pt>
                <c:pt idx="3474">
                  <c:v>0.15</c:v>
                </c:pt>
                <c:pt idx="3475">
                  <c:v>0.15</c:v>
                </c:pt>
                <c:pt idx="3476">
                  <c:v>0.15</c:v>
                </c:pt>
                <c:pt idx="3477">
                  <c:v>0.15</c:v>
                </c:pt>
                <c:pt idx="3478">
                  <c:v>0.15</c:v>
                </c:pt>
                <c:pt idx="3479">
                  <c:v>0.15</c:v>
                </c:pt>
                <c:pt idx="3480">
                  <c:v>0.15</c:v>
                </c:pt>
                <c:pt idx="3481">
                  <c:v>0.15</c:v>
                </c:pt>
                <c:pt idx="3482">
                  <c:v>0.15</c:v>
                </c:pt>
                <c:pt idx="3483">
                  <c:v>0.15</c:v>
                </c:pt>
                <c:pt idx="3484">
                  <c:v>0.15</c:v>
                </c:pt>
                <c:pt idx="3485">
                  <c:v>0.15</c:v>
                </c:pt>
                <c:pt idx="3486">
                  <c:v>0.15</c:v>
                </c:pt>
                <c:pt idx="3487">
                  <c:v>0.15</c:v>
                </c:pt>
                <c:pt idx="3488">
                  <c:v>0.15</c:v>
                </c:pt>
                <c:pt idx="3489">
                  <c:v>0.15</c:v>
                </c:pt>
                <c:pt idx="3490">
                  <c:v>0.15</c:v>
                </c:pt>
                <c:pt idx="3491">
                  <c:v>0.15</c:v>
                </c:pt>
                <c:pt idx="3492">
                  <c:v>0.15</c:v>
                </c:pt>
                <c:pt idx="3493">
                  <c:v>0.15</c:v>
                </c:pt>
                <c:pt idx="3494">
                  <c:v>0.15</c:v>
                </c:pt>
                <c:pt idx="3495">
                  <c:v>0.15</c:v>
                </c:pt>
                <c:pt idx="3496">
                  <c:v>0.15</c:v>
                </c:pt>
                <c:pt idx="3497">
                  <c:v>0.15</c:v>
                </c:pt>
                <c:pt idx="3498">
                  <c:v>0.15</c:v>
                </c:pt>
                <c:pt idx="3499">
                  <c:v>0.15</c:v>
                </c:pt>
                <c:pt idx="3500">
                  <c:v>0.15</c:v>
                </c:pt>
                <c:pt idx="3501">
                  <c:v>0.15</c:v>
                </c:pt>
                <c:pt idx="3502">
                  <c:v>0.15</c:v>
                </c:pt>
                <c:pt idx="3503">
                  <c:v>0.15</c:v>
                </c:pt>
                <c:pt idx="3504">
                  <c:v>0.15</c:v>
                </c:pt>
                <c:pt idx="3505">
                  <c:v>0.15</c:v>
                </c:pt>
                <c:pt idx="3506">
                  <c:v>0.15</c:v>
                </c:pt>
                <c:pt idx="3507">
                  <c:v>0.15</c:v>
                </c:pt>
                <c:pt idx="3508">
                  <c:v>0.15</c:v>
                </c:pt>
                <c:pt idx="3509">
                  <c:v>0.15</c:v>
                </c:pt>
                <c:pt idx="3510">
                  <c:v>0.15</c:v>
                </c:pt>
                <c:pt idx="3511">
                  <c:v>0.15</c:v>
                </c:pt>
                <c:pt idx="3512">
                  <c:v>0.15</c:v>
                </c:pt>
                <c:pt idx="3513">
                  <c:v>0.15</c:v>
                </c:pt>
                <c:pt idx="3514">
                  <c:v>0.15</c:v>
                </c:pt>
                <c:pt idx="3515">
                  <c:v>0.15</c:v>
                </c:pt>
                <c:pt idx="3516">
                  <c:v>0.15</c:v>
                </c:pt>
                <c:pt idx="3517">
                  <c:v>0.15</c:v>
                </c:pt>
                <c:pt idx="3518">
                  <c:v>0.15</c:v>
                </c:pt>
                <c:pt idx="3519">
                  <c:v>0.15</c:v>
                </c:pt>
                <c:pt idx="3520">
                  <c:v>0.15</c:v>
                </c:pt>
                <c:pt idx="3521">
                  <c:v>0.15</c:v>
                </c:pt>
                <c:pt idx="3522">
                  <c:v>0.15</c:v>
                </c:pt>
                <c:pt idx="3523">
                  <c:v>0.15</c:v>
                </c:pt>
                <c:pt idx="3524">
                  <c:v>0.15</c:v>
                </c:pt>
                <c:pt idx="3525">
                  <c:v>0.15</c:v>
                </c:pt>
                <c:pt idx="3526">
                  <c:v>0.15</c:v>
                </c:pt>
                <c:pt idx="3527">
                  <c:v>0.15</c:v>
                </c:pt>
                <c:pt idx="3528">
                  <c:v>0.15</c:v>
                </c:pt>
                <c:pt idx="3529">
                  <c:v>0.15</c:v>
                </c:pt>
                <c:pt idx="3530">
                  <c:v>0.15</c:v>
                </c:pt>
                <c:pt idx="3531">
                  <c:v>0.15</c:v>
                </c:pt>
                <c:pt idx="3532">
                  <c:v>0.15</c:v>
                </c:pt>
                <c:pt idx="3533">
                  <c:v>0.15</c:v>
                </c:pt>
                <c:pt idx="3534">
                  <c:v>0.15</c:v>
                </c:pt>
                <c:pt idx="3535">
                  <c:v>0.15</c:v>
                </c:pt>
                <c:pt idx="3536">
                  <c:v>0.15</c:v>
                </c:pt>
                <c:pt idx="3537">
                  <c:v>0.15</c:v>
                </c:pt>
                <c:pt idx="3538">
                  <c:v>0.15</c:v>
                </c:pt>
                <c:pt idx="3539">
                  <c:v>0.15</c:v>
                </c:pt>
                <c:pt idx="3540">
                  <c:v>0.15</c:v>
                </c:pt>
                <c:pt idx="3541">
                  <c:v>0.15</c:v>
                </c:pt>
                <c:pt idx="3542">
                  <c:v>0.15</c:v>
                </c:pt>
                <c:pt idx="3543">
                  <c:v>0.15</c:v>
                </c:pt>
                <c:pt idx="3544">
                  <c:v>0.15</c:v>
                </c:pt>
                <c:pt idx="3545">
                  <c:v>0.15</c:v>
                </c:pt>
                <c:pt idx="3546">
                  <c:v>0.15</c:v>
                </c:pt>
                <c:pt idx="3547">
                  <c:v>0.15</c:v>
                </c:pt>
                <c:pt idx="3548">
                  <c:v>0.15</c:v>
                </c:pt>
                <c:pt idx="3549">
                  <c:v>0.15</c:v>
                </c:pt>
                <c:pt idx="3550">
                  <c:v>0.15</c:v>
                </c:pt>
                <c:pt idx="3551">
                  <c:v>0.15</c:v>
                </c:pt>
                <c:pt idx="3552">
                  <c:v>0.15</c:v>
                </c:pt>
                <c:pt idx="3553">
                  <c:v>0.15</c:v>
                </c:pt>
                <c:pt idx="3554">
                  <c:v>0.15</c:v>
                </c:pt>
                <c:pt idx="3555">
                  <c:v>0.15</c:v>
                </c:pt>
                <c:pt idx="3556">
                  <c:v>0.15</c:v>
                </c:pt>
                <c:pt idx="3557">
                  <c:v>0.15</c:v>
                </c:pt>
                <c:pt idx="3558">
                  <c:v>0.15</c:v>
                </c:pt>
                <c:pt idx="3559">
                  <c:v>0.15</c:v>
                </c:pt>
                <c:pt idx="3560">
                  <c:v>0.15</c:v>
                </c:pt>
                <c:pt idx="3561">
                  <c:v>0.15</c:v>
                </c:pt>
                <c:pt idx="3562">
                  <c:v>0.15</c:v>
                </c:pt>
                <c:pt idx="3563">
                  <c:v>0.15</c:v>
                </c:pt>
                <c:pt idx="3564">
                  <c:v>0.15</c:v>
                </c:pt>
                <c:pt idx="3565">
                  <c:v>0.15</c:v>
                </c:pt>
                <c:pt idx="3566">
                  <c:v>0.15</c:v>
                </c:pt>
                <c:pt idx="3567">
                  <c:v>0.15</c:v>
                </c:pt>
                <c:pt idx="3568">
                  <c:v>0.15</c:v>
                </c:pt>
                <c:pt idx="3569">
                  <c:v>0.15</c:v>
                </c:pt>
                <c:pt idx="3570">
                  <c:v>0.15</c:v>
                </c:pt>
                <c:pt idx="3571">
                  <c:v>0.15</c:v>
                </c:pt>
                <c:pt idx="3572">
                  <c:v>0.15</c:v>
                </c:pt>
                <c:pt idx="3573">
                  <c:v>0.15</c:v>
                </c:pt>
                <c:pt idx="3574">
                  <c:v>0.15</c:v>
                </c:pt>
                <c:pt idx="3575">
                  <c:v>0.15</c:v>
                </c:pt>
                <c:pt idx="3576">
                  <c:v>0.15</c:v>
                </c:pt>
                <c:pt idx="3577">
                  <c:v>0.15</c:v>
                </c:pt>
                <c:pt idx="3578">
                  <c:v>0.15</c:v>
                </c:pt>
                <c:pt idx="3579">
                  <c:v>0.15</c:v>
                </c:pt>
                <c:pt idx="3580">
                  <c:v>0.15</c:v>
                </c:pt>
                <c:pt idx="3581">
                  <c:v>0.15</c:v>
                </c:pt>
                <c:pt idx="3582">
                  <c:v>0.15</c:v>
                </c:pt>
                <c:pt idx="3583">
                  <c:v>0.15</c:v>
                </c:pt>
                <c:pt idx="3584">
                  <c:v>0.15</c:v>
                </c:pt>
                <c:pt idx="3585">
                  <c:v>0.15</c:v>
                </c:pt>
                <c:pt idx="3586">
                  <c:v>0.15</c:v>
                </c:pt>
                <c:pt idx="3587">
                  <c:v>0.15</c:v>
                </c:pt>
                <c:pt idx="3588">
                  <c:v>0.15</c:v>
                </c:pt>
                <c:pt idx="3589">
                  <c:v>0.15</c:v>
                </c:pt>
                <c:pt idx="3590">
                  <c:v>0.15</c:v>
                </c:pt>
                <c:pt idx="3591">
                  <c:v>0.15</c:v>
                </c:pt>
                <c:pt idx="3592">
                  <c:v>0.15</c:v>
                </c:pt>
                <c:pt idx="3593">
                  <c:v>0.15</c:v>
                </c:pt>
                <c:pt idx="3594">
                  <c:v>0.15</c:v>
                </c:pt>
                <c:pt idx="3595">
                  <c:v>0.15</c:v>
                </c:pt>
                <c:pt idx="3596">
                  <c:v>0.15</c:v>
                </c:pt>
                <c:pt idx="3597">
                  <c:v>0.15</c:v>
                </c:pt>
                <c:pt idx="3598">
                  <c:v>0.15</c:v>
                </c:pt>
                <c:pt idx="3599">
                  <c:v>0.15</c:v>
                </c:pt>
                <c:pt idx="3600">
                  <c:v>0.15</c:v>
                </c:pt>
                <c:pt idx="3601">
                  <c:v>0.15</c:v>
                </c:pt>
                <c:pt idx="3602">
                  <c:v>0.15</c:v>
                </c:pt>
                <c:pt idx="3603">
                  <c:v>0.15</c:v>
                </c:pt>
                <c:pt idx="3604">
                  <c:v>0.15</c:v>
                </c:pt>
                <c:pt idx="3605">
                  <c:v>0.15</c:v>
                </c:pt>
                <c:pt idx="3606">
                  <c:v>0.15</c:v>
                </c:pt>
                <c:pt idx="3607">
                  <c:v>0.15</c:v>
                </c:pt>
                <c:pt idx="3608">
                  <c:v>0.15</c:v>
                </c:pt>
                <c:pt idx="3609">
                  <c:v>0.15</c:v>
                </c:pt>
                <c:pt idx="3610">
                  <c:v>0.15</c:v>
                </c:pt>
                <c:pt idx="3611">
                  <c:v>0.15</c:v>
                </c:pt>
                <c:pt idx="3612">
                  <c:v>0.15</c:v>
                </c:pt>
                <c:pt idx="3613">
                  <c:v>0.15</c:v>
                </c:pt>
                <c:pt idx="3614">
                  <c:v>0.15</c:v>
                </c:pt>
                <c:pt idx="3615">
                  <c:v>0.15</c:v>
                </c:pt>
                <c:pt idx="3616">
                  <c:v>0.15</c:v>
                </c:pt>
                <c:pt idx="3617">
                  <c:v>0.15</c:v>
                </c:pt>
                <c:pt idx="3618">
                  <c:v>0.15</c:v>
                </c:pt>
                <c:pt idx="3619">
                  <c:v>0.15</c:v>
                </c:pt>
                <c:pt idx="3620">
                  <c:v>0.15</c:v>
                </c:pt>
                <c:pt idx="3621">
                  <c:v>0.15</c:v>
                </c:pt>
                <c:pt idx="3622">
                  <c:v>0.15</c:v>
                </c:pt>
                <c:pt idx="3623">
                  <c:v>0.15</c:v>
                </c:pt>
                <c:pt idx="3624">
                  <c:v>0.15</c:v>
                </c:pt>
                <c:pt idx="3625">
                  <c:v>0.15</c:v>
                </c:pt>
                <c:pt idx="3626">
                  <c:v>0.15</c:v>
                </c:pt>
                <c:pt idx="3627">
                  <c:v>0.15</c:v>
                </c:pt>
                <c:pt idx="3628">
                  <c:v>0.15</c:v>
                </c:pt>
                <c:pt idx="3629">
                  <c:v>0.15</c:v>
                </c:pt>
                <c:pt idx="3630">
                  <c:v>0.15</c:v>
                </c:pt>
                <c:pt idx="3631">
                  <c:v>0.15</c:v>
                </c:pt>
                <c:pt idx="3632">
                  <c:v>0.15</c:v>
                </c:pt>
                <c:pt idx="3633">
                  <c:v>0.15</c:v>
                </c:pt>
                <c:pt idx="3634">
                  <c:v>0.15</c:v>
                </c:pt>
                <c:pt idx="3635">
                  <c:v>0.15</c:v>
                </c:pt>
                <c:pt idx="3636">
                  <c:v>0.15</c:v>
                </c:pt>
                <c:pt idx="3637">
                  <c:v>0.15</c:v>
                </c:pt>
                <c:pt idx="3638">
                  <c:v>0.15</c:v>
                </c:pt>
                <c:pt idx="3639">
                  <c:v>0.15</c:v>
                </c:pt>
                <c:pt idx="3640">
                  <c:v>0.15</c:v>
                </c:pt>
                <c:pt idx="3641">
                  <c:v>0.15</c:v>
                </c:pt>
                <c:pt idx="3642">
                  <c:v>0.15</c:v>
                </c:pt>
                <c:pt idx="3643">
                  <c:v>0.15</c:v>
                </c:pt>
                <c:pt idx="3644">
                  <c:v>0.15</c:v>
                </c:pt>
                <c:pt idx="3645">
                  <c:v>0.15</c:v>
                </c:pt>
                <c:pt idx="3646">
                  <c:v>0.15</c:v>
                </c:pt>
                <c:pt idx="3647">
                  <c:v>0.15</c:v>
                </c:pt>
                <c:pt idx="3648">
                  <c:v>0.15</c:v>
                </c:pt>
                <c:pt idx="3649">
                  <c:v>0.15</c:v>
                </c:pt>
                <c:pt idx="3650">
                  <c:v>0.15</c:v>
                </c:pt>
                <c:pt idx="3651">
                  <c:v>0.15</c:v>
                </c:pt>
                <c:pt idx="3652">
                  <c:v>0.15</c:v>
                </c:pt>
                <c:pt idx="3653">
                  <c:v>0.15</c:v>
                </c:pt>
                <c:pt idx="3654">
                  <c:v>0.15</c:v>
                </c:pt>
                <c:pt idx="3655">
                  <c:v>0.15</c:v>
                </c:pt>
                <c:pt idx="3656">
                  <c:v>0.15</c:v>
                </c:pt>
                <c:pt idx="3657">
                  <c:v>0.15</c:v>
                </c:pt>
                <c:pt idx="3658">
                  <c:v>0.15</c:v>
                </c:pt>
                <c:pt idx="3659">
                  <c:v>0.15</c:v>
                </c:pt>
                <c:pt idx="3660">
                  <c:v>0.15</c:v>
                </c:pt>
                <c:pt idx="3661">
                  <c:v>0.15</c:v>
                </c:pt>
                <c:pt idx="3662">
                  <c:v>0.15</c:v>
                </c:pt>
                <c:pt idx="3663">
                  <c:v>0.15</c:v>
                </c:pt>
                <c:pt idx="3664">
                  <c:v>0.15</c:v>
                </c:pt>
                <c:pt idx="3665">
                  <c:v>0.15</c:v>
                </c:pt>
                <c:pt idx="3666">
                  <c:v>0.15</c:v>
                </c:pt>
                <c:pt idx="3667">
                  <c:v>0.15</c:v>
                </c:pt>
                <c:pt idx="3668">
                  <c:v>0.15</c:v>
                </c:pt>
                <c:pt idx="3669">
                  <c:v>0.15</c:v>
                </c:pt>
                <c:pt idx="3670">
                  <c:v>0.15</c:v>
                </c:pt>
                <c:pt idx="3671">
                  <c:v>0.15</c:v>
                </c:pt>
                <c:pt idx="3672">
                  <c:v>0.15</c:v>
                </c:pt>
                <c:pt idx="3673">
                  <c:v>0.15</c:v>
                </c:pt>
                <c:pt idx="3674">
                  <c:v>0.15</c:v>
                </c:pt>
                <c:pt idx="3675">
                  <c:v>0.15</c:v>
                </c:pt>
                <c:pt idx="3676">
                  <c:v>0.15</c:v>
                </c:pt>
                <c:pt idx="3677">
                  <c:v>0.15</c:v>
                </c:pt>
                <c:pt idx="3678">
                  <c:v>0.15</c:v>
                </c:pt>
                <c:pt idx="3679">
                  <c:v>0.15</c:v>
                </c:pt>
                <c:pt idx="3680">
                  <c:v>0.15</c:v>
                </c:pt>
                <c:pt idx="3681">
                  <c:v>0.15</c:v>
                </c:pt>
                <c:pt idx="3682">
                  <c:v>0.15</c:v>
                </c:pt>
                <c:pt idx="3683">
                  <c:v>0.15</c:v>
                </c:pt>
                <c:pt idx="3684">
                  <c:v>0.15</c:v>
                </c:pt>
                <c:pt idx="3685">
                  <c:v>0.15</c:v>
                </c:pt>
                <c:pt idx="3686">
                  <c:v>0.15</c:v>
                </c:pt>
                <c:pt idx="3687">
                  <c:v>0.15</c:v>
                </c:pt>
                <c:pt idx="3688">
                  <c:v>0.15</c:v>
                </c:pt>
                <c:pt idx="3689">
                  <c:v>0.15</c:v>
                </c:pt>
                <c:pt idx="3690">
                  <c:v>0.15</c:v>
                </c:pt>
                <c:pt idx="3691">
                  <c:v>0.15</c:v>
                </c:pt>
                <c:pt idx="3692">
                  <c:v>0.15</c:v>
                </c:pt>
                <c:pt idx="3693">
                  <c:v>0.15</c:v>
                </c:pt>
                <c:pt idx="3694">
                  <c:v>0.15</c:v>
                </c:pt>
                <c:pt idx="3695">
                  <c:v>0.15</c:v>
                </c:pt>
                <c:pt idx="3696">
                  <c:v>0.15</c:v>
                </c:pt>
                <c:pt idx="3697">
                  <c:v>0.15</c:v>
                </c:pt>
                <c:pt idx="3698">
                  <c:v>0.15</c:v>
                </c:pt>
                <c:pt idx="3699">
                  <c:v>0.15</c:v>
                </c:pt>
                <c:pt idx="3700">
                  <c:v>0.15</c:v>
                </c:pt>
                <c:pt idx="3701">
                  <c:v>0.15</c:v>
                </c:pt>
                <c:pt idx="3702">
                  <c:v>0.15</c:v>
                </c:pt>
                <c:pt idx="3703">
                  <c:v>0.15</c:v>
                </c:pt>
                <c:pt idx="3704">
                  <c:v>0.15</c:v>
                </c:pt>
                <c:pt idx="3705">
                  <c:v>0.15</c:v>
                </c:pt>
                <c:pt idx="3706">
                  <c:v>0.15</c:v>
                </c:pt>
                <c:pt idx="3707">
                  <c:v>0.15</c:v>
                </c:pt>
                <c:pt idx="3708">
                  <c:v>0.15</c:v>
                </c:pt>
                <c:pt idx="3709">
                  <c:v>0.15</c:v>
                </c:pt>
                <c:pt idx="3710">
                  <c:v>0.15</c:v>
                </c:pt>
                <c:pt idx="3711">
                  <c:v>0.15</c:v>
                </c:pt>
                <c:pt idx="3712">
                  <c:v>0.15</c:v>
                </c:pt>
                <c:pt idx="3713">
                  <c:v>0.15</c:v>
                </c:pt>
                <c:pt idx="3714">
                  <c:v>0.15</c:v>
                </c:pt>
                <c:pt idx="3715">
                  <c:v>0.15</c:v>
                </c:pt>
                <c:pt idx="3716">
                  <c:v>0.15</c:v>
                </c:pt>
                <c:pt idx="3717">
                  <c:v>0.15</c:v>
                </c:pt>
                <c:pt idx="3718">
                  <c:v>0.15</c:v>
                </c:pt>
                <c:pt idx="3719">
                  <c:v>0.15</c:v>
                </c:pt>
                <c:pt idx="3720">
                  <c:v>0.15</c:v>
                </c:pt>
                <c:pt idx="3721">
                  <c:v>0.15</c:v>
                </c:pt>
                <c:pt idx="3722">
                  <c:v>0.15</c:v>
                </c:pt>
                <c:pt idx="3723">
                  <c:v>0.15</c:v>
                </c:pt>
                <c:pt idx="3724">
                  <c:v>0.15</c:v>
                </c:pt>
                <c:pt idx="3725">
                  <c:v>0.15</c:v>
                </c:pt>
                <c:pt idx="3726">
                  <c:v>0.15</c:v>
                </c:pt>
                <c:pt idx="3727">
                  <c:v>0.15</c:v>
                </c:pt>
                <c:pt idx="3728">
                  <c:v>0.15</c:v>
                </c:pt>
                <c:pt idx="3729">
                  <c:v>0.15</c:v>
                </c:pt>
                <c:pt idx="3730">
                  <c:v>0.15</c:v>
                </c:pt>
                <c:pt idx="3731">
                  <c:v>0.15</c:v>
                </c:pt>
                <c:pt idx="3732">
                  <c:v>0.15</c:v>
                </c:pt>
                <c:pt idx="3733">
                  <c:v>0.15</c:v>
                </c:pt>
                <c:pt idx="3734">
                  <c:v>0.15</c:v>
                </c:pt>
                <c:pt idx="3735">
                  <c:v>0.15</c:v>
                </c:pt>
                <c:pt idx="3736">
                  <c:v>0.15</c:v>
                </c:pt>
                <c:pt idx="3737">
                  <c:v>0.15</c:v>
                </c:pt>
                <c:pt idx="3738">
                  <c:v>0.15</c:v>
                </c:pt>
                <c:pt idx="3739">
                  <c:v>0.15</c:v>
                </c:pt>
                <c:pt idx="3740">
                  <c:v>0.15</c:v>
                </c:pt>
                <c:pt idx="3741">
                  <c:v>0.15</c:v>
                </c:pt>
                <c:pt idx="3742">
                  <c:v>0.15</c:v>
                </c:pt>
                <c:pt idx="3743">
                  <c:v>0.15</c:v>
                </c:pt>
                <c:pt idx="3744">
                  <c:v>0.15</c:v>
                </c:pt>
                <c:pt idx="3745">
                  <c:v>0.15</c:v>
                </c:pt>
                <c:pt idx="3746">
                  <c:v>0.15</c:v>
                </c:pt>
                <c:pt idx="3747">
                  <c:v>0.15</c:v>
                </c:pt>
                <c:pt idx="3748">
                  <c:v>0.15</c:v>
                </c:pt>
                <c:pt idx="3749">
                  <c:v>0.15</c:v>
                </c:pt>
                <c:pt idx="3750">
                  <c:v>0.15</c:v>
                </c:pt>
                <c:pt idx="3751">
                  <c:v>0.15</c:v>
                </c:pt>
                <c:pt idx="3752">
                  <c:v>0.15</c:v>
                </c:pt>
                <c:pt idx="3753">
                  <c:v>0.15</c:v>
                </c:pt>
                <c:pt idx="3754">
                  <c:v>0.15</c:v>
                </c:pt>
                <c:pt idx="3755">
                  <c:v>0.15</c:v>
                </c:pt>
                <c:pt idx="3756">
                  <c:v>0.15</c:v>
                </c:pt>
                <c:pt idx="3757">
                  <c:v>0.15</c:v>
                </c:pt>
                <c:pt idx="3758">
                  <c:v>0.15</c:v>
                </c:pt>
                <c:pt idx="3759">
                  <c:v>0.15</c:v>
                </c:pt>
                <c:pt idx="3760">
                  <c:v>0.15</c:v>
                </c:pt>
                <c:pt idx="3761">
                  <c:v>0.15</c:v>
                </c:pt>
                <c:pt idx="3762">
                  <c:v>0.15</c:v>
                </c:pt>
                <c:pt idx="3763">
                  <c:v>0.15</c:v>
                </c:pt>
                <c:pt idx="3764">
                  <c:v>0.15</c:v>
                </c:pt>
                <c:pt idx="3765">
                  <c:v>0.15</c:v>
                </c:pt>
                <c:pt idx="3766">
                  <c:v>0.15</c:v>
                </c:pt>
                <c:pt idx="3767">
                  <c:v>0.15</c:v>
                </c:pt>
                <c:pt idx="3768">
                  <c:v>0.15</c:v>
                </c:pt>
                <c:pt idx="3769">
                  <c:v>0.15</c:v>
                </c:pt>
                <c:pt idx="3770">
                  <c:v>0.15</c:v>
                </c:pt>
                <c:pt idx="3771">
                  <c:v>0.15</c:v>
                </c:pt>
                <c:pt idx="3772">
                  <c:v>0.15</c:v>
                </c:pt>
                <c:pt idx="3773">
                  <c:v>0.15</c:v>
                </c:pt>
                <c:pt idx="3774">
                  <c:v>0.15</c:v>
                </c:pt>
                <c:pt idx="3775">
                  <c:v>0.15</c:v>
                </c:pt>
                <c:pt idx="3776">
                  <c:v>0.15</c:v>
                </c:pt>
                <c:pt idx="3777">
                  <c:v>0.15</c:v>
                </c:pt>
                <c:pt idx="3778">
                  <c:v>0.15</c:v>
                </c:pt>
                <c:pt idx="3779">
                  <c:v>0.15</c:v>
                </c:pt>
                <c:pt idx="3780">
                  <c:v>0.15</c:v>
                </c:pt>
                <c:pt idx="3781">
                  <c:v>0.15</c:v>
                </c:pt>
                <c:pt idx="3782">
                  <c:v>0.15</c:v>
                </c:pt>
                <c:pt idx="3783">
                  <c:v>0.15</c:v>
                </c:pt>
                <c:pt idx="3784">
                  <c:v>0.15</c:v>
                </c:pt>
                <c:pt idx="3785">
                  <c:v>0.15</c:v>
                </c:pt>
                <c:pt idx="3786">
                  <c:v>0.15</c:v>
                </c:pt>
                <c:pt idx="3787">
                  <c:v>0.15</c:v>
                </c:pt>
                <c:pt idx="3788">
                  <c:v>0.15</c:v>
                </c:pt>
                <c:pt idx="3789">
                  <c:v>0.15</c:v>
                </c:pt>
                <c:pt idx="3790">
                  <c:v>0.15</c:v>
                </c:pt>
                <c:pt idx="3791">
                  <c:v>0.15</c:v>
                </c:pt>
                <c:pt idx="3792">
                  <c:v>0.15</c:v>
                </c:pt>
                <c:pt idx="3793">
                  <c:v>0.15</c:v>
                </c:pt>
                <c:pt idx="3794">
                  <c:v>0.15</c:v>
                </c:pt>
                <c:pt idx="3795">
                  <c:v>0.15</c:v>
                </c:pt>
                <c:pt idx="3796">
                  <c:v>0.15</c:v>
                </c:pt>
                <c:pt idx="3797">
                  <c:v>0.15</c:v>
                </c:pt>
                <c:pt idx="3798">
                  <c:v>0.15</c:v>
                </c:pt>
                <c:pt idx="3799">
                  <c:v>0.15</c:v>
                </c:pt>
                <c:pt idx="3800">
                  <c:v>0.15</c:v>
                </c:pt>
                <c:pt idx="3801">
                  <c:v>0.15</c:v>
                </c:pt>
                <c:pt idx="3802">
                  <c:v>0.15</c:v>
                </c:pt>
                <c:pt idx="3803">
                  <c:v>0.15</c:v>
                </c:pt>
                <c:pt idx="3804">
                  <c:v>0.15</c:v>
                </c:pt>
                <c:pt idx="3805">
                  <c:v>0.15</c:v>
                </c:pt>
                <c:pt idx="3806">
                  <c:v>0.15</c:v>
                </c:pt>
                <c:pt idx="3807">
                  <c:v>0.15</c:v>
                </c:pt>
                <c:pt idx="3808">
                  <c:v>0.15</c:v>
                </c:pt>
                <c:pt idx="3809">
                  <c:v>0.15</c:v>
                </c:pt>
                <c:pt idx="3810">
                  <c:v>0.15</c:v>
                </c:pt>
                <c:pt idx="3811">
                  <c:v>0.15</c:v>
                </c:pt>
                <c:pt idx="3812">
                  <c:v>0.15</c:v>
                </c:pt>
                <c:pt idx="3813">
                  <c:v>0.15</c:v>
                </c:pt>
                <c:pt idx="3814">
                  <c:v>0.15</c:v>
                </c:pt>
                <c:pt idx="3815">
                  <c:v>0.15</c:v>
                </c:pt>
                <c:pt idx="3816">
                  <c:v>0.15</c:v>
                </c:pt>
                <c:pt idx="3817">
                  <c:v>0.15</c:v>
                </c:pt>
                <c:pt idx="3818">
                  <c:v>0.15</c:v>
                </c:pt>
                <c:pt idx="3819">
                  <c:v>0.15</c:v>
                </c:pt>
                <c:pt idx="3820">
                  <c:v>0.15</c:v>
                </c:pt>
                <c:pt idx="3821">
                  <c:v>0.15</c:v>
                </c:pt>
                <c:pt idx="3822">
                  <c:v>0.15</c:v>
                </c:pt>
                <c:pt idx="3823">
                  <c:v>0.15</c:v>
                </c:pt>
                <c:pt idx="3824">
                  <c:v>0.15</c:v>
                </c:pt>
                <c:pt idx="3825">
                  <c:v>0.15</c:v>
                </c:pt>
                <c:pt idx="3826">
                  <c:v>0.15</c:v>
                </c:pt>
                <c:pt idx="3827">
                  <c:v>0.15</c:v>
                </c:pt>
                <c:pt idx="3828">
                  <c:v>0.15</c:v>
                </c:pt>
                <c:pt idx="3829">
                  <c:v>0.15</c:v>
                </c:pt>
                <c:pt idx="3830">
                  <c:v>0.15</c:v>
                </c:pt>
                <c:pt idx="3831">
                  <c:v>0.15</c:v>
                </c:pt>
                <c:pt idx="3832">
                  <c:v>0.15</c:v>
                </c:pt>
                <c:pt idx="3833">
                  <c:v>0.15</c:v>
                </c:pt>
                <c:pt idx="3834">
                  <c:v>0.15</c:v>
                </c:pt>
                <c:pt idx="3835">
                  <c:v>0.15</c:v>
                </c:pt>
                <c:pt idx="3836">
                  <c:v>0.15</c:v>
                </c:pt>
                <c:pt idx="3837">
                  <c:v>0.15</c:v>
                </c:pt>
                <c:pt idx="3838">
                  <c:v>0.15</c:v>
                </c:pt>
                <c:pt idx="3839">
                  <c:v>0.15</c:v>
                </c:pt>
                <c:pt idx="3840">
                  <c:v>0.15</c:v>
                </c:pt>
                <c:pt idx="3841">
                  <c:v>0.15</c:v>
                </c:pt>
                <c:pt idx="3842">
                  <c:v>0.15</c:v>
                </c:pt>
                <c:pt idx="3843">
                  <c:v>0.15</c:v>
                </c:pt>
                <c:pt idx="3844">
                  <c:v>0.15</c:v>
                </c:pt>
                <c:pt idx="3845">
                  <c:v>0.15</c:v>
                </c:pt>
                <c:pt idx="3846">
                  <c:v>0.15</c:v>
                </c:pt>
                <c:pt idx="3847">
                  <c:v>0.15</c:v>
                </c:pt>
                <c:pt idx="3848">
                  <c:v>0.15</c:v>
                </c:pt>
                <c:pt idx="3849">
                  <c:v>0.15</c:v>
                </c:pt>
                <c:pt idx="3850">
                  <c:v>0.15</c:v>
                </c:pt>
                <c:pt idx="3851">
                  <c:v>0.15</c:v>
                </c:pt>
                <c:pt idx="3852">
                  <c:v>0.15</c:v>
                </c:pt>
                <c:pt idx="3853">
                  <c:v>0.15</c:v>
                </c:pt>
                <c:pt idx="3854">
                  <c:v>0.15</c:v>
                </c:pt>
                <c:pt idx="3855">
                  <c:v>0.15</c:v>
                </c:pt>
                <c:pt idx="3856">
                  <c:v>0.15</c:v>
                </c:pt>
                <c:pt idx="3857">
                  <c:v>0.15</c:v>
                </c:pt>
                <c:pt idx="3858">
                  <c:v>0.15</c:v>
                </c:pt>
                <c:pt idx="3859">
                  <c:v>0.15</c:v>
                </c:pt>
                <c:pt idx="3860">
                  <c:v>0.15</c:v>
                </c:pt>
                <c:pt idx="3861">
                  <c:v>0.15</c:v>
                </c:pt>
                <c:pt idx="3862">
                  <c:v>0.15</c:v>
                </c:pt>
                <c:pt idx="3863">
                  <c:v>0.15</c:v>
                </c:pt>
                <c:pt idx="3864">
                  <c:v>0.15</c:v>
                </c:pt>
                <c:pt idx="3865">
                  <c:v>0.15</c:v>
                </c:pt>
                <c:pt idx="3866">
                  <c:v>0.15</c:v>
                </c:pt>
                <c:pt idx="3867">
                  <c:v>0.15</c:v>
                </c:pt>
                <c:pt idx="3868">
                  <c:v>0.15</c:v>
                </c:pt>
                <c:pt idx="3869">
                  <c:v>0.15</c:v>
                </c:pt>
                <c:pt idx="3870">
                  <c:v>0.15</c:v>
                </c:pt>
                <c:pt idx="3871">
                  <c:v>0.15</c:v>
                </c:pt>
                <c:pt idx="3872">
                  <c:v>0.15</c:v>
                </c:pt>
                <c:pt idx="3873">
                  <c:v>0.15</c:v>
                </c:pt>
                <c:pt idx="3874">
                  <c:v>0.15</c:v>
                </c:pt>
                <c:pt idx="3875">
                  <c:v>0.15</c:v>
                </c:pt>
                <c:pt idx="3876">
                  <c:v>0.15</c:v>
                </c:pt>
                <c:pt idx="3877">
                  <c:v>0.15</c:v>
                </c:pt>
                <c:pt idx="3878">
                  <c:v>0.15</c:v>
                </c:pt>
                <c:pt idx="3879">
                  <c:v>0.15</c:v>
                </c:pt>
                <c:pt idx="3880">
                  <c:v>0.15</c:v>
                </c:pt>
                <c:pt idx="3881">
                  <c:v>0.15</c:v>
                </c:pt>
                <c:pt idx="3882">
                  <c:v>0.15</c:v>
                </c:pt>
                <c:pt idx="3883">
                  <c:v>0.15</c:v>
                </c:pt>
                <c:pt idx="3884">
                  <c:v>0.15</c:v>
                </c:pt>
                <c:pt idx="3885">
                  <c:v>0.15</c:v>
                </c:pt>
                <c:pt idx="3886">
                  <c:v>0.15</c:v>
                </c:pt>
                <c:pt idx="3887">
                  <c:v>0.15</c:v>
                </c:pt>
                <c:pt idx="3888">
                  <c:v>0.15</c:v>
                </c:pt>
                <c:pt idx="3889">
                  <c:v>0.15</c:v>
                </c:pt>
                <c:pt idx="3890">
                  <c:v>0.15</c:v>
                </c:pt>
                <c:pt idx="3891">
                  <c:v>0.15</c:v>
                </c:pt>
                <c:pt idx="3892">
                  <c:v>0.15</c:v>
                </c:pt>
                <c:pt idx="3893">
                  <c:v>0.15</c:v>
                </c:pt>
                <c:pt idx="3894">
                  <c:v>0.15</c:v>
                </c:pt>
                <c:pt idx="3895">
                  <c:v>0.15</c:v>
                </c:pt>
                <c:pt idx="3896">
                  <c:v>0.15</c:v>
                </c:pt>
                <c:pt idx="3897">
                  <c:v>0.15</c:v>
                </c:pt>
                <c:pt idx="3898">
                  <c:v>0.15</c:v>
                </c:pt>
                <c:pt idx="3899">
                  <c:v>0.15</c:v>
                </c:pt>
                <c:pt idx="3900">
                  <c:v>0.15</c:v>
                </c:pt>
                <c:pt idx="3901">
                  <c:v>0.15</c:v>
                </c:pt>
                <c:pt idx="3902">
                  <c:v>0.15</c:v>
                </c:pt>
                <c:pt idx="3903">
                  <c:v>0.15</c:v>
                </c:pt>
                <c:pt idx="3904">
                  <c:v>0.15</c:v>
                </c:pt>
                <c:pt idx="3905">
                  <c:v>0.15</c:v>
                </c:pt>
                <c:pt idx="3906">
                  <c:v>0.15</c:v>
                </c:pt>
                <c:pt idx="3907">
                  <c:v>0.15</c:v>
                </c:pt>
                <c:pt idx="3908">
                  <c:v>0.15</c:v>
                </c:pt>
                <c:pt idx="3909">
                  <c:v>0.15</c:v>
                </c:pt>
                <c:pt idx="3910">
                  <c:v>0.15</c:v>
                </c:pt>
                <c:pt idx="3911">
                  <c:v>0.15</c:v>
                </c:pt>
                <c:pt idx="3912">
                  <c:v>0.15</c:v>
                </c:pt>
                <c:pt idx="3913">
                  <c:v>0.15</c:v>
                </c:pt>
                <c:pt idx="3914">
                  <c:v>0.15</c:v>
                </c:pt>
                <c:pt idx="3915">
                  <c:v>0.15</c:v>
                </c:pt>
                <c:pt idx="3916">
                  <c:v>0.15</c:v>
                </c:pt>
                <c:pt idx="3917">
                  <c:v>0.15</c:v>
                </c:pt>
                <c:pt idx="3918">
                  <c:v>0.15</c:v>
                </c:pt>
                <c:pt idx="3919">
                  <c:v>0.15</c:v>
                </c:pt>
                <c:pt idx="3920">
                  <c:v>0.15</c:v>
                </c:pt>
                <c:pt idx="3921">
                  <c:v>0.15</c:v>
                </c:pt>
                <c:pt idx="3922">
                  <c:v>0.15</c:v>
                </c:pt>
                <c:pt idx="3923">
                  <c:v>0.15</c:v>
                </c:pt>
                <c:pt idx="3924">
                  <c:v>0.15</c:v>
                </c:pt>
                <c:pt idx="3925">
                  <c:v>0.15</c:v>
                </c:pt>
                <c:pt idx="3926">
                  <c:v>0.15</c:v>
                </c:pt>
                <c:pt idx="3927">
                  <c:v>0.15</c:v>
                </c:pt>
                <c:pt idx="3928">
                  <c:v>0.15</c:v>
                </c:pt>
                <c:pt idx="3929">
                  <c:v>0.15</c:v>
                </c:pt>
                <c:pt idx="3930">
                  <c:v>0.15</c:v>
                </c:pt>
                <c:pt idx="3931">
                  <c:v>0.15</c:v>
                </c:pt>
                <c:pt idx="3932">
                  <c:v>0.15</c:v>
                </c:pt>
                <c:pt idx="3933">
                  <c:v>0.15</c:v>
                </c:pt>
                <c:pt idx="3934">
                  <c:v>0.15</c:v>
                </c:pt>
                <c:pt idx="3935">
                  <c:v>0.15</c:v>
                </c:pt>
                <c:pt idx="3936">
                  <c:v>0.15</c:v>
                </c:pt>
                <c:pt idx="3937">
                  <c:v>0.15</c:v>
                </c:pt>
                <c:pt idx="3938">
                  <c:v>0.15</c:v>
                </c:pt>
                <c:pt idx="3939">
                  <c:v>0.15</c:v>
                </c:pt>
                <c:pt idx="3940">
                  <c:v>0.15</c:v>
                </c:pt>
                <c:pt idx="3941">
                  <c:v>0.15</c:v>
                </c:pt>
                <c:pt idx="3942">
                  <c:v>0.15</c:v>
                </c:pt>
                <c:pt idx="3943">
                  <c:v>0.15</c:v>
                </c:pt>
                <c:pt idx="3944">
                  <c:v>0.15</c:v>
                </c:pt>
                <c:pt idx="3945">
                  <c:v>0.15</c:v>
                </c:pt>
                <c:pt idx="3946">
                  <c:v>0.15</c:v>
                </c:pt>
                <c:pt idx="3947">
                  <c:v>0.15</c:v>
                </c:pt>
                <c:pt idx="3948">
                  <c:v>0.15</c:v>
                </c:pt>
                <c:pt idx="3949">
                  <c:v>0.15</c:v>
                </c:pt>
                <c:pt idx="3950">
                  <c:v>0.15</c:v>
                </c:pt>
                <c:pt idx="3951">
                  <c:v>0.15</c:v>
                </c:pt>
                <c:pt idx="3952">
                  <c:v>0.15</c:v>
                </c:pt>
                <c:pt idx="3953">
                  <c:v>0.15</c:v>
                </c:pt>
                <c:pt idx="3954">
                  <c:v>0.15</c:v>
                </c:pt>
                <c:pt idx="3955">
                  <c:v>0.15</c:v>
                </c:pt>
                <c:pt idx="3956">
                  <c:v>0.15</c:v>
                </c:pt>
                <c:pt idx="3957">
                  <c:v>0.15</c:v>
                </c:pt>
                <c:pt idx="3958">
                  <c:v>0.15</c:v>
                </c:pt>
                <c:pt idx="3959">
                  <c:v>0.15</c:v>
                </c:pt>
                <c:pt idx="3960">
                  <c:v>0.15</c:v>
                </c:pt>
                <c:pt idx="3961">
                  <c:v>0.15</c:v>
                </c:pt>
                <c:pt idx="3962">
                  <c:v>0.15</c:v>
                </c:pt>
                <c:pt idx="3963">
                  <c:v>0.15</c:v>
                </c:pt>
                <c:pt idx="3964">
                  <c:v>0.15</c:v>
                </c:pt>
                <c:pt idx="3965">
                  <c:v>0.15</c:v>
                </c:pt>
                <c:pt idx="3966">
                  <c:v>0.15</c:v>
                </c:pt>
                <c:pt idx="3967">
                  <c:v>0.15</c:v>
                </c:pt>
                <c:pt idx="3968">
                  <c:v>0.15</c:v>
                </c:pt>
                <c:pt idx="3969">
                  <c:v>0.15</c:v>
                </c:pt>
                <c:pt idx="3970">
                  <c:v>0.15</c:v>
                </c:pt>
                <c:pt idx="3971">
                  <c:v>0.15</c:v>
                </c:pt>
                <c:pt idx="3972">
                  <c:v>0.15</c:v>
                </c:pt>
                <c:pt idx="3973">
                  <c:v>0.15</c:v>
                </c:pt>
                <c:pt idx="3974">
                  <c:v>0.15</c:v>
                </c:pt>
                <c:pt idx="3975">
                  <c:v>0.15</c:v>
                </c:pt>
                <c:pt idx="3976">
                  <c:v>0.15</c:v>
                </c:pt>
                <c:pt idx="3977">
                  <c:v>0.15</c:v>
                </c:pt>
                <c:pt idx="3978">
                  <c:v>0.15</c:v>
                </c:pt>
                <c:pt idx="3979">
                  <c:v>0.15</c:v>
                </c:pt>
                <c:pt idx="3980">
                  <c:v>0.15</c:v>
                </c:pt>
                <c:pt idx="3981">
                  <c:v>0.15</c:v>
                </c:pt>
                <c:pt idx="3982">
                  <c:v>0.15</c:v>
                </c:pt>
                <c:pt idx="3983">
                  <c:v>0.15</c:v>
                </c:pt>
                <c:pt idx="3984">
                  <c:v>0.15</c:v>
                </c:pt>
                <c:pt idx="3985">
                  <c:v>0.15</c:v>
                </c:pt>
                <c:pt idx="3986">
                  <c:v>0.15</c:v>
                </c:pt>
                <c:pt idx="3987">
                  <c:v>0.15</c:v>
                </c:pt>
                <c:pt idx="3988">
                  <c:v>0.15</c:v>
                </c:pt>
                <c:pt idx="3989">
                  <c:v>0.15</c:v>
                </c:pt>
                <c:pt idx="3990">
                  <c:v>0.15</c:v>
                </c:pt>
                <c:pt idx="3991">
                  <c:v>0.15</c:v>
                </c:pt>
                <c:pt idx="3992">
                  <c:v>0.15</c:v>
                </c:pt>
                <c:pt idx="3993">
                  <c:v>0.15</c:v>
                </c:pt>
                <c:pt idx="3994">
                  <c:v>0.15</c:v>
                </c:pt>
                <c:pt idx="3995">
                  <c:v>0.15</c:v>
                </c:pt>
                <c:pt idx="3996">
                  <c:v>0.15</c:v>
                </c:pt>
                <c:pt idx="3997">
                  <c:v>0.15</c:v>
                </c:pt>
                <c:pt idx="3998">
                  <c:v>0.15</c:v>
                </c:pt>
                <c:pt idx="3999">
                  <c:v>0.15</c:v>
                </c:pt>
                <c:pt idx="4000">
                  <c:v>0.15</c:v>
                </c:pt>
                <c:pt idx="4001">
                  <c:v>0.15</c:v>
                </c:pt>
                <c:pt idx="4002">
                  <c:v>0.15</c:v>
                </c:pt>
                <c:pt idx="4003">
                  <c:v>0.15</c:v>
                </c:pt>
                <c:pt idx="4004">
                  <c:v>0.15</c:v>
                </c:pt>
                <c:pt idx="4005">
                  <c:v>0.15</c:v>
                </c:pt>
                <c:pt idx="4006">
                  <c:v>0.15</c:v>
                </c:pt>
                <c:pt idx="4007">
                  <c:v>0.15</c:v>
                </c:pt>
                <c:pt idx="4008">
                  <c:v>0.15</c:v>
                </c:pt>
                <c:pt idx="4009">
                  <c:v>0.15</c:v>
                </c:pt>
                <c:pt idx="4010">
                  <c:v>0.15</c:v>
                </c:pt>
                <c:pt idx="4011">
                  <c:v>0.15</c:v>
                </c:pt>
                <c:pt idx="4012">
                  <c:v>0.15</c:v>
                </c:pt>
                <c:pt idx="4013">
                  <c:v>0.15</c:v>
                </c:pt>
                <c:pt idx="4014">
                  <c:v>0.15</c:v>
                </c:pt>
                <c:pt idx="4015">
                  <c:v>0.15</c:v>
                </c:pt>
                <c:pt idx="4016">
                  <c:v>0.15</c:v>
                </c:pt>
                <c:pt idx="4017">
                  <c:v>0.15</c:v>
                </c:pt>
                <c:pt idx="4018">
                  <c:v>0.15</c:v>
                </c:pt>
                <c:pt idx="4019">
                  <c:v>0.15</c:v>
                </c:pt>
                <c:pt idx="4020">
                  <c:v>0.15</c:v>
                </c:pt>
                <c:pt idx="4021">
                  <c:v>0.15</c:v>
                </c:pt>
                <c:pt idx="4022">
                  <c:v>0.15</c:v>
                </c:pt>
                <c:pt idx="4023">
                  <c:v>0.15</c:v>
                </c:pt>
                <c:pt idx="4024">
                  <c:v>0.15</c:v>
                </c:pt>
                <c:pt idx="4025">
                  <c:v>0.15</c:v>
                </c:pt>
                <c:pt idx="4026">
                  <c:v>0.15</c:v>
                </c:pt>
                <c:pt idx="4027">
                  <c:v>0.15</c:v>
                </c:pt>
                <c:pt idx="4028">
                  <c:v>0.15</c:v>
                </c:pt>
                <c:pt idx="4029">
                  <c:v>0.15</c:v>
                </c:pt>
                <c:pt idx="4030">
                  <c:v>0.15</c:v>
                </c:pt>
                <c:pt idx="4031">
                  <c:v>0.15</c:v>
                </c:pt>
                <c:pt idx="4032">
                  <c:v>0.15</c:v>
                </c:pt>
                <c:pt idx="4033">
                  <c:v>0.15</c:v>
                </c:pt>
                <c:pt idx="4034">
                  <c:v>0.15</c:v>
                </c:pt>
                <c:pt idx="4035">
                  <c:v>0.15</c:v>
                </c:pt>
                <c:pt idx="4036">
                  <c:v>0.15</c:v>
                </c:pt>
                <c:pt idx="4037">
                  <c:v>0.15</c:v>
                </c:pt>
                <c:pt idx="4038">
                  <c:v>0.15</c:v>
                </c:pt>
                <c:pt idx="4039">
                  <c:v>0.15</c:v>
                </c:pt>
                <c:pt idx="4040">
                  <c:v>0.15</c:v>
                </c:pt>
                <c:pt idx="4041">
                  <c:v>0.15</c:v>
                </c:pt>
                <c:pt idx="4042">
                  <c:v>0.15</c:v>
                </c:pt>
                <c:pt idx="4043">
                  <c:v>0.15</c:v>
                </c:pt>
                <c:pt idx="4044">
                  <c:v>0.15</c:v>
                </c:pt>
                <c:pt idx="4045">
                  <c:v>0.15</c:v>
                </c:pt>
                <c:pt idx="4046">
                  <c:v>0.15</c:v>
                </c:pt>
                <c:pt idx="4047">
                  <c:v>0.15</c:v>
                </c:pt>
                <c:pt idx="4048">
                  <c:v>0.15</c:v>
                </c:pt>
                <c:pt idx="4049">
                  <c:v>0.15</c:v>
                </c:pt>
                <c:pt idx="4050">
                  <c:v>0.15</c:v>
                </c:pt>
                <c:pt idx="4051">
                  <c:v>0.15</c:v>
                </c:pt>
                <c:pt idx="4052">
                  <c:v>0.15</c:v>
                </c:pt>
                <c:pt idx="4053">
                  <c:v>0.15</c:v>
                </c:pt>
                <c:pt idx="4054">
                  <c:v>0.15</c:v>
                </c:pt>
                <c:pt idx="4055">
                  <c:v>0.15</c:v>
                </c:pt>
                <c:pt idx="4056">
                  <c:v>0.15</c:v>
                </c:pt>
                <c:pt idx="4057">
                  <c:v>0.15</c:v>
                </c:pt>
                <c:pt idx="4058">
                  <c:v>0.15</c:v>
                </c:pt>
                <c:pt idx="4059">
                  <c:v>0.15</c:v>
                </c:pt>
                <c:pt idx="4060">
                  <c:v>0.15</c:v>
                </c:pt>
                <c:pt idx="4061">
                  <c:v>0.15</c:v>
                </c:pt>
                <c:pt idx="4062">
                  <c:v>0.15</c:v>
                </c:pt>
                <c:pt idx="4063">
                  <c:v>0.15</c:v>
                </c:pt>
                <c:pt idx="4064">
                  <c:v>0.15</c:v>
                </c:pt>
                <c:pt idx="4065">
                  <c:v>0.15</c:v>
                </c:pt>
                <c:pt idx="4066">
                  <c:v>0.15</c:v>
                </c:pt>
                <c:pt idx="4067">
                  <c:v>0.15</c:v>
                </c:pt>
                <c:pt idx="4068">
                  <c:v>0.15</c:v>
                </c:pt>
                <c:pt idx="4069">
                  <c:v>0.15</c:v>
                </c:pt>
                <c:pt idx="4070">
                  <c:v>0.15</c:v>
                </c:pt>
                <c:pt idx="4071">
                  <c:v>0.15</c:v>
                </c:pt>
                <c:pt idx="4072">
                  <c:v>0.15</c:v>
                </c:pt>
                <c:pt idx="4073">
                  <c:v>0.15</c:v>
                </c:pt>
                <c:pt idx="4074">
                  <c:v>0.15</c:v>
                </c:pt>
                <c:pt idx="4075">
                  <c:v>0.15</c:v>
                </c:pt>
                <c:pt idx="4076">
                  <c:v>0.15</c:v>
                </c:pt>
                <c:pt idx="4077">
                  <c:v>0.15</c:v>
                </c:pt>
                <c:pt idx="4078">
                  <c:v>0.15</c:v>
                </c:pt>
                <c:pt idx="4079">
                  <c:v>0.15</c:v>
                </c:pt>
                <c:pt idx="4080">
                  <c:v>0.15</c:v>
                </c:pt>
                <c:pt idx="4081">
                  <c:v>0.15</c:v>
                </c:pt>
                <c:pt idx="4082">
                  <c:v>0.15</c:v>
                </c:pt>
                <c:pt idx="4083">
                  <c:v>0.15</c:v>
                </c:pt>
                <c:pt idx="4084">
                  <c:v>0.15</c:v>
                </c:pt>
                <c:pt idx="4085">
                  <c:v>0.15</c:v>
                </c:pt>
                <c:pt idx="4086">
                  <c:v>0.15</c:v>
                </c:pt>
                <c:pt idx="4087">
                  <c:v>0.15</c:v>
                </c:pt>
                <c:pt idx="4088">
                  <c:v>0.15</c:v>
                </c:pt>
                <c:pt idx="4089">
                  <c:v>0.15</c:v>
                </c:pt>
                <c:pt idx="4090">
                  <c:v>0.15</c:v>
                </c:pt>
                <c:pt idx="4091">
                  <c:v>0.15</c:v>
                </c:pt>
                <c:pt idx="4092">
                  <c:v>0.15</c:v>
                </c:pt>
                <c:pt idx="4093">
                  <c:v>0.15</c:v>
                </c:pt>
                <c:pt idx="4094">
                  <c:v>0.15</c:v>
                </c:pt>
                <c:pt idx="4095">
                  <c:v>0.15</c:v>
                </c:pt>
                <c:pt idx="4096">
                  <c:v>0.15</c:v>
                </c:pt>
                <c:pt idx="4097">
                  <c:v>0.15</c:v>
                </c:pt>
                <c:pt idx="4098">
                  <c:v>0.15</c:v>
                </c:pt>
                <c:pt idx="4099">
                  <c:v>0.15</c:v>
                </c:pt>
                <c:pt idx="4100">
                  <c:v>0.15</c:v>
                </c:pt>
                <c:pt idx="4101">
                  <c:v>0.15</c:v>
                </c:pt>
                <c:pt idx="4102">
                  <c:v>0.15</c:v>
                </c:pt>
                <c:pt idx="4103">
                  <c:v>0.15</c:v>
                </c:pt>
                <c:pt idx="4104">
                  <c:v>0.15</c:v>
                </c:pt>
                <c:pt idx="4105">
                  <c:v>0.15</c:v>
                </c:pt>
                <c:pt idx="4106">
                  <c:v>0.15</c:v>
                </c:pt>
                <c:pt idx="4107">
                  <c:v>0.15</c:v>
                </c:pt>
                <c:pt idx="4108">
                  <c:v>0.15</c:v>
                </c:pt>
                <c:pt idx="4109">
                  <c:v>0.15</c:v>
                </c:pt>
                <c:pt idx="4110">
                  <c:v>0.15</c:v>
                </c:pt>
                <c:pt idx="4111">
                  <c:v>0.15</c:v>
                </c:pt>
                <c:pt idx="4112">
                  <c:v>0.15</c:v>
                </c:pt>
                <c:pt idx="4113">
                  <c:v>0.15</c:v>
                </c:pt>
                <c:pt idx="4114">
                  <c:v>0.15</c:v>
                </c:pt>
                <c:pt idx="4115">
                  <c:v>0.15</c:v>
                </c:pt>
                <c:pt idx="4116">
                  <c:v>0.15</c:v>
                </c:pt>
                <c:pt idx="4117">
                  <c:v>0.15</c:v>
                </c:pt>
                <c:pt idx="4118">
                  <c:v>0.15</c:v>
                </c:pt>
                <c:pt idx="4119">
                  <c:v>0.15</c:v>
                </c:pt>
                <c:pt idx="4120">
                  <c:v>0.15</c:v>
                </c:pt>
                <c:pt idx="4121">
                  <c:v>0.15</c:v>
                </c:pt>
                <c:pt idx="4122">
                  <c:v>0.15</c:v>
                </c:pt>
                <c:pt idx="4123">
                  <c:v>0.15</c:v>
                </c:pt>
                <c:pt idx="4124">
                  <c:v>0.15</c:v>
                </c:pt>
                <c:pt idx="4125">
                  <c:v>0.15</c:v>
                </c:pt>
                <c:pt idx="4126">
                  <c:v>0.15</c:v>
                </c:pt>
                <c:pt idx="4127">
                  <c:v>0.15</c:v>
                </c:pt>
                <c:pt idx="4128">
                  <c:v>0.15</c:v>
                </c:pt>
                <c:pt idx="4129">
                  <c:v>0.15</c:v>
                </c:pt>
                <c:pt idx="4130">
                  <c:v>0.15</c:v>
                </c:pt>
                <c:pt idx="4131">
                  <c:v>0.15</c:v>
                </c:pt>
                <c:pt idx="4132">
                  <c:v>0.15</c:v>
                </c:pt>
                <c:pt idx="4133">
                  <c:v>0.15</c:v>
                </c:pt>
                <c:pt idx="4134">
                  <c:v>0.15</c:v>
                </c:pt>
                <c:pt idx="4135">
                  <c:v>0.15</c:v>
                </c:pt>
                <c:pt idx="4136">
                  <c:v>0.15</c:v>
                </c:pt>
                <c:pt idx="4137">
                  <c:v>0.15</c:v>
                </c:pt>
                <c:pt idx="4138">
                  <c:v>0.15</c:v>
                </c:pt>
                <c:pt idx="4139">
                  <c:v>0.15</c:v>
                </c:pt>
                <c:pt idx="4140">
                  <c:v>0.15</c:v>
                </c:pt>
                <c:pt idx="4141">
                  <c:v>0.15</c:v>
                </c:pt>
                <c:pt idx="4142">
                  <c:v>0.15</c:v>
                </c:pt>
                <c:pt idx="4143">
                  <c:v>0.15</c:v>
                </c:pt>
                <c:pt idx="4144">
                  <c:v>0.15</c:v>
                </c:pt>
                <c:pt idx="4145">
                  <c:v>0.15</c:v>
                </c:pt>
                <c:pt idx="4146">
                  <c:v>0.15</c:v>
                </c:pt>
                <c:pt idx="4147">
                  <c:v>0.15</c:v>
                </c:pt>
                <c:pt idx="4148">
                  <c:v>0.15</c:v>
                </c:pt>
                <c:pt idx="4149">
                  <c:v>0.15</c:v>
                </c:pt>
                <c:pt idx="4150">
                  <c:v>0.15</c:v>
                </c:pt>
                <c:pt idx="4151">
                  <c:v>0.15</c:v>
                </c:pt>
                <c:pt idx="4152">
                  <c:v>0.15</c:v>
                </c:pt>
                <c:pt idx="4153">
                  <c:v>0.15</c:v>
                </c:pt>
                <c:pt idx="4154">
                  <c:v>0.15</c:v>
                </c:pt>
                <c:pt idx="4155">
                  <c:v>0.15</c:v>
                </c:pt>
                <c:pt idx="4156">
                  <c:v>0.15</c:v>
                </c:pt>
                <c:pt idx="4157">
                  <c:v>0.15</c:v>
                </c:pt>
                <c:pt idx="4158">
                  <c:v>0.15</c:v>
                </c:pt>
                <c:pt idx="4159">
                  <c:v>0.15</c:v>
                </c:pt>
                <c:pt idx="4160">
                  <c:v>0.15</c:v>
                </c:pt>
                <c:pt idx="4161">
                  <c:v>0.15</c:v>
                </c:pt>
                <c:pt idx="4162">
                  <c:v>0.15</c:v>
                </c:pt>
                <c:pt idx="4163">
                  <c:v>0.15</c:v>
                </c:pt>
                <c:pt idx="4164">
                  <c:v>0.15</c:v>
                </c:pt>
                <c:pt idx="4165">
                  <c:v>0.15</c:v>
                </c:pt>
                <c:pt idx="4166">
                  <c:v>0.15</c:v>
                </c:pt>
                <c:pt idx="4167">
                  <c:v>0.15</c:v>
                </c:pt>
                <c:pt idx="4168">
                  <c:v>0.15</c:v>
                </c:pt>
                <c:pt idx="4169">
                  <c:v>0.15</c:v>
                </c:pt>
                <c:pt idx="4170">
                  <c:v>0.15</c:v>
                </c:pt>
                <c:pt idx="4171">
                  <c:v>0.15</c:v>
                </c:pt>
                <c:pt idx="4172">
                  <c:v>0.15</c:v>
                </c:pt>
                <c:pt idx="4173">
                  <c:v>0.15</c:v>
                </c:pt>
                <c:pt idx="4174">
                  <c:v>0.15</c:v>
                </c:pt>
                <c:pt idx="4175">
                  <c:v>0.15</c:v>
                </c:pt>
                <c:pt idx="4176">
                  <c:v>0.15</c:v>
                </c:pt>
                <c:pt idx="4177">
                  <c:v>0.15</c:v>
                </c:pt>
                <c:pt idx="4178">
                  <c:v>0.15</c:v>
                </c:pt>
                <c:pt idx="4179">
                  <c:v>0.15</c:v>
                </c:pt>
                <c:pt idx="4180">
                  <c:v>0.15</c:v>
                </c:pt>
                <c:pt idx="4181">
                  <c:v>0.15</c:v>
                </c:pt>
                <c:pt idx="4182">
                  <c:v>0.15</c:v>
                </c:pt>
                <c:pt idx="4183">
                  <c:v>0.15</c:v>
                </c:pt>
                <c:pt idx="4184">
                  <c:v>0.15</c:v>
                </c:pt>
                <c:pt idx="4185">
                  <c:v>0.15</c:v>
                </c:pt>
                <c:pt idx="4186">
                  <c:v>0.15</c:v>
                </c:pt>
                <c:pt idx="4187">
                  <c:v>0.15</c:v>
                </c:pt>
                <c:pt idx="4188">
                  <c:v>0.15</c:v>
                </c:pt>
                <c:pt idx="4189">
                  <c:v>0.15</c:v>
                </c:pt>
                <c:pt idx="4190">
                  <c:v>0.15</c:v>
                </c:pt>
                <c:pt idx="4191">
                  <c:v>0.15</c:v>
                </c:pt>
                <c:pt idx="4192">
                  <c:v>0.15</c:v>
                </c:pt>
                <c:pt idx="4193">
                  <c:v>0.15</c:v>
                </c:pt>
                <c:pt idx="4194">
                  <c:v>0.15</c:v>
                </c:pt>
                <c:pt idx="4195">
                  <c:v>0.15</c:v>
                </c:pt>
                <c:pt idx="4196">
                  <c:v>0.15</c:v>
                </c:pt>
                <c:pt idx="4197">
                  <c:v>0.15</c:v>
                </c:pt>
                <c:pt idx="4198">
                  <c:v>0.15</c:v>
                </c:pt>
                <c:pt idx="4199">
                  <c:v>0.15</c:v>
                </c:pt>
                <c:pt idx="4200">
                  <c:v>0.15</c:v>
                </c:pt>
                <c:pt idx="4201">
                  <c:v>0.15</c:v>
                </c:pt>
                <c:pt idx="4202">
                  <c:v>0.15</c:v>
                </c:pt>
                <c:pt idx="4203">
                  <c:v>0.15</c:v>
                </c:pt>
                <c:pt idx="4204">
                  <c:v>0.15</c:v>
                </c:pt>
                <c:pt idx="4205">
                  <c:v>0.15</c:v>
                </c:pt>
                <c:pt idx="4206">
                  <c:v>0.15</c:v>
                </c:pt>
                <c:pt idx="4207">
                  <c:v>0.15</c:v>
                </c:pt>
                <c:pt idx="4208">
                  <c:v>0.15</c:v>
                </c:pt>
                <c:pt idx="4209">
                  <c:v>0.15</c:v>
                </c:pt>
                <c:pt idx="4210">
                  <c:v>0.15</c:v>
                </c:pt>
                <c:pt idx="4211">
                  <c:v>0.15</c:v>
                </c:pt>
                <c:pt idx="4212">
                  <c:v>0.15</c:v>
                </c:pt>
                <c:pt idx="4213">
                  <c:v>0.15</c:v>
                </c:pt>
                <c:pt idx="4214">
                  <c:v>0.15</c:v>
                </c:pt>
                <c:pt idx="4215">
                  <c:v>0.15</c:v>
                </c:pt>
                <c:pt idx="4216">
                  <c:v>0.15</c:v>
                </c:pt>
                <c:pt idx="4217">
                  <c:v>0.15</c:v>
                </c:pt>
                <c:pt idx="4218">
                  <c:v>0.15</c:v>
                </c:pt>
                <c:pt idx="4219">
                  <c:v>0.15</c:v>
                </c:pt>
                <c:pt idx="4220">
                  <c:v>0.15</c:v>
                </c:pt>
                <c:pt idx="4221">
                  <c:v>0.15</c:v>
                </c:pt>
                <c:pt idx="4222">
                  <c:v>0.15</c:v>
                </c:pt>
                <c:pt idx="4223">
                  <c:v>0.15</c:v>
                </c:pt>
                <c:pt idx="4224">
                  <c:v>0.15</c:v>
                </c:pt>
                <c:pt idx="4225">
                  <c:v>0.15</c:v>
                </c:pt>
                <c:pt idx="4226">
                  <c:v>0.15</c:v>
                </c:pt>
                <c:pt idx="4227">
                  <c:v>0.15</c:v>
                </c:pt>
                <c:pt idx="4228">
                  <c:v>0.15</c:v>
                </c:pt>
                <c:pt idx="4229">
                  <c:v>0.15</c:v>
                </c:pt>
                <c:pt idx="4230">
                  <c:v>0.15</c:v>
                </c:pt>
                <c:pt idx="4231">
                  <c:v>0.15</c:v>
                </c:pt>
                <c:pt idx="4232">
                  <c:v>0.15</c:v>
                </c:pt>
                <c:pt idx="4233">
                  <c:v>0.15</c:v>
                </c:pt>
                <c:pt idx="4234">
                  <c:v>0.15</c:v>
                </c:pt>
                <c:pt idx="4235">
                  <c:v>0.15</c:v>
                </c:pt>
                <c:pt idx="4236">
                  <c:v>0.15</c:v>
                </c:pt>
                <c:pt idx="4237">
                  <c:v>0.15</c:v>
                </c:pt>
                <c:pt idx="4238">
                  <c:v>0.15</c:v>
                </c:pt>
                <c:pt idx="4239">
                  <c:v>0.15</c:v>
                </c:pt>
                <c:pt idx="4240">
                  <c:v>0.15</c:v>
                </c:pt>
                <c:pt idx="4241">
                  <c:v>0.15</c:v>
                </c:pt>
                <c:pt idx="4242">
                  <c:v>0.15</c:v>
                </c:pt>
                <c:pt idx="4243">
                  <c:v>0.15</c:v>
                </c:pt>
                <c:pt idx="4244">
                  <c:v>0.15</c:v>
                </c:pt>
                <c:pt idx="4245">
                  <c:v>0.15</c:v>
                </c:pt>
                <c:pt idx="4246">
                  <c:v>0.15</c:v>
                </c:pt>
                <c:pt idx="4247">
                  <c:v>0.15</c:v>
                </c:pt>
                <c:pt idx="4248">
                  <c:v>0.15</c:v>
                </c:pt>
                <c:pt idx="4249">
                  <c:v>0.15</c:v>
                </c:pt>
                <c:pt idx="4250">
                  <c:v>0.15</c:v>
                </c:pt>
                <c:pt idx="4251">
                  <c:v>0.15</c:v>
                </c:pt>
                <c:pt idx="4252">
                  <c:v>0.15</c:v>
                </c:pt>
                <c:pt idx="4253">
                  <c:v>0.15</c:v>
                </c:pt>
                <c:pt idx="4254">
                  <c:v>0.15</c:v>
                </c:pt>
                <c:pt idx="4255">
                  <c:v>0.15</c:v>
                </c:pt>
                <c:pt idx="4256">
                  <c:v>0.15</c:v>
                </c:pt>
                <c:pt idx="4257">
                  <c:v>0.15</c:v>
                </c:pt>
                <c:pt idx="4258">
                  <c:v>0.15</c:v>
                </c:pt>
                <c:pt idx="4259">
                  <c:v>0.15</c:v>
                </c:pt>
                <c:pt idx="4260">
                  <c:v>0.15</c:v>
                </c:pt>
                <c:pt idx="4261">
                  <c:v>0.15</c:v>
                </c:pt>
                <c:pt idx="4262">
                  <c:v>0.15</c:v>
                </c:pt>
                <c:pt idx="4263">
                  <c:v>0.15</c:v>
                </c:pt>
                <c:pt idx="4264">
                  <c:v>0.15</c:v>
                </c:pt>
                <c:pt idx="4265">
                  <c:v>0.15</c:v>
                </c:pt>
                <c:pt idx="4266">
                  <c:v>0.15</c:v>
                </c:pt>
                <c:pt idx="4267">
                  <c:v>0.15</c:v>
                </c:pt>
                <c:pt idx="4268">
                  <c:v>0.15</c:v>
                </c:pt>
                <c:pt idx="4269">
                  <c:v>0.15</c:v>
                </c:pt>
                <c:pt idx="4270">
                  <c:v>0.15</c:v>
                </c:pt>
                <c:pt idx="4271">
                  <c:v>0.15</c:v>
                </c:pt>
                <c:pt idx="4272">
                  <c:v>0.15</c:v>
                </c:pt>
                <c:pt idx="4273">
                  <c:v>0.15</c:v>
                </c:pt>
                <c:pt idx="4274">
                  <c:v>0.15</c:v>
                </c:pt>
                <c:pt idx="4275">
                  <c:v>0.15</c:v>
                </c:pt>
                <c:pt idx="4276">
                  <c:v>0.15</c:v>
                </c:pt>
                <c:pt idx="4277">
                  <c:v>0.15</c:v>
                </c:pt>
                <c:pt idx="4278">
                  <c:v>0.15</c:v>
                </c:pt>
                <c:pt idx="4279">
                  <c:v>0.15</c:v>
                </c:pt>
                <c:pt idx="4280">
                  <c:v>0.15</c:v>
                </c:pt>
                <c:pt idx="4281">
                  <c:v>0.15</c:v>
                </c:pt>
                <c:pt idx="4282">
                  <c:v>0.15</c:v>
                </c:pt>
                <c:pt idx="4283">
                  <c:v>0.15</c:v>
                </c:pt>
                <c:pt idx="4284">
                  <c:v>0.15</c:v>
                </c:pt>
                <c:pt idx="4285">
                  <c:v>0.15</c:v>
                </c:pt>
                <c:pt idx="4286">
                  <c:v>0.15</c:v>
                </c:pt>
                <c:pt idx="4287">
                  <c:v>0.15</c:v>
                </c:pt>
                <c:pt idx="4288">
                  <c:v>0.15</c:v>
                </c:pt>
                <c:pt idx="4289">
                  <c:v>0.15</c:v>
                </c:pt>
                <c:pt idx="4290">
                  <c:v>0.15</c:v>
                </c:pt>
                <c:pt idx="4291">
                  <c:v>0.15</c:v>
                </c:pt>
                <c:pt idx="4292">
                  <c:v>0.15</c:v>
                </c:pt>
                <c:pt idx="4293">
                  <c:v>0.15</c:v>
                </c:pt>
                <c:pt idx="4294">
                  <c:v>0.15</c:v>
                </c:pt>
                <c:pt idx="4295">
                  <c:v>0.15</c:v>
                </c:pt>
                <c:pt idx="4296">
                  <c:v>0.15</c:v>
                </c:pt>
                <c:pt idx="4297">
                  <c:v>0.15</c:v>
                </c:pt>
                <c:pt idx="4298">
                  <c:v>0.15</c:v>
                </c:pt>
                <c:pt idx="4299">
                  <c:v>0.15</c:v>
                </c:pt>
                <c:pt idx="4300">
                  <c:v>0.15</c:v>
                </c:pt>
                <c:pt idx="4301">
                  <c:v>0.15</c:v>
                </c:pt>
                <c:pt idx="4302">
                  <c:v>0.15</c:v>
                </c:pt>
                <c:pt idx="4303">
                  <c:v>0.15</c:v>
                </c:pt>
                <c:pt idx="4304">
                  <c:v>0.15</c:v>
                </c:pt>
                <c:pt idx="4305">
                  <c:v>0.15</c:v>
                </c:pt>
                <c:pt idx="4306">
                  <c:v>0.15</c:v>
                </c:pt>
                <c:pt idx="4307">
                  <c:v>0.15</c:v>
                </c:pt>
                <c:pt idx="4308">
                  <c:v>0.15</c:v>
                </c:pt>
                <c:pt idx="4309">
                  <c:v>0.15</c:v>
                </c:pt>
                <c:pt idx="4310">
                  <c:v>0.15</c:v>
                </c:pt>
                <c:pt idx="4311">
                  <c:v>0.15</c:v>
                </c:pt>
                <c:pt idx="4312">
                  <c:v>0.15</c:v>
                </c:pt>
                <c:pt idx="4313">
                  <c:v>0.15</c:v>
                </c:pt>
                <c:pt idx="4314">
                  <c:v>0.15</c:v>
                </c:pt>
                <c:pt idx="4315">
                  <c:v>0.15</c:v>
                </c:pt>
                <c:pt idx="4316">
                  <c:v>0.15</c:v>
                </c:pt>
                <c:pt idx="4317">
                  <c:v>0.15</c:v>
                </c:pt>
                <c:pt idx="4318">
                  <c:v>0.15</c:v>
                </c:pt>
                <c:pt idx="4319">
                  <c:v>0.15</c:v>
                </c:pt>
                <c:pt idx="4320">
                  <c:v>0.15</c:v>
                </c:pt>
                <c:pt idx="4321">
                  <c:v>0.15</c:v>
                </c:pt>
                <c:pt idx="4322">
                  <c:v>0.15</c:v>
                </c:pt>
                <c:pt idx="4323">
                  <c:v>0.15</c:v>
                </c:pt>
                <c:pt idx="4324">
                  <c:v>0.15</c:v>
                </c:pt>
                <c:pt idx="4325">
                  <c:v>0.15</c:v>
                </c:pt>
                <c:pt idx="4326">
                  <c:v>0.15</c:v>
                </c:pt>
                <c:pt idx="4327">
                  <c:v>0.15</c:v>
                </c:pt>
                <c:pt idx="4328">
                  <c:v>0.15</c:v>
                </c:pt>
                <c:pt idx="4329">
                  <c:v>0.15</c:v>
                </c:pt>
                <c:pt idx="4330">
                  <c:v>0.15</c:v>
                </c:pt>
                <c:pt idx="4331">
                  <c:v>0.15</c:v>
                </c:pt>
                <c:pt idx="4332">
                  <c:v>0.15</c:v>
                </c:pt>
                <c:pt idx="4333">
                  <c:v>0.15</c:v>
                </c:pt>
                <c:pt idx="4334">
                  <c:v>0.15</c:v>
                </c:pt>
                <c:pt idx="4335">
                  <c:v>0.15</c:v>
                </c:pt>
                <c:pt idx="4336">
                  <c:v>0.15</c:v>
                </c:pt>
                <c:pt idx="4337">
                  <c:v>0.15</c:v>
                </c:pt>
                <c:pt idx="4338">
                  <c:v>0.15</c:v>
                </c:pt>
                <c:pt idx="4339">
                  <c:v>0.15</c:v>
                </c:pt>
                <c:pt idx="4340">
                  <c:v>0.15</c:v>
                </c:pt>
                <c:pt idx="4341">
                  <c:v>0.15</c:v>
                </c:pt>
                <c:pt idx="4342">
                  <c:v>0.15</c:v>
                </c:pt>
                <c:pt idx="4343">
                  <c:v>0.15</c:v>
                </c:pt>
                <c:pt idx="4344">
                  <c:v>0.15</c:v>
                </c:pt>
                <c:pt idx="4345">
                  <c:v>0.15</c:v>
                </c:pt>
                <c:pt idx="4346">
                  <c:v>0.15</c:v>
                </c:pt>
                <c:pt idx="4347">
                  <c:v>0.15</c:v>
                </c:pt>
                <c:pt idx="4348">
                  <c:v>0.15</c:v>
                </c:pt>
                <c:pt idx="4349">
                  <c:v>0.15</c:v>
                </c:pt>
                <c:pt idx="4350">
                  <c:v>0.15</c:v>
                </c:pt>
                <c:pt idx="4351">
                  <c:v>0.15</c:v>
                </c:pt>
                <c:pt idx="4352">
                  <c:v>0.15</c:v>
                </c:pt>
                <c:pt idx="4353">
                  <c:v>0.15</c:v>
                </c:pt>
                <c:pt idx="4354">
                  <c:v>0.15</c:v>
                </c:pt>
                <c:pt idx="4355">
                  <c:v>0.15</c:v>
                </c:pt>
                <c:pt idx="4356">
                  <c:v>0.15</c:v>
                </c:pt>
                <c:pt idx="4357">
                  <c:v>0.15</c:v>
                </c:pt>
                <c:pt idx="4358">
                  <c:v>0.15</c:v>
                </c:pt>
                <c:pt idx="4359">
                  <c:v>0.15</c:v>
                </c:pt>
                <c:pt idx="4360">
                  <c:v>0.15</c:v>
                </c:pt>
                <c:pt idx="4361">
                  <c:v>0.15</c:v>
                </c:pt>
                <c:pt idx="4362">
                  <c:v>0.15</c:v>
                </c:pt>
                <c:pt idx="4363">
                  <c:v>0.15</c:v>
                </c:pt>
                <c:pt idx="4364">
                  <c:v>0.15</c:v>
                </c:pt>
                <c:pt idx="4365">
                  <c:v>0.15</c:v>
                </c:pt>
                <c:pt idx="4366">
                  <c:v>0.15</c:v>
                </c:pt>
                <c:pt idx="4367">
                  <c:v>0.15</c:v>
                </c:pt>
                <c:pt idx="4368">
                  <c:v>0.15</c:v>
                </c:pt>
                <c:pt idx="4369">
                  <c:v>0.15</c:v>
                </c:pt>
                <c:pt idx="4370">
                  <c:v>0.15</c:v>
                </c:pt>
                <c:pt idx="4371">
                  <c:v>0.15</c:v>
                </c:pt>
                <c:pt idx="4372">
                  <c:v>0.15</c:v>
                </c:pt>
                <c:pt idx="4373">
                  <c:v>0.15</c:v>
                </c:pt>
                <c:pt idx="4374">
                  <c:v>0.15</c:v>
                </c:pt>
                <c:pt idx="4375">
                  <c:v>0.15</c:v>
                </c:pt>
                <c:pt idx="4376">
                  <c:v>0.15</c:v>
                </c:pt>
                <c:pt idx="4377">
                  <c:v>0.15</c:v>
                </c:pt>
                <c:pt idx="4378">
                  <c:v>0.15</c:v>
                </c:pt>
                <c:pt idx="4379">
                  <c:v>0.15</c:v>
                </c:pt>
                <c:pt idx="4380">
                  <c:v>0.15</c:v>
                </c:pt>
                <c:pt idx="4381">
                  <c:v>0.15</c:v>
                </c:pt>
                <c:pt idx="4382">
                  <c:v>0.15</c:v>
                </c:pt>
                <c:pt idx="4383">
                  <c:v>0.15</c:v>
                </c:pt>
                <c:pt idx="4384">
                  <c:v>0.15</c:v>
                </c:pt>
                <c:pt idx="4385">
                  <c:v>0.15</c:v>
                </c:pt>
                <c:pt idx="4386">
                  <c:v>0.15</c:v>
                </c:pt>
                <c:pt idx="4387">
                  <c:v>0.15</c:v>
                </c:pt>
                <c:pt idx="4388">
                  <c:v>0.15</c:v>
                </c:pt>
                <c:pt idx="4389">
                  <c:v>0.15</c:v>
                </c:pt>
                <c:pt idx="4390">
                  <c:v>0.15</c:v>
                </c:pt>
                <c:pt idx="4391">
                  <c:v>0.15</c:v>
                </c:pt>
                <c:pt idx="4392">
                  <c:v>0.15</c:v>
                </c:pt>
                <c:pt idx="4393">
                  <c:v>0.15</c:v>
                </c:pt>
                <c:pt idx="4394">
                  <c:v>0.15</c:v>
                </c:pt>
                <c:pt idx="4395">
                  <c:v>0.15</c:v>
                </c:pt>
                <c:pt idx="4396">
                  <c:v>0.15</c:v>
                </c:pt>
                <c:pt idx="4397">
                  <c:v>0.15</c:v>
                </c:pt>
                <c:pt idx="4398">
                  <c:v>0.15</c:v>
                </c:pt>
                <c:pt idx="4399">
                  <c:v>0.15</c:v>
                </c:pt>
                <c:pt idx="4400">
                  <c:v>0.15</c:v>
                </c:pt>
                <c:pt idx="4401">
                  <c:v>0.15</c:v>
                </c:pt>
                <c:pt idx="4402">
                  <c:v>0.15</c:v>
                </c:pt>
                <c:pt idx="4403">
                  <c:v>0.15</c:v>
                </c:pt>
                <c:pt idx="4404">
                  <c:v>0.15</c:v>
                </c:pt>
                <c:pt idx="4405">
                  <c:v>0.15</c:v>
                </c:pt>
                <c:pt idx="4406">
                  <c:v>0.15</c:v>
                </c:pt>
                <c:pt idx="4407">
                  <c:v>0.15</c:v>
                </c:pt>
                <c:pt idx="4408">
                  <c:v>0.15</c:v>
                </c:pt>
                <c:pt idx="4409">
                  <c:v>0.15</c:v>
                </c:pt>
                <c:pt idx="4410">
                  <c:v>0.15</c:v>
                </c:pt>
                <c:pt idx="4411">
                  <c:v>0.15</c:v>
                </c:pt>
                <c:pt idx="4412">
                  <c:v>0.15</c:v>
                </c:pt>
                <c:pt idx="4413">
                  <c:v>0.15</c:v>
                </c:pt>
                <c:pt idx="4414">
                  <c:v>0.15</c:v>
                </c:pt>
                <c:pt idx="4415">
                  <c:v>0.15</c:v>
                </c:pt>
                <c:pt idx="4416">
                  <c:v>0.15</c:v>
                </c:pt>
                <c:pt idx="4417">
                  <c:v>0.15</c:v>
                </c:pt>
                <c:pt idx="4418">
                  <c:v>0.15</c:v>
                </c:pt>
                <c:pt idx="4419">
                  <c:v>0.15</c:v>
                </c:pt>
                <c:pt idx="4420">
                  <c:v>0.15</c:v>
                </c:pt>
                <c:pt idx="4421">
                  <c:v>0.15</c:v>
                </c:pt>
                <c:pt idx="4422">
                  <c:v>0.15</c:v>
                </c:pt>
                <c:pt idx="4423">
                  <c:v>0.15</c:v>
                </c:pt>
                <c:pt idx="4424">
                  <c:v>0.15</c:v>
                </c:pt>
                <c:pt idx="4425">
                  <c:v>0.15</c:v>
                </c:pt>
                <c:pt idx="4426">
                  <c:v>0.15</c:v>
                </c:pt>
                <c:pt idx="4427">
                  <c:v>0.15</c:v>
                </c:pt>
                <c:pt idx="4428">
                  <c:v>0.15</c:v>
                </c:pt>
                <c:pt idx="4429">
                  <c:v>0.15</c:v>
                </c:pt>
                <c:pt idx="4430">
                  <c:v>0.15</c:v>
                </c:pt>
                <c:pt idx="4431">
                  <c:v>0.15</c:v>
                </c:pt>
                <c:pt idx="4432">
                  <c:v>0.15</c:v>
                </c:pt>
                <c:pt idx="4433">
                  <c:v>0.15</c:v>
                </c:pt>
                <c:pt idx="4434">
                  <c:v>0.15</c:v>
                </c:pt>
                <c:pt idx="4435">
                  <c:v>0.15</c:v>
                </c:pt>
                <c:pt idx="4436">
                  <c:v>0.15</c:v>
                </c:pt>
                <c:pt idx="4437">
                  <c:v>0.15</c:v>
                </c:pt>
                <c:pt idx="4438">
                  <c:v>0.15</c:v>
                </c:pt>
                <c:pt idx="4439">
                  <c:v>0.15</c:v>
                </c:pt>
                <c:pt idx="4440">
                  <c:v>0.15</c:v>
                </c:pt>
                <c:pt idx="4441">
                  <c:v>0.15</c:v>
                </c:pt>
                <c:pt idx="4442">
                  <c:v>0.15</c:v>
                </c:pt>
                <c:pt idx="4443">
                  <c:v>0.15</c:v>
                </c:pt>
                <c:pt idx="4444">
                  <c:v>0.15</c:v>
                </c:pt>
                <c:pt idx="4445">
                  <c:v>0.15</c:v>
                </c:pt>
                <c:pt idx="4446">
                  <c:v>0.15</c:v>
                </c:pt>
                <c:pt idx="4447">
                  <c:v>0.15</c:v>
                </c:pt>
                <c:pt idx="4448">
                  <c:v>0.15</c:v>
                </c:pt>
                <c:pt idx="4449">
                  <c:v>0.15</c:v>
                </c:pt>
                <c:pt idx="4450">
                  <c:v>0.15</c:v>
                </c:pt>
                <c:pt idx="4451">
                  <c:v>0.15</c:v>
                </c:pt>
                <c:pt idx="4452">
                  <c:v>0.15</c:v>
                </c:pt>
                <c:pt idx="4453">
                  <c:v>0.15</c:v>
                </c:pt>
                <c:pt idx="4454">
                  <c:v>0.15</c:v>
                </c:pt>
                <c:pt idx="4455">
                  <c:v>0.15</c:v>
                </c:pt>
                <c:pt idx="4456">
                  <c:v>0.15</c:v>
                </c:pt>
                <c:pt idx="4457">
                  <c:v>0.15</c:v>
                </c:pt>
                <c:pt idx="4458">
                  <c:v>0.15</c:v>
                </c:pt>
                <c:pt idx="4459">
                  <c:v>0.15</c:v>
                </c:pt>
                <c:pt idx="4460">
                  <c:v>0.15</c:v>
                </c:pt>
                <c:pt idx="4461">
                  <c:v>0.15</c:v>
                </c:pt>
                <c:pt idx="4462">
                  <c:v>0.15</c:v>
                </c:pt>
                <c:pt idx="4463">
                  <c:v>0.15</c:v>
                </c:pt>
                <c:pt idx="4464">
                  <c:v>0.15</c:v>
                </c:pt>
                <c:pt idx="4465">
                  <c:v>0.15</c:v>
                </c:pt>
                <c:pt idx="4466">
                  <c:v>0.15</c:v>
                </c:pt>
                <c:pt idx="4467">
                  <c:v>0.15</c:v>
                </c:pt>
                <c:pt idx="4468">
                  <c:v>0.15</c:v>
                </c:pt>
                <c:pt idx="4469">
                  <c:v>0.15</c:v>
                </c:pt>
                <c:pt idx="4470">
                  <c:v>0.15</c:v>
                </c:pt>
                <c:pt idx="4471">
                  <c:v>0.15</c:v>
                </c:pt>
                <c:pt idx="4472">
                  <c:v>0.15</c:v>
                </c:pt>
                <c:pt idx="4473">
                  <c:v>0.15</c:v>
                </c:pt>
                <c:pt idx="4474">
                  <c:v>0.15</c:v>
                </c:pt>
                <c:pt idx="4475">
                  <c:v>0.15</c:v>
                </c:pt>
                <c:pt idx="4476">
                  <c:v>0.15</c:v>
                </c:pt>
                <c:pt idx="4477">
                  <c:v>0.15</c:v>
                </c:pt>
                <c:pt idx="4478">
                  <c:v>0.15</c:v>
                </c:pt>
                <c:pt idx="4479">
                  <c:v>0.15</c:v>
                </c:pt>
                <c:pt idx="4480">
                  <c:v>0.15</c:v>
                </c:pt>
                <c:pt idx="4481">
                  <c:v>0.15</c:v>
                </c:pt>
                <c:pt idx="4482">
                  <c:v>0.15</c:v>
                </c:pt>
                <c:pt idx="4483">
                  <c:v>0.15</c:v>
                </c:pt>
                <c:pt idx="4484">
                  <c:v>0.15</c:v>
                </c:pt>
                <c:pt idx="4485">
                  <c:v>0.15</c:v>
                </c:pt>
                <c:pt idx="4486">
                  <c:v>0.15</c:v>
                </c:pt>
                <c:pt idx="4487">
                  <c:v>0.15</c:v>
                </c:pt>
                <c:pt idx="4488">
                  <c:v>0.15</c:v>
                </c:pt>
                <c:pt idx="4489">
                  <c:v>0.15</c:v>
                </c:pt>
                <c:pt idx="4490">
                  <c:v>0.15</c:v>
                </c:pt>
                <c:pt idx="4491">
                  <c:v>0.15</c:v>
                </c:pt>
                <c:pt idx="4492">
                  <c:v>0.15</c:v>
                </c:pt>
                <c:pt idx="4493">
                  <c:v>0.15</c:v>
                </c:pt>
                <c:pt idx="4494">
                  <c:v>0.15</c:v>
                </c:pt>
                <c:pt idx="4495">
                  <c:v>0.15</c:v>
                </c:pt>
                <c:pt idx="4496">
                  <c:v>0.15</c:v>
                </c:pt>
                <c:pt idx="4497">
                  <c:v>0.15</c:v>
                </c:pt>
                <c:pt idx="4498">
                  <c:v>0.15</c:v>
                </c:pt>
                <c:pt idx="4499">
                  <c:v>0.15</c:v>
                </c:pt>
                <c:pt idx="4500">
                  <c:v>0.15</c:v>
                </c:pt>
                <c:pt idx="4501">
                  <c:v>0.15</c:v>
                </c:pt>
                <c:pt idx="4502">
                  <c:v>0.15</c:v>
                </c:pt>
                <c:pt idx="4503">
                  <c:v>0.15</c:v>
                </c:pt>
                <c:pt idx="4504">
                  <c:v>0.15</c:v>
                </c:pt>
                <c:pt idx="4505">
                  <c:v>0.15</c:v>
                </c:pt>
                <c:pt idx="4506">
                  <c:v>0.15</c:v>
                </c:pt>
                <c:pt idx="4507">
                  <c:v>0.15</c:v>
                </c:pt>
                <c:pt idx="4508">
                  <c:v>0.15</c:v>
                </c:pt>
                <c:pt idx="4509">
                  <c:v>0.15</c:v>
                </c:pt>
                <c:pt idx="4510">
                  <c:v>0.15</c:v>
                </c:pt>
                <c:pt idx="4511">
                  <c:v>0.15</c:v>
                </c:pt>
                <c:pt idx="4512">
                  <c:v>0.15</c:v>
                </c:pt>
                <c:pt idx="4513">
                  <c:v>0.15</c:v>
                </c:pt>
                <c:pt idx="4514">
                  <c:v>0.15</c:v>
                </c:pt>
                <c:pt idx="4515">
                  <c:v>0.15</c:v>
                </c:pt>
                <c:pt idx="4516">
                  <c:v>0.15</c:v>
                </c:pt>
                <c:pt idx="4517">
                  <c:v>0.15</c:v>
                </c:pt>
                <c:pt idx="4518">
                  <c:v>0.15</c:v>
                </c:pt>
                <c:pt idx="4519">
                  <c:v>0.15</c:v>
                </c:pt>
                <c:pt idx="4520">
                  <c:v>0.15</c:v>
                </c:pt>
                <c:pt idx="4521">
                  <c:v>0.15</c:v>
                </c:pt>
                <c:pt idx="4522">
                  <c:v>0.15</c:v>
                </c:pt>
                <c:pt idx="4523">
                  <c:v>0.15</c:v>
                </c:pt>
                <c:pt idx="4524">
                  <c:v>0.15</c:v>
                </c:pt>
                <c:pt idx="4525">
                  <c:v>0.15</c:v>
                </c:pt>
                <c:pt idx="4526">
                  <c:v>0.15</c:v>
                </c:pt>
                <c:pt idx="4527">
                  <c:v>0.15</c:v>
                </c:pt>
                <c:pt idx="4528">
                  <c:v>0.15</c:v>
                </c:pt>
                <c:pt idx="4529">
                  <c:v>0.15</c:v>
                </c:pt>
                <c:pt idx="4530">
                  <c:v>0.15</c:v>
                </c:pt>
                <c:pt idx="4531">
                  <c:v>0.15</c:v>
                </c:pt>
                <c:pt idx="4532">
                  <c:v>0.15</c:v>
                </c:pt>
                <c:pt idx="4533">
                  <c:v>0.15</c:v>
                </c:pt>
                <c:pt idx="4534">
                  <c:v>0.15</c:v>
                </c:pt>
                <c:pt idx="4535">
                  <c:v>0.15</c:v>
                </c:pt>
                <c:pt idx="4536">
                  <c:v>0.15</c:v>
                </c:pt>
                <c:pt idx="4537">
                  <c:v>0.15</c:v>
                </c:pt>
                <c:pt idx="4538">
                  <c:v>0.15</c:v>
                </c:pt>
                <c:pt idx="4539">
                  <c:v>0.15</c:v>
                </c:pt>
                <c:pt idx="4540">
                  <c:v>0.15</c:v>
                </c:pt>
                <c:pt idx="4541">
                  <c:v>0.15</c:v>
                </c:pt>
                <c:pt idx="4542">
                  <c:v>0.15</c:v>
                </c:pt>
                <c:pt idx="4543">
                  <c:v>0.15</c:v>
                </c:pt>
                <c:pt idx="4544">
                  <c:v>0.15</c:v>
                </c:pt>
                <c:pt idx="4545">
                  <c:v>0.15</c:v>
                </c:pt>
                <c:pt idx="4546">
                  <c:v>0.15</c:v>
                </c:pt>
                <c:pt idx="4547">
                  <c:v>0.15</c:v>
                </c:pt>
                <c:pt idx="4548">
                  <c:v>0.15</c:v>
                </c:pt>
                <c:pt idx="4549">
                  <c:v>0.15</c:v>
                </c:pt>
                <c:pt idx="4550">
                  <c:v>0.15</c:v>
                </c:pt>
                <c:pt idx="4551">
                  <c:v>0.15</c:v>
                </c:pt>
                <c:pt idx="4552">
                  <c:v>0.15</c:v>
                </c:pt>
                <c:pt idx="4553">
                  <c:v>0.15</c:v>
                </c:pt>
                <c:pt idx="4554">
                  <c:v>0.15</c:v>
                </c:pt>
                <c:pt idx="4555">
                  <c:v>0.15</c:v>
                </c:pt>
                <c:pt idx="4556">
                  <c:v>0.15</c:v>
                </c:pt>
                <c:pt idx="4557">
                  <c:v>0.15</c:v>
                </c:pt>
                <c:pt idx="4558">
                  <c:v>0.15</c:v>
                </c:pt>
                <c:pt idx="4559">
                  <c:v>0.15</c:v>
                </c:pt>
                <c:pt idx="4560">
                  <c:v>0.15</c:v>
                </c:pt>
                <c:pt idx="4561">
                  <c:v>0.15</c:v>
                </c:pt>
                <c:pt idx="4562">
                  <c:v>0.15</c:v>
                </c:pt>
                <c:pt idx="4563">
                  <c:v>0.15</c:v>
                </c:pt>
                <c:pt idx="4564">
                  <c:v>0.15</c:v>
                </c:pt>
                <c:pt idx="4565">
                  <c:v>0.15</c:v>
                </c:pt>
                <c:pt idx="4566">
                  <c:v>0.15</c:v>
                </c:pt>
                <c:pt idx="4567">
                  <c:v>0.15</c:v>
                </c:pt>
                <c:pt idx="4568">
                  <c:v>0.15</c:v>
                </c:pt>
                <c:pt idx="4569">
                  <c:v>0.15</c:v>
                </c:pt>
                <c:pt idx="4570">
                  <c:v>0.15</c:v>
                </c:pt>
                <c:pt idx="4571">
                  <c:v>0.15</c:v>
                </c:pt>
                <c:pt idx="4572">
                  <c:v>0.15</c:v>
                </c:pt>
                <c:pt idx="4573">
                  <c:v>0.15</c:v>
                </c:pt>
                <c:pt idx="4574">
                  <c:v>0.15</c:v>
                </c:pt>
                <c:pt idx="4575">
                  <c:v>0.15</c:v>
                </c:pt>
                <c:pt idx="4576">
                  <c:v>0.15</c:v>
                </c:pt>
                <c:pt idx="4577">
                  <c:v>0.15</c:v>
                </c:pt>
                <c:pt idx="4578">
                  <c:v>0.15</c:v>
                </c:pt>
                <c:pt idx="4579">
                  <c:v>0.15</c:v>
                </c:pt>
                <c:pt idx="4580">
                  <c:v>0.15</c:v>
                </c:pt>
                <c:pt idx="4581">
                  <c:v>0.15</c:v>
                </c:pt>
                <c:pt idx="4582">
                  <c:v>0.15</c:v>
                </c:pt>
                <c:pt idx="4583">
                  <c:v>0.15</c:v>
                </c:pt>
                <c:pt idx="4584">
                  <c:v>0.15</c:v>
                </c:pt>
                <c:pt idx="4585">
                  <c:v>0.15</c:v>
                </c:pt>
                <c:pt idx="4586">
                  <c:v>0.15</c:v>
                </c:pt>
                <c:pt idx="4587">
                  <c:v>0.15</c:v>
                </c:pt>
                <c:pt idx="4588">
                  <c:v>0.15</c:v>
                </c:pt>
                <c:pt idx="4589">
                  <c:v>0.15</c:v>
                </c:pt>
                <c:pt idx="4590">
                  <c:v>0.15</c:v>
                </c:pt>
                <c:pt idx="4591">
                  <c:v>0.15</c:v>
                </c:pt>
                <c:pt idx="4592">
                  <c:v>0.15</c:v>
                </c:pt>
                <c:pt idx="4593">
                  <c:v>0.15</c:v>
                </c:pt>
                <c:pt idx="4594">
                  <c:v>0.15</c:v>
                </c:pt>
                <c:pt idx="4595">
                  <c:v>0.15</c:v>
                </c:pt>
                <c:pt idx="4596">
                  <c:v>0.15</c:v>
                </c:pt>
                <c:pt idx="4597">
                  <c:v>0.15</c:v>
                </c:pt>
                <c:pt idx="4598">
                  <c:v>0.15</c:v>
                </c:pt>
                <c:pt idx="4599">
                  <c:v>0.15</c:v>
                </c:pt>
                <c:pt idx="4600">
                  <c:v>0.15</c:v>
                </c:pt>
                <c:pt idx="4601">
                  <c:v>0.15</c:v>
                </c:pt>
                <c:pt idx="4602">
                  <c:v>0.15</c:v>
                </c:pt>
                <c:pt idx="4603">
                  <c:v>0.15</c:v>
                </c:pt>
                <c:pt idx="4604">
                  <c:v>0.15</c:v>
                </c:pt>
                <c:pt idx="4605">
                  <c:v>0.15</c:v>
                </c:pt>
                <c:pt idx="4606">
                  <c:v>0.15</c:v>
                </c:pt>
                <c:pt idx="4607">
                  <c:v>0.15</c:v>
                </c:pt>
                <c:pt idx="4608">
                  <c:v>0.15</c:v>
                </c:pt>
                <c:pt idx="4609">
                  <c:v>0.15</c:v>
                </c:pt>
                <c:pt idx="4610">
                  <c:v>0.15</c:v>
                </c:pt>
                <c:pt idx="4611">
                  <c:v>0.15</c:v>
                </c:pt>
                <c:pt idx="4612">
                  <c:v>0.15</c:v>
                </c:pt>
                <c:pt idx="4613">
                  <c:v>0.15</c:v>
                </c:pt>
                <c:pt idx="4614">
                  <c:v>0.15</c:v>
                </c:pt>
                <c:pt idx="4615">
                  <c:v>0.15</c:v>
                </c:pt>
                <c:pt idx="4616">
                  <c:v>0.15</c:v>
                </c:pt>
                <c:pt idx="4617">
                  <c:v>0.15</c:v>
                </c:pt>
                <c:pt idx="4618">
                  <c:v>0.15</c:v>
                </c:pt>
                <c:pt idx="4619">
                  <c:v>0.15</c:v>
                </c:pt>
                <c:pt idx="4620">
                  <c:v>0.15</c:v>
                </c:pt>
                <c:pt idx="4621">
                  <c:v>0.15</c:v>
                </c:pt>
                <c:pt idx="4622">
                  <c:v>0.15</c:v>
                </c:pt>
                <c:pt idx="4623">
                  <c:v>0.15</c:v>
                </c:pt>
                <c:pt idx="4624">
                  <c:v>0.15</c:v>
                </c:pt>
                <c:pt idx="4625">
                  <c:v>0.15</c:v>
                </c:pt>
                <c:pt idx="4626">
                  <c:v>0.15</c:v>
                </c:pt>
                <c:pt idx="4627">
                  <c:v>0.15</c:v>
                </c:pt>
                <c:pt idx="4628">
                  <c:v>0.15</c:v>
                </c:pt>
                <c:pt idx="4629">
                  <c:v>0.15</c:v>
                </c:pt>
                <c:pt idx="4630">
                  <c:v>0.15</c:v>
                </c:pt>
                <c:pt idx="4631">
                  <c:v>0.15</c:v>
                </c:pt>
                <c:pt idx="4632">
                  <c:v>0.15</c:v>
                </c:pt>
                <c:pt idx="4633">
                  <c:v>0.15</c:v>
                </c:pt>
                <c:pt idx="4634">
                  <c:v>0.15</c:v>
                </c:pt>
                <c:pt idx="4635">
                  <c:v>0.15</c:v>
                </c:pt>
                <c:pt idx="4636">
                  <c:v>0.15</c:v>
                </c:pt>
                <c:pt idx="4637">
                  <c:v>0.15</c:v>
                </c:pt>
                <c:pt idx="4638">
                  <c:v>0.15</c:v>
                </c:pt>
                <c:pt idx="4639">
                  <c:v>0.15</c:v>
                </c:pt>
                <c:pt idx="4640">
                  <c:v>0.15</c:v>
                </c:pt>
                <c:pt idx="4641">
                  <c:v>0.15</c:v>
                </c:pt>
                <c:pt idx="4642">
                  <c:v>0.15</c:v>
                </c:pt>
                <c:pt idx="4643">
                  <c:v>0.15</c:v>
                </c:pt>
                <c:pt idx="4644">
                  <c:v>0.15</c:v>
                </c:pt>
                <c:pt idx="4645">
                  <c:v>0.15</c:v>
                </c:pt>
                <c:pt idx="4646">
                  <c:v>0.15</c:v>
                </c:pt>
                <c:pt idx="4647">
                  <c:v>0.15</c:v>
                </c:pt>
                <c:pt idx="4648">
                  <c:v>0.15</c:v>
                </c:pt>
                <c:pt idx="4649">
                  <c:v>0.15</c:v>
                </c:pt>
                <c:pt idx="4650">
                  <c:v>0.15</c:v>
                </c:pt>
                <c:pt idx="4651">
                  <c:v>0.15</c:v>
                </c:pt>
                <c:pt idx="4652">
                  <c:v>0.15</c:v>
                </c:pt>
                <c:pt idx="4653">
                  <c:v>0.15</c:v>
                </c:pt>
                <c:pt idx="4654">
                  <c:v>0.15</c:v>
                </c:pt>
                <c:pt idx="4655">
                  <c:v>0.15</c:v>
                </c:pt>
                <c:pt idx="4656">
                  <c:v>0.15</c:v>
                </c:pt>
                <c:pt idx="4657">
                  <c:v>0.15</c:v>
                </c:pt>
                <c:pt idx="4658">
                  <c:v>0.15</c:v>
                </c:pt>
                <c:pt idx="4659">
                  <c:v>0.15</c:v>
                </c:pt>
                <c:pt idx="4660">
                  <c:v>0.15</c:v>
                </c:pt>
                <c:pt idx="4661">
                  <c:v>0.15</c:v>
                </c:pt>
                <c:pt idx="4662">
                  <c:v>0.15</c:v>
                </c:pt>
                <c:pt idx="4663">
                  <c:v>0.15</c:v>
                </c:pt>
                <c:pt idx="4664">
                  <c:v>0.15</c:v>
                </c:pt>
                <c:pt idx="4665">
                  <c:v>0.15</c:v>
                </c:pt>
                <c:pt idx="4666">
                  <c:v>0.15</c:v>
                </c:pt>
                <c:pt idx="4667">
                  <c:v>0.15</c:v>
                </c:pt>
                <c:pt idx="4668">
                  <c:v>0.15</c:v>
                </c:pt>
                <c:pt idx="4669">
                  <c:v>0.15</c:v>
                </c:pt>
                <c:pt idx="4670">
                  <c:v>0.15</c:v>
                </c:pt>
                <c:pt idx="4671">
                  <c:v>0.15</c:v>
                </c:pt>
                <c:pt idx="4672">
                  <c:v>0.15</c:v>
                </c:pt>
                <c:pt idx="4673">
                  <c:v>0.15</c:v>
                </c:pt>
                <c:pt idx="4674">
                  <c:v>0.15</c:v>
                </c:pt>
                <c:pt idx="4675">
                  <c:v>0.15</c:v>
                </c:pt>
                <c:pt idx="4676">
                  <c:v>0.15</c:v>
                </c:pt>
                <c:pt idx="4677">
                  <c:v>0.15</c:v>
                </c:pt>
                <c:pt idx="4678">
                  <c:v>0.15</c:v>
                </c:pt>
                <c:pt idx="4679">
                  <c:v>0.15</c:v>
                </c:pt>
                <c:pt idx="4680">
                  <c:v>0.15</c:v>
                </c:pt>
                <c:pt idx="4681">
                  <c:v>0.15</c:v>
                </c:pt>
                <c:pt idx="4682">
                  <c:v>0.15</c:v>
                </c:pt>
                <c:pt idx="4683">
                  <c:v>0.15</c:v>
                </c:pt>
                <c:pt idx="4684">
                  <c:v>0.15</c:v>
                </c:pt>
                <c:pt idx="4685">
                  <c:v>0.15</c:v>
                </c:pt>
                <c:pt idx="4686">
                  <c:v>0.15</c:v>
                </c:pt>
                <c:pt idx="4687">
                  <c:v>0.15</c:v>
                </c:pt>
                <c:pt idx="4688">
                  <c:v>0.15</c:v>
                </c:pt>
                <c:pt idx="4689">
                  <c:v>0.15</c:v>
                </c:pt>
                <c:pt idx="4690">
                  <c:v>0.15</c:v>
                </c:pt>
                <c:pt idx="4691">
                  <c:v>0.15</c:v>
                </c:pt>
                <c:pt idx="4692">
                  <c:v>0.15</c:v>
                </c:pt>
                <c:pt idx="4693">
                  <c:v>0.15</c:v>
                </c:pt>
                <c:pt idx="4694">
                  <c:v>0.15</c:v>
                </c:pt>
                <c:pt idx="4695">
                  <c:v>0.15</c:v>
                </c:pt>
                <c:pt idx="4696">
                  <c:v>0.15</c:v>
                </c:pt>
                <c:pt idx="4697">
                  <c:v>0.15</c:v>
                </c:pt>
                <c:pt idx="4698">
                  <c:v>0.15</c:v>
                </c:pt>
                <c:pt idx="4699">
                  <c:v>0.15</c:v>
                </c:pt>
                <c:pt idx="4700">
                  <c:v>0.15</c:v>
                </c:pt>
                <c:pt idx="4701">
                  <c:v>0.15</c:v>
                </c:pt>
                <c:pt idx="4702">
                  <c:v>0.15</c:v>
                </c:pt>
                <c:pt idx="4703">
                  <c:v>0.15</c:v>
                </c:pt>
                <c:pt idx="4704">
                  <c:v>0.15</c:v>
                </c:pt>
                <c:pt idx="4705">
                  <c:v>0.15</c:v>
                </c:pt>
                <c:pt idx="4706">
                  <c:v>0.15</c:v>
                </c:pt>
                <c:pt idx="4707">
                  <c:v>0.15</c:v>
                </c:pt>
                <c:pt idx="4708">
                  <c:v>0.15</c:v>
                </c:pt>
                <c:pt idx="4709">
                  <c:v>0.15</c:v>
                </c:pt>
                <c:pt idx="4710">
                  <c:v>0.15</c:v>
                </c:pt>
                <c:pt idx="4711">
                  <c:v>0.15</c:v>
                </c:pt>
                <c:pt idx="4712">
                  <c:v>0.15</c:v>
                </c:pt>
                <c:pt idx="4713">
                  <c:v>0.15</c:v>
                </c:pt>
                <c:pt idx="4714">
                  <c:v>0.15</c:v>
                </c:pt>
                <c:pt idx="4715">
                  <c:v>0.15</c:v>
                </c:pt>
                <c:pt idx="4716">
                  <c:v>0.15</c:v>
                </c:pt>
                <c:pt idx="4717">
                  <c:v>0.15</c:v>
                </c:pt>
                <c:pt idx="4718">
                  <c:v>0.15</c:v>
                </c:pt>
                <c:pt idx="4719">
                  <c:v>0.15</c:v>
                </c:pt>
                <c:pt idx="4720">
                  <c:v>0.15</c:v>
                </c:pt>
                <c:pt idx="4721">
                  <c:v>0.15</c:v>
                </c:pt>
                <c:pt idx="4722">
                  <c:v>0.15</c:v>
                </c:pt>
                <c:pt idx="4723">
                  <c:v>0.15</c:v>
                </c:pt>
                <c:pt idx="4724">
                  <c:v>0.15</c:v>
                </c:pt>
                <c:pt idx="4725">
                  <c:v>0.15</c:v>
                </c:pt>
                <c:pt idx="4726">
                  <c:v>0.15</c:v>
                </c:pt>
                <c:pt idx="4727">
                  <c:v>0.15</c:v>
                </c:pt>
                <c:pt idx="4728">
                  <c:v>0.15</c:v>
                </c:pt>
                <c:pt idx="4729">
                  <c:v>0.15</c:v>
                </c:pt>
                <c:pt idx="4730">
                  <c:v>0.15</c:v>
                </c:pt>
                <c:pt idx="4731">
                  <c:v>0.15</c:v>
                </c:pt>
                <c:pt idx="4732">
                  <c:v>0.15</c:v>
                </c:pt>
                <c:pt idx="4733">
                  <c:v>0.15</c:v>
                </c:pt>
                <c:pt idx="4734">
                  <c:v>0.15</c:v>
                </c:pt>
                <c:pt idx="4735">
                  <c:v>0.15</c:v>
                </c:pt>
                <c:pt idx="4736">
                  <c:v>0.15</c:v>
                </c:pt>
                <c:pt idx="4737">
                  <c:v>0.15</c:v>
                </c:pt>
                <c:pt idx="4738">
                  <c:v>0.15</c:v>
                </c:pt>
                <c:pt idx="4739">
                  <c:v>0.15</c:v>
                </c:pt>
                <c:pt idx="4740">
                  <c:v>0.15</c:v>
                </c:pt>
                <c:pt idx="4741">
                  <c:v>0.15</c:v>
                </c:pt>
                <c:pt idx="4742">
                  <c:v>0.15</c:v>
                </c:pt>
                <c:pt idx="4743">
                  <c:v>0.15</c:v>
                </c:pt>
                <c:pt idx="4744">
                  <c:v>0.15</c:v>
                </c:pt>
                <c:pt idx="4745">
                  <c:v>0.15</c:v>
                </c:pt>
                <c:pt idx="4746">
                  <c:v>0.15</c:v>
                </c:pt>
                <c:pt idx="4747">
                  <c:v>0.15</c:v>
                </c:pt>
                <c:pt idx="4748">
                  <c:v>0.15</c:v>
                </c:pt>
                <c:pt idx="4749">
                  <c:v>0.15</c:v>
                </c:pt>
                <c:pt idx="4750">
                  <c:v>0.15</c:v>
                </c:pt>
                <c:pt idx="4751">
                  <c:v>0.15</c:v>
                </c:pt>
                <c:pt idx="4752">
                  <c:v>0.15</c:v>
                </c:pt>
                <c:pt idx="4753">
                  <c:v>0.15</c:v>
                </c:pt>
                <c:pt idx="4754">
                  <c:v>0.15</c:v>
                </c:pt>
                <c:pt idx="4755">
                  <c:v>0.15</c:v>
                </c:pt>
                <c:pt idx="4756">
                  <c:v>0.15</c:v>
                </c:pt>
                <c:pt idx="4757">
                  <c:v>0.15</c:v>
                </c:pt>
                <c:pt idx="4758">
                  <c:v>0.15</c:v>
                </c:pt>
                <c:pt idx="4759">
                  <c:v>0.15</c:v>
                </c:pt>
                <c:pt idx="4760">
                  <c:v>0.15</c:v>
                </c:pt>
                <c:pt idx="4761">
                  <c:v>0.15</c:v>
                </c:pt>
                <c:pt idx="4762">
                  <c:v>0.15</c:v>
                </c:pt>
                <c:pt idx="4763">
                  <c:v>0.15</c:v>
                </c:pt>
                <c:pt idx="4764">
                  <c:v>0.15</c:v>
                </c:pt>
                <c:pt idx="4765">
                  <c:v>0.15</c:v>
                </c:pt>
                <c:pt idx="4766">
                  <c:v>0.15</c:v>
                </c:pt>
                <c:pt idx="4767">
                  <c:v>0.15</c:v>
                </c:pt>
                <c:pt idx="4768">
                  <c:v>0.15</c:v>
                </c:pt>
                <c:pt idx="4769">
                  <c:v>0.15</c:v>
                </c:pt>
                <c:pt idx="4770">
                  <c:v>0.15</c:v>
                </c:pt>
                <c:pt idx="4771">
                  <c:v>0.15</c:v>
                </c:pt>
                <c:pt idx="4772">
                  <c:v>0.15</c:v>
                </c:pt>
                <c:pt idx="4773">
                  <c:v>0.15</c:v>
                </c:pt>
                <c:pt idx="4774">
                  <c:v>0.15</c:v>
                </c:pt>
                <c:pt idx="4775">
                  <c:v>0.15</c:v>
                </c:pt>
                <c:pt idx="4776">
                  <c:v>0.15</c:v>
                </c:pt>
                <c:pt idx="4777">
                  <c:v>0.15</c:v>
                </c:pt>
                <c:pt idx="4778">
                  <c:v>0.15</c:v>
                </c:pt>
                <c:pt idx="4779">
                  <c:v>0.15</c:v>
                </c:pt>
                <c:pt idx="4780">
                  <c:v>0.15</c:v>
                </c:pt>
                <c:pt idx="4781">
                  <c:v>0.15</c:v>
                </c:pt>
                <c:pt idx="4782">
                  <c:v>0.15</c:v>
                </c:pt>
                <c:pt idx="4783">
                  <c:v>0.15</c:v>
                </c:pt>
                <c:pt idx="4784">
                  <c:v>0.15</c:v>
                </c:pt>
                <c:pt idx="4785">
                  <c:v>0.15</c:v>
                </c:pt>
                <c:pt idx="4786">
                  <c:v>0.15</c:v>
                </c:pt>
                <c:pt idx="4787">
                  <c:v>0.15</c:v>
                </c:pt>
                <c:pt idx="4788">
                  <c:v>0.15</c:v>
                </c:pt>
                <c:pt idx="4789">
                  <c:v>0.15</c:v>
                </c:pt>
                <c:pt idx="4790">
                  <c:v>0.15</c:v>
                </c:pt>
                <c:pt idx="4791">
                  <c:v>0.15</c:v>
                </c:pt>
                <c:pt idx="4792">
                  <c:v>0.15</c:v>
                </c:pt>
                <c:pt idx="4793">
                  <c:v>0.15</c:v>
                </c:pt>
                <c:pt idx="4794">
                  <c:v>0.15</c:v>
                </c:pt>
                <c:pt idx="4795">
                  <c:v>0.15</c:v>
                </c:pt>
                <c:pt idx="4796">
                  <c:v>0.15</c:v>
                </c:pt>
                <c:pt idx="4797">
                  <c:v>0.15</c:v>
                </c:pt>
                <c:pt idx="4798">
                  <c:v>0.15</c:v>
                </c:pt>
                <c:pt idx="4799">
                  <c:v>0.15</c:v>
                </c:pt>
                <c:pt idx="4800">
                  <c:v>0.15</c:v>
                </c:pt>
                <c:pt idx="4801">
                  <c:v>0.15</c:v>
                </c:pt>
                <c:pt idx="4802">
                  <c:v>0.15</c:v>
                </c:pt>
                <c:pt idx="4803">
                  <c:v>0.15</c:v>
                </c:pt>
                <c:pt idx="4804">
                  <c:v>0.15</c:v>
                </c:pt>
                <c:pt idx="4805">
                  <c:v>0.15</c:v>
                </c:pt>
                <c:pt idx="4806">
                  <c:v>0.15</c:v>
                </c:pt>
                <c:pt idx="4807">
                  <c:v>0.15</c:v>
                </c:pt>
                <c:pt idx="4808">
                  <c:v>0.15</c:v>
                </c:pt>
                <c:pt idx="4809">
                  <c:v>0.15</c:v>
                </c:pt>
                <c:pt idx="4810">
                  <c:v>0.15</c:v>
                </c:pt>
                <c:pt idx="4811">
                  <c:v>0.15</c:v>
                </c:pt>
                <c:pt idx="4812">
                  <c:v>0.15</c:v>
                </c:pt>
                <c:pt idx="4813">
                  <c:v>0.15</c:v>
                </c:pt>
                <c:pt idx="4814">
                  <c:v>0.15</c:v>
                </c:pt>
                <c:pt idx="4815">
                  <c:v>0.15</c:v>
                </c:pt>
                <c:pt idx="4816">
                  <c:v>0.15</c:v>
                </c:pt>
                <c:pt idx="4817">
                  <c:v>0.15</c:v>
                </c:pt>
                <c:pt idx="4818">
                  <c:v>0.15</c:v>
                </c:pt>
                <c:pt idx="4819">
                  <c:v>0.15</c:v>
                </c:pt>
                <c:pt idx="4820">
                  <c:v>0.15</c:v>
                </c:pt>
                <c:pt idx="4821">
                  <c:v>0.15</c:v>
                </c:pt>
                <c:pt idx="4822">
                  <c:v>0.15</c:v>
                </c:pt>
                <c:pt idx="4823">
                  <c:v>0.15</c:v>
                </c:pt>
                <c:pt idx="4824">
                  <c:v>0.15</c:v>
                </c:pt>
                <c:pt idx="4825">
                  <c:v>0.15</c:v>
                </c:pt>
                <c:pt idx="4826">
                  <c:v>0.15</c:v>
                </c:pt>
                <c:pt idx="4827">
                  <c:v>0.15</c:v>
                </c:pt>
                <c:pt idx="4828">
                  <c:v>0.15</c:v>
                </c:pt>
                <c:pt idx="4829">
                  <c:v>0.15</c:v>
                </c:pt>
                <c:pt idx="4830">
                  <c:v>0.15</c:v>
                </c:pt>
                <c:pt idx="4831">
                  <c:v>0.15</c:v>
                </c:pt>
                <c:pt idx="4832">
                  <c:v>0.15</c:v>
                </c:pt>
                <c:pt idx="4833">
                  <c:v>0.15</c:v>
                </c:pt>
                <c:pt idx="4834">
                  <c:v>0.15</c:v>
                </c:pt>
                <c:pt idx="4835">
                  <c:v>0.15</c:v>
                </c:pt>
                <c:pt idx="4836">
                  <c:v>0.15</c:v>
                </c:pt>
                <c:pt idx="4837">
                  <c:v>0.15</c:v>
                </c:pt>
                <c:pt idx="4838">
                  <c:v>0.15</c:v>
                </c:pt>
                <c:pt idx="4839">
                  <c:v>0.15</c:v>
                </c:pt>
                <c:pt idx="4840">
                  <c:v>0.15</c:v>
                </c:pt>
                <c:pt idx="4841">
                  <c:v>0.15</c:v>
                </c:pt>
                <c:pt idx="4842">
                  <c:v>0.15</c:v>
                </c:pt>
                <c:pt idx="4843">
                  <c:v>0.15</c:v>
                </c:pt>
                <c:pt idx="4844">
                  <c:v>0.15</c:v>
                </c:pt>
                <c:pt idx="4845">
                  <c:v>0.15</c:v>
                </c:pt>
                <c:pt idx="4846">
                  <c:v>0.15</c:v>
                </c:pt>
                <c:pt idx="4847">
                  <c:v>0.15</c:v>
                </c:pt>
                <c:pt idx="4848">
                  <c:v>0.15</c:v>
                </c:pt>
                <c:pt idx="4849">
                  <c:v>0.15</c:v>
                </c:pt>
                <c:pt idx="4850">
                  <c:v>0.15</c:v>
                </c:pt>
                <c:pt idx="4851">
                  <c:v>0.15</c:v>
                </c:pt>
                <c:pt idx="4852">
                  <c:v>0.15</c:v>
                </c:pt>
                <c:pt idx="4853">
                  <c:v>0.15</c:v>
                </c:pt>
                <c:pt idx="4854">
                  <c:v>0.15</c:v>
                </c:pt>
                <c:pt idx="4855">
                  <c:v>0.15</c:v>
                </c:pt>
                <c:pt idx="4856">
                  <c:v>0.15</c:v>
                </c:pt>
                <c:pt idx="4857">
                  <c:v>0.15</c:v>
                </c:pt>
                <c:pt idx="4858">
                  <c:v>0.15</c:v>
                </c:pt>
                <c:pt idx="4859">
                  <c:v>0.15</c:v>
                </c:pt>
                <c:pt idx="4860">
                  <c:v>0.15</c:v>
                </c:pt>
                <c:pt idx="4861">
                  <c:v>0.15</c:v>
                </c:pt>
                <c:pt idx="4862">
                  <c:v>0.15</c:v>
                </c:pt>
                <c:pt idx="4863">
                  <c:v>0.15</c:v>
                </c:pt>
                <c:pt idx="4864">
                  <c:v>0.15</c:v>
                </c:pt>
                <c:pt idx="4865">
                  <c:v>0.15</c:v>
                </c:pt>
                <c:pt idx="4866">
                  <c:v>0.15</c:v>
                </c:pt>
                <c:pt idx="4867">
                  <c:v>0.15</c:v>
                </c:pt>
                <c:pt idx="4868">
                  <c:v>0.15</c:v>
                </c:pt>
                <c:pt idx="4869">
                  <c:v>0.15</c:v>
                </c:pt>
                <c:pt idx="4870">
                  <c:v>0.15</c:v>
                </c:pt>
                <c:pt idx="4871">
                  <c:v>0.15</c:v>
                </c:pt>
                <c:pt idx="4872">
                  <c:v>0.15</c:v>
                </c:pt>
                <c:pt idx="4873">
                  <c:v>0.15</c:v>
                </c:pt>
                <c:pt idx="4874">
                  <c:v>0.15</c:v>
                </c:pt>
                <c:pt idx="4875">
                  <c:v>0.15</c:v>
                </c:pt>
                <c:pt idx="4876">
                  <c:v>0.15</c:v>
                </c:pt>
                <c:pt idx="4877">
                  <c:v>0.15</c:v>
                </c:pt>
                <c:pt idx="4878">
                  <c:v>0.15</c:v>
                </c:pt>
                <c:pt idx="4879">
                  <c:v>0.15</c:v>
                </c:pt>
                <c:pt idx="4880">
                  <c:v>0.15</c:v>
                </c:pt>
                <c:pt idx="4881">
                  <c:v>0.15</c:v>
                </c:pt>
                <c:pt idx="4882">
                  <c:v>0.15</c:v>
                </c:pt>
                <c:pt idx="4883">
                  <c:v>0.15</c:v>
                </c:pt>
                <c:pt idx="4884">
                  <c:v>0.15</c:v>
                </c:pt>
                <c:pt idx="4885">
                  <c:v>0.15</c:v>
                </c:pt>
                <c:pt idx="4886">
                  <c:v>0.15</c:v>
                </c:pt>
                <c:pt idx="4887">
                  <c:v>0.15</c:v>
                </c:pt>
                <c:pt idx="4888">
                  <c:v>0.15</c:v>
                </c:pt>
                <c:pt idx="4889">
                  <c:v>0.15</c:v>
                </c:pt>
                <c:pt idx="4890">
                  <c:v>0.15</c:v>
                </c:pt>
                <c:pt idx="4891">
                  <c:v>0.15</c:v>
                </c:pt>
                <c:pt idx="4892">
                  <c:v>0.15</c:v>
                </c:pt>
                <c:pt idx="4893">
                  <c:v>0.15</c:v>
                </c:pt>
                <c:pt idx="4894">
                  <c:v>0.15</c:v>
                </c:pt>
                <c:pt idx="4895">
                  <c:v>0.15</c:v>
                </c:pt>
                <c:pt idx="4896">
                  <c:v>0.15</c:v>
                </c:pt>
                <c:pt idx="4897">
                  <c:v>0.15</c:v>
                </c:pt>
                <c:pt idx="4898">
                  <c:v>0.15</c:v>
                </c:pt>
                <c:pt idx="4899">
                  <c:v>0.15</c:v>
                </c:pt>
                <c:pt idx="4900">
                  <c:v>0.15</c:v>
                </c:pt>
                <c:pt idx="4901">
                  <c:v>0.15</c:v>
                </c:pt>
                <c:pt idx="4902">
                  <c:v>0.15</c:v>
                </c:pt>
                <c:pt idx="4903">
                  <c:v>0.15</c:v>
                </c:pt>
                <c:pt idx="4904">
                  <c:v>0.15</c:v>
                </c:pt>
                <c:pt idx="4905">
                  <c:v>0.15</c:v>
                </c:pt>
                <c:pt idx="4906">
                  <c:v>0.15</c:v>
                </c:pt>
                <c:pt idx="4907">
                  <c:v>0.15</c:v>
                </c:pt>
                <c:pt idx="4908">
                  <c:v>0.15</c:v>
                </c:pt>
                <c:pt idx="4909">
                  <c:v>0.15</c:v>
                </c:pt>
                <c:pt idx="4910">
                  <c:v>0.15</c:v>
                </c:pt>
                <c:pt idx="4911">
                  <c:v>0.15</c:v>
                </c:pt>
                <c:pt idx="4912">
                  <c:v>0.15</c:v>
                </c:pt>
                <c:pt idx="4913">
                  <c:v>0.15</c:v>
                </c:pt>
                <c:pt idx="4914">
                  <c:v>0.15</c:v>
                </c:pt>
                <c:pt idx="4915">
                  <c:v>0.15</c:v>
                </c:pt>
                <c:pt idx="4916">
                  <c:v>0.15</c:v>
                </c:pt>
                <c:pt idx="4917">
                  <c:v>0.15</c:v>
                </c:pt>
                <c:pt idx="4918">
                  <c:v>0.15</c:v>
                </c:pt>
                <c:pt idx="4919">
                  <c:v>0.15</c:v>
                </c:pt>
                <c:pt idx="4920">
                  <c:v>0.15</c:v>
                </c:pt>
                <c:pt idx="4921">
                  <c:v>0.15</c:v>
                </c:pt>
                <c:pt idx="4922">
                  <c:v>0.15</c:v>
                </c:pt>
                <c:pt idx="4923">
                  <c:v>0.2</c:v>
                </c:pt>
                <c:pt idx="4924">
                  <c:v>0.2</c:v>
                </c:pt>
                <c:pt idx="4925">
                  <c:v>0.2</c:v>
                </c:pt>
                <c:pt idx="4926">
                  <c:v>0.2</c:v>
                </c:pt>
                <c:pt idx="4927">
                  <c:v>0.2</c:v>
                </c:pt>
                <c:pt idx="4928">
                  <c:v>0.2</c:v>
                </c:pt>
                <c:pt idx="4929">
                  <c:v>0.2</c:v>
                </c:pt>
                <c:pt idx="4930">
                  <c:v>0.2</c:v>
                </c:pt>
                <c:pt idx="4931">
                  <c:v>0.2</c:v>
                </c:pt>
                <c:pt idx="4932">
                  <c:v>0.2</c:v>
                </c:pt>
                <c:pt idx="4933">
                  <c:v>0.2</c:v>
                </c:pt>
                <c:pt idx="4934">
                  <c:v>0.2</c:v>
                </c:pt>
                <c:pt idx="4935">
                  <c:v>0.2</c:v>
                </c:pt>
                <c:pt idx="4936">
                  <c:v>0.2</c:v>
                </c:pt>
                <c:pt idx="4937">
                  <c:v>0.2</c:v>
                </c:pt>
                <c:pt idx="4938">
                  <c:v>0.2</c:v>
                </c:pt>
                <c:pt idx="4939">
                  <c:v>0.2</c:v>
                </c:pt>
                <c:pt idx="4940">
                  <c:v>0.2</c:v>
                </c:pt>
                <c:pt idx="4941">
                  <c:v>0.2</c:v>
                </c:pt>
                <c:pt idx="4942">
                  <c:v>0.2</c:v>
                </c:pt>
                <c:pt idx="4943">
                  <c:v>0.2</c:v>
                </c:pt>
                <c:pt idx="4944">
                  <c:v>0.2</c:v>
                </c:pt>
                <c:pt idx="4945">
                  <c:v>0.2</c:v>
                </c:pt>
                <c:pt idx="4946">
                  <c:v>0.2</c:v>
                </c:pt>
                <c:pt idx="4947">
                  <c:v>0.2</c:v>
                </c:pt>
                <c:pt idx="4948">
                  <c:v>0.2</c:v>
                </c:pt>
                <c:pt idx="4949">
                  <c:v>0.2</c:v>
                </c:pt>
                <c:pt idx="4950">
                  <c:v>0.2</c:v>
                </c:pt>
                <c:pt idx="4951">
                  <c:v>0.2</c:v>
                </c:pt>
                <c:pt idx="4952">
                  <c:v>0.2</c:v>
                </c:pt>
                <c:pt idx="4953">
                  <c:v>0.2</c:v>
                </c:pt>
                <c:pt idx="4954">
                  <c:v>0.2</c:v>
                </c:pt>
                <c:pt idx="4955">
                  <c:v>0.2</c:v>
                </c:pt>
                <c:pt idx="4956">
                  <c:v>0.2</c:v>
                </c:pt>
                <c:pt idx="4957">
                  <c:v>0.2</c:v>
                </c:pt>
                <c:pt idx="4958">
                  <c:v>0.2</c:v>
                </c:pt>
                <c:pt idx="4959">
                  <c:v>0.2</c:v>
                </c:pt>
                <c:pt idx="4960">
                  <c:v>0.2</c:v>
                </c:pt>
                <c:pt idx="4961">
                  <c:v>0.2</c:v>
                </c:pt>
                <c:pt idx="4962">
                  <c:v>0.2</c:v>
                </c:pt>
                <c:pt idx="4963">
                  <c:v>0.2</c:v>
                </c:pt>
                <c:pt idx="4964">
                  <c:v>0.2</c:v>
                </c:pt>
                <c:pt idx="4965">
                  <c:v>0.2</c:v>
                </c:pt>
                <c:pt idx="4966">
                  <c:v>0.2</c:v>
                </c:pt>
                <c:pt idx="4967">
                  <c:v>0.2</c:v>
                </c:pt>
                <c:pt idx="4968">
                  <c:v>0.2</c:v>
                </c:pt>
                <c:pt idx="4969">
                  <c:v>0.2</c:v>
                </c:pt>
                <c:pt idx="4970">
                  <c:v>0.2</c:v>
                </c:pt>
                <c:pt idx="4971">
                  <c:v>0.2</c:v>
                </c:pt>
                <c:pt idx="4972">
                  <c:v>0.2</c:v>
                </c:pt>
                <c:pt idx="4973">
                  <c:v>0.2</c:v>
                </c:pt>
                <c:pt idx="4974">
                  <c:v>0.2</c:v>
                </c:pt>
                <c:pt idx="4975">
                  <c:v>0.2</c:v>
                </c:pt>
                <c:pt idx="4976">
                  <c:v>0.2</c:v>
                </c:pt>
                <c:pt idx="4977">
                  <c:v>0.2</c:v>
                </c:pt>
                <c:pt idx="4978">
                  <c:v>0.2</c:v>
                </c:pt>
                <c:pt idx="4979">
                  <c:v>0.2</c:v>
                </c:pt>
                <c:pt idx="4980">
                  <c:v>0.2</c:v>
                </c:pt>
                <c:pt idx="4981">
                  <c:v>0.2</c:v>
                </c:pt>
                <c:pt idx="4982">
                  <c:v>0.2</c:v>
                </c:pt>
                <c:pt idx="4983">
                  <c:v>0.2</c:v>
                </c:pt>
                <c:pt idx="4984">
                  <c:v>0.2</c:v>
                </c:pt>
                <c:pt idx="4985">
                  <c:v>0.2</c:v>
                </c:pt>
                <c:pt idx="4986">
                  <c:v>0.2</c:v>
                </c:pt>
                <c:pt idx="4987">
                  <c:v>0.2</c:v>
                </c:pt>
                <c:pt idx="4988">
                  <c:v>0.2</c:v>
                </c:pt>
                <c:pt idx="4989">
                  <c:v>0.2</c:v>
                </c:pt>
                <c:pt idx="4990">
                  <c:v>0.2</c:v>
                </c:pt>
                <c:pt idx="4991">
                  <c:v>0.2</c:v>
                </c:pt>
                <c:pt idx="4992">
                  <c:v>0.2</c:v>
                </c:pt>
                <c:pt idx="4993">
                  <c:v>0.2</c:v>
                </c:pt>
                <c:pt idx="4994">
                  <c:v>0.2</c:v>
                </c:pt>
                <c:pt idx="4995">
                  <c:v>0.2</c:v>
                </c:pt>
                <c:pt idx="4996">
                  <c:v>0.2</c:v>
                </c:pt>
                <c:pt idx="4997">
                  <c:v>0.2</c:v>
                </c:pt>
                <c:pt idx="4998">
                  <c:v>0.2</c:v>
                </c:pt>
                <c:pt idx="4999">
                  <c:v>0.2</c:v>
                </c:pt>
                <c:pt idx="5000">
                  <c:v>0.2</c:v>
                </c:pt>
                <c:pt idx="5001">
                  <c:v>0.2</c:v>
                </c:pt>
                <c:pt idx="5002">
                  <c:v>0.2</c:v>
                </c:pt>
                <c:pt idx="5003">
                  <c:v>0.2</c:v>
                </c:pt>
                <c:pt idx="5004">
                  <c:v>0.2</c:v>
                </c:pt>
                <c:pt idx="5005">
                  <c:v>0.2</c:v>
                </c:pt>
                <c:pt idx="5006">
                  <c:v>0.2</c:v>
                </c:pt>
                <c:pt idx="5007">
                  <c:v>0.2</c:v>
                </c:pt>
                <c:pt idx="5008">
                  <c:v>0.2</c:v>
                </c:pt>
                <c:pt idx="5009">
                  <c:v>0.2</c:v>
                </c:pt>
                <c:pt idx="5010">
                  <c:v>0.2</c:v>
                </c:pt>
                <c:pt idx="5011">
                  <c:v>0.2</c:v>
                </c:pt>
                <c:pt idx="5012">
                  <c:v>0.2</c:v>
                </c:pt>
                <c:pt idx="5013">
                  <c:v>0.2</c:v>
                </c:pt>
                <c:pt idx="5014">
                  <c:v>0.2</c:v>
                </c:pt>
                <c:pt idx="5015">
                  <c:v>0.2</c:v>
                </c:pt>
                <c:pt idx="5016">
                  <c:v>0.2</c:v>
                </c:pt>
                <c:pt idx="5017">
                  <c:v>0.2</c:v>
                </c:pt>
                <c:pt idx="5018">
                  <c:v>0.2</c:v>
                </c:pt>
                <c:pt idx="5019">
                  <c:v>0.2</c:v>
                </c:pt>
                <c:pt idx="5020">
                  <c:v>0.2</c:v>
                </c:pt>
                <c:pt idx="5021">
                  <c:v>0.2</c:v>
                </c:pt>
                <c:pt idx="5022">
                  <c:v>0.2</c:v>
                </c:pt>
                <c:pt idx="5023">
                  <c:v>0.2</c:v>
                </c:pt>
                <c:pt idx="5024">
                  <c:v>0.2</c:v>
                </c:pt>
                <c:pt idx="5025">
                  <c:v>0.2</c:v>
                </c:pt>
                <c:pt idx="5026">
                  <c:v>0.2</c:v>
                </c:pt>
                <c:pt idx="5027">
                  <c:v>0.2</c:v>
                </c:pt>
                <c:pt idx="5028">
                  <c:v>0.2</c:v>
                </c:pt>
                <c:pt idx="5029">
                  <c:v>0.2</c:v>
                </c:pt>
                <c:pt idx="5030">
                  <c:v>0.2</c:v>
                </c:pt>
                <c:pt idx="5031">
                  <c:v>0.2</c:v>
                </c:pt>
                <c:pt idx="5032">
                  <c:v>0.2</c:v>
                </c:pt>
                <c:pt idx="5033">
                  <c:v>0.2</c:v>
                </c:pt>
                <c:pt idx="5034">
                  <c:v>0.2</c:v>
                </c:pt>
                <c:pt idx="5035">
                  <c:v>0.2</c:v>
                </c:pt>
                <c:pt idx="5036">
                  <c:v>0.2</c:v>
                </c:pt>
                <c:pt idx="5037">
                  <c:v>0.2</c:v>
                </c:pt>
                <c:pt idx="5038">
                  <c:v>0.2</c:v>
                </c:pt>
                <c:pt idx="5039">
                  <c:v>0.2</c:v>
                </c:pt>
                <c:pt idx="5040">
                  <c:v>0.2</c:v>
                </c:pt>
                <c:pt idx="5041">
                  <c:v>0.2</c:v>
                </c:pt>
                <c:pt idx="5042">
                  <c:v>0.2</c:v>
                </c:pt>
                <c:pt idx="5043">
                  <c:v>0.2</c:v>
                </c:pt>
                <c:pt idx="5044">
                  <c:v>0.2</c:v>
                </c:pt>
                <c:pt idx="5045">
                  <c:v>0.2</c:v>
                </c:pt>
                <c:pt idx="5046">
                  <c:v>0.2</c:v>
                </c:pt>
                <c:pt idx="5047">
                  <c:v>0.2</c:v>
                </c:pt>
                <c:pt idx="5048">
                  <c:v>0.2</c:v>
                </c:pt>
                <c:pt idx="5049">
                  <c:v>0.2</c:v>
                </c:pt>
                <c:pt idx="5050">
                  <c:v>0.2</c:v>
                </c:pt>
                <c:pt idx="5051">
                  <c:v>0.2</c:v>
                </c:pt>
                <c:pt idx="5052">
                  <c:v>0.2</c:v>
                </c:pt>
                <c:pt idx="5053">
                  <c:v>0.2</c:v>
                </c:pt>
                <c:pt idx="5054">
                  <c:v>0.2</c:v>
                </c:pt>
                <c:pt idx="5055">
                  <c:v>0.2</c:v>
                </c:pt>
                <c:pt idx="5056">
                  <c:v>0.2</c:v>
                </c:pt>
                <c:pt idx="5057">
                  <c:v>0.2</c:v>
                </c:pt>
                <c:pt idx="5058">
                  <c:v>0.2</c:v>
                </c:pt>
                <c:pt idx="5059">
                  <c:v>0.2</c:v>
                </c:pt>
                <c:pt idx="5060">
                  <c:v>0.2</c:v>
                </c:pt>
                <c:pt idx="5061">
                  <c:v>0.2</c:v>
                </c:pt>
                <c:pt idx="5062">
                  <c:v>0.2</c:v>
                </c:pt>
                <c:pt idx="5063">
                  <c:v>0.2</c:v>
                </c:pt>
                <c:pt idx="5064">
                  <c:v>0.2</c:v>
                </c:pt>
                <c:pt idx="5065">
                  <c:v>0.2</c:v>
                </c:pt>
                <c:pt idx="5066">
                  <c:v>0.2</c:v>
                </c:pt>
                <c:pt idx="5067">
                  <c:v>0.2</c:v>
                </c:pt>
                <c:pt idx="5068">
                  <c:v>0.2</c:v>
                </c:pt>
                <c:pt idx="5069">
                  <c:v>0.2</c:v>
                </c:pt>
                <c:pt idx="5070">
                  <c:v>0.2</c:v>
                </c:pt>
                <c:pt idx="5071">
                  <c:v>0.2</c:v>
                </c:pt>
                <c:pt idx="5072">
                  <c:v>0.2</c:v>
                </c:pt>
                <c:pt idx="5073">
                  <c:v>0.2</c:v>
                </c:pt>
                <c:pt idx="5074">
                  <c:v>0.2</c:v>
                </c:pt>
                <c:pt idx="5075">
                  <c:v>0.2</c:v>
                </c:pt>
                <c:pt idx="5076">
                  <c:v>0.2</c:v>
                </c:pt>
                <c:pt idx="5077">
                  <c:v>0.2</c:v>
                </c:pt>
                <c:pt idx="5078">
                  <c:v>0.2</c:v>
                </c:pt>
                <c:pt idx="5079">
                  <c:v>0.2</c:v>
                </c:pt>
                <c:pt idx="5080">
                  <c:v>0.2</c:v>
                </c:pt>
                <c:pt idx="5081">
                  <c:v>0.2</c:v>
                </c:pt>
                <c:pt idx="5082">
                  <c:v>0.2</c:v>
                </c:pt>
                <c:pt idx="5083">
                  <c:v>0.2</c:v>
                </c:pt>
                <c:pt idx="5084">
                  <c:v>0.2</c:v>
                </c:pt>
                <c:pt idx="5085">
                  <c:v>0.2</c:v>
                </c:pt>
                <c:pt idx="5086">
                  <c:v>0.2</c:v>
                </c:pt>
                <c:pt idx="5087">
                  <c:v>0.2</c:v>
                </c:pt>
                <c:pt idx="5088">
                  <c:v>0.2</c:v>
                </c:pt>
                <c:pt idx="5089">
                  <c:v>0.2</c:v>
                </c:pt>
                <c:pt idx="5090">
                  <c:v>0.2</c:v>
                </c:pt>
                <c:pt idx="5091">
                  <c:v>0.2</c:v>
                </c:pt>
                <c:pt idx="5092">
                  <c:v>0.2</c:v>
                </c:pt>
                <c:pt idx="5093">
                  <c:v>0.2</c:v>
                </c:pt>
                <c:pt idx="5094">
                  <c:v>0.2</c:v>
                </c:pt>
                <c:pt idx="5095">
                  <c:v>0.2</c:v>
                </c:pt>
                <c:pt idx="5096">
                  <c:v>0.2</c:v>
                </c:pt>
                <c:pt idx="5097">
                  <c:v>0.2</c:v>
                </c:pt>
                <c:pt idx="5098">
                  <c:v>0.2</c:v>
                </c:pt>
                <c:pt idx="5099">
                  <c:v>0.2</c:v>
                </c:pt>
                <c:pt idx="5100">
                  <c:v>0.2</c:v>
                </c:pt>
                <c:pt idx="5101">
                  <c:v>0.2</c:v>
                </c:pt>
                <c:pt idx="5102">
                  <c:v>0.2</c:v>
                </c:pt>
                <c:pt idx="5103">
                  <c:v>0.2</c:v>
                </c:pt>
                <c:pt idx="5104">
                  <c:v>0.2</c:v>
                </c:pt>
                <c:pt idx="5105">
                  <c:v>0.2</c:v>
                </c:pt>
                <c:pt idx="5106">
                  <c:v>0.2</c:v>
                </c:pt>
                <c:pt idx="5107">
                  <c:v>0.2</c:v>
                </c:pt>
                <c:pt idx="5108">
                  <c:v>0.2</c:v>
                </c:pt>
                <c:pt idx="5109">
                  <c:v>0.2</c:v>
                </c:pt>
                <c:pt idx="5110">
                  <c:v>0.2</c:v>
                </c:pt>
                <c:pt idx="5111">
                  <c:v>0.2</c:v>
                </c:pt>
                <c:pt idx="5112">
                  <c:v>0.2</c:v>
                </c:pt>
                <c:pt idx="5113">
                  <c:v>0.2</c:v>
                </c:pt>
                <c:pt idx="5114">
                  <c:v>0.2</c:v>
                </c:pt>
                <c:pt idx="5115">
                  <c:v>0.2</c:v>
                </c:pt>
                <c:pt idx="5116">
                  <c:v>0.2</c:v>
                </c:pt>
                <c:pt idx="5117">
                  <c:v>0.2</c:v>
                </c:pt>
                <c:pt idx="5118">
                  <c:v>0.2</c:v>
                </c:pt>
                <c:pt idx="5119">
                  <c:v>0.2</c:v>
                </c:pt>
                <c:pt idx="5120">
                  <c:v>0.2</c:v>
                </c:pt>
                <c:pt idx="5121">
                  <c:v>0.2</c:v>
                </c:pt>
                <c:pt idx="5122">
                  <c:v>0.2</c:v>
                </c:pt>
                <c:pt idx="5123">
                  <c:v>0.2</c:v>
                </c:pt>
                <c:pt idx="5124">
                  <c:v>0.2</c:v>
                </c:pt>
                <c:pt idx="5125">
                  <c:v>0.2</c:v>
                </c:pt>
                <c:pt idx="5126">
                  <c:v>0.2</c:v>
                </c:pt>
                <c:pt idx="5127">
                  <c:v>0.2</c:v>
                </c:pt>
                <c:pt idx="5128">
                  <c:v>0.2</c:v>
                </c:pt>
                <c:pt idx="5129">
                  <c:v>0.2</c:v>
                </c:pt>
                <c:pt idx="5130">
                  <c:v>0.2</c:v>
                </c:pt>
                <c:pt idx="5131">
                  <c:v>0.2</c:v>
                </c:pt>
                <c:pt idx="5132">
                  <c:v>0.2</c:v>
                </c:pt>
                <c:pt idx="5133">
                  <c:v>0.2</c:v>
                </c:pt>
                <c:pt idx="5134">
                  <c:v>0.2</c:v>
                </c:pt>
                <c:pt idx="5135">
                  <c:v>0.2</c:v>
                </c:pt>
                <c:pt idx="5136">
                  <c:v>0.2</c:v>
                </c:pt>
                <c:pt idx="5137">
                  <c:v>0.2</c:v>
                </c:pt>
                <c:pt idx="5138">
                  <c:v>0.2</c:v>
                </c:pt>
                <c:pt idx="5139">
                  <c:v>0.2</c:v>
                </c:pt>
                <c:pt idx="5140">
                  <c:v>0.2</c:v>
                </c:pt>
                <c:pt idx="5141">
                  <c:v>0.2</c:v>
                </c:pt>
                <c:pt idx="5142">
                  <c:v>0.2</c:v>
                </c:pt>
                <c:pt idx="5143">
                  <c:v>0.2</c:v>
                </c:pt>
                <c:pt idx="5144">
                  <c:v>0.2</c:v>
                </c:pt>
                <c:pt idx="5145">
                  <c:v>0.2</c:v>
                </c:pt>
                <c:pt idx="5146">
                  <c:v>0.2</c:v>
                </c:pt>
                <c:pt idx="5147">
                  <c:v>0.2</c:v>
                </c:pt>
                <c:pt idx="5148">
                  <c:v>0.2</c:v>
                </c:pt>
                <c:pt idx="5149">
                  <c:v>0.2</c:v>
                </c:pt>
                <c:pt idx="5150">
                  <c:v>0.2</c:v>
                </c:pt>
                <c:pt idx="5151">
                  <c:v>0.2</c:v>
                </c:pt>
                <c:pt idx="5152">
                  <c:v>0.2</c:v>
                </c:pt>
                <c:pt idx="5153">
                  <c:v>0.2</c:v>
                </c:pt>
                <c:pt idx="5154">
                  <c:v>0.2</c:v>
                </c:pt>
                <c:pt idx="5155">
                  <c:v>0.2</c:v>
                </c:pt>
                <c:pt idx="5156">
                  <c:v>0.2</c:v>
                </c:pt>
                <c:pt idx="5157">
                  <c:v>0.2</c:v>
                </c:pt>
                <c:pt idx="5158">
                  <c:v>0.2</c:v>
                </c:pt>
                <c:pt idx="5159">
                  <c:v>0.2</c:v>
                </c:pt>
                <c:pt idx="5160">
                  <c:v>0.2</c:v>
                </c:pt>
                <c:pt idx="5161">
                  <c:v>0.2</c:v>
                </c:pt>
                <c:pt idx="5162">
                  <c:v>0.2</c:v>
                </c:pt>
                <c:pt idx="5163">
                  <c:v>0.2</c:v>
                </c:pt>
                <c:pt idx="5164">
                  <c:v>0.2</c:v>
                </c:pt>
                <c:pt idx="5165">
                  <c:v>0.2</c:v>
                </c:pt>
                <c:pt idx="5166">
                  <c:v>0.2</c:v>
                </c:pt>
                <c:pt idx="5167">
                  <c:v>0.2</c:v>
                </c:pt>
                <c:pt idx="5168">
                  <c:v>0.2</c:v>
                </c:pt>
                <c:pt idx="5169">
                  <c:v>0.2</c:v>
                </c:pt>
                <c:pt idx="5170">
                  <c:v>0.2</c:v>
                </c:pt>
                <c:pt idx="5171">
                  <c:v>0.2</c:v>
                </c:pt>
                <c:pt idx="5172">
                  <c:v>0.2</c:v>
                </c:pt>
                <c:pt idx="5173">
                  <c:v>0.2</c:v>
                </c:pt>
                <c:pt idx="5174">
                  <c:v>0.2</c:v>
                </c:pt>
                <c:pt idx="5175">
                  <c:v>0.2</c:v>
                </c:pt>
                <c:pt idx="5176">
                  <c:v>0.2</c:v>
                </c:pt>
                <c:pt idx="5177">
                  <c:v>0.2</c:v>
                </c:pt>
                <c:pt idx="5178">
                  <c:v>0.2</c:v>
                </c:pt>
                <c:pt idx="5179">
                  <c:v>0.2</c:v>
                </c:pt>
                <c:pt idx="5180">
                  <c:v>0.2</c:v>
                </c:pt>
                <c:pt idx="5181">
                  <c:v>0.2</c:v>
                </c:pt>
                <c:pt idx="5182">
                  <c:v>0.2</c:v>
                </c:pt>
                <c:pt idx="5183">
                  <c:v>0.2</c:v>
                </c:pt>
                <c:pt idx="5184">
                  <c:v>0.2</c:v>
                </c:pt>
                <c:pt idx="5185">
                  <c:v>0.2</c:v>
                </c:pt>
                <c:pt idx="5186">
                  <c:v>0.2</c:v>
                </c:pt>
                <c:pt idx="5187">
                  <c:v>0.2</c:v>
                </c:pt>
                <c:pt idx="5188">
                  <c:v>0.2</c:v>
                </c:pt>
                <c:pt idx="5189">
                  <c:v>0.2</c:v>
                </c:pt>
                <c:pt idx="5190">
                  <c:v>0.2</c:v>
                </c:pt>
                <c:pt idx="5191">
                  <c:v>0.2</c:v>
                </c:pt>
                <c:pt idx="5192">
                  <c:v>0.2</c:v>
                </c:pt>
                <c:pt idx="5193">
                  <c:v>0.2</c:v>
                </c:pt>
                <c:pt idx="5194">
                  <c:v>0.2</c:v>
                </c:pt>
                <c:pt idx="5195">
                  <c:v>0.2</c:v>
                </c:pt>
                <c:pt idx="5196">
                  <c:v>0.2</c:v>
                </c:pt>
                <c:pt idx="5197">
                  <c:v>0.2</c:v>
                </c:pt>
                <c:pt idx="5198">
                  <c:v>0.2</c:v>
                </c:pt>
                <c:pt idx="5199">
                  <c:v>0.2</c:v>
                </c:pt>
                <c:pt idx="5200">
                  <c:v>0.2</c:v>
                </c:pt>
                <c:pt idx="5201">
                  <c:v>0.2</c:v>
                </c:pt>
                <c:pt idx="5202">
                  <c:v>0.2</c:v>
                </c:pt>
                <c:pt idx="5203">
                  <c:v>0.2</c:v>
                </c:pt>
                <c:pt idx="5204">
                  <c:v>0.2</c:v>
                </c:pt>
                <c:pt idx="5205">
                  <c:v>0.2</c:v>
                </c:pt>
                <c:pt idx="5206">
                  <c:v>0.2</c:v>
                </c:pt>
                <c:pt idx="5207">
                  <c:v>0.2</c:v>
                </c:pt>
                <c:pt idx="5208">
                  <c:v>0.2</c:v>
                </c:pt>
                <c:pt idx="5209">
                  <c:v>0.2</c:v>
                </c:pt>
                <c:pt idx="5210">
                  <c:v>0.2</c:v>
                </c:pt>
                <c:pt idx="5211">
                  <c:v>0.2</c:v>
                </c:pt>
                <c:pt idx="5212">
                  <c:v>0.2</c:v>
                </c:pt>
                <c:pt idx="5213">
                  <c:v>0.2</c:v>
                </c:pt>
                <c:pt idx="5214">
                  <c:v>0.2</c:v>
                </c:pt>
                <c:pt idx="5215">
                  <c:v>0.2</c:v>
                </c:pt>
                <c:pt idx="5216">
                  <c:v>0.2</c:v>
                </c:pt>
                <c:pt idx="5217">
                  <c:v>0.2</c:v>
                </c:pt>
                <c:pt idx="5218">
                  <c:v>0.2</c:v>
                </c:pt>
                <c:pt idx="5219">
                  <c:v>0.2</c:v>
                </c:pt>
                <c:pt idx="5220">
                  <c:v>0.2</c:v>
                </c:pt>
                <c:pt idx="5221">
                  <c:v>0.2</c:v>
                </c:pt>
                <c:pt idx="5222">
                  <c:v>0.2</c:v>
                </c:pt>
                <c:pt idx="5223">
                  <c:v>0.2</c:v>
                </c:pt>
                <c:pt idx="5224">
                  <c:v>0.2</c:v>
                </c:pt>
                <c:pt idx="5225">
                  <c:v>0.2</c:v>
                </c:pt>
                <c:pt idx="5226">
                  <c:v>0.2</c:v>
                </c:pt>
                <c:pt idx="5227">
                  <c:v>0.2</c:v>
                </c:pt>
                <c:pt idx="5228">
                  <c:v>0.2</c:v>
                </c:pt>
                <c:pt idx="5229">
                  <c:v>0.2</c:v>
                </c:pt>
                <c:pt idx="5230">
                  <c:v>0.2</c:v>
                </c:pt>
                <c:pt idx="5231">
                  <c:v>0.2</c:v>
                </c:pt>
                <c:pt idx="5232">
                  <c:v>0.2</c:v>
                </c:pt>
                <c:pt idx="5233">
                  <c:v>0.2</c:v>
                </c:pt>
                <c:pt idx="5234">
                  <c:v>0.2</c:v>
                </c:pt>
                <c:pt idx="5235">
                  <c:v>0.2</c:v>
                </c:pt>
                <c:pt idx="5236">
                  <c:v>0.2</c:v>
                </c:pt>
                <c:pt idx="5237">
                  <c:v>0.2</c:v>
                </c:pt>
                <c:pt idx="5238">
                  <c:v>0.2</c:v>
                </c:pt>
                <c:pt idx="5239">
                  <c:v>0.2</c:v>
                </c:pt>
                <c:pt idx="5240">
                  <c:v>0.2</c:v>
                </c:pt>
                <c:pt idx="5241">
                  <c:v>0.2</c:v>
                </c:pt>
                <c:pt idx="5242">
                  <c:v>0.2</c:v>
                </c:pt>
                <c:pt idx="5243">
                  <c:v>0.2</c:v>
                </c:pt>
                <c:pt idx="5244">
                  <c:v>0.2</c:v>
                </c:pt>
                <c:pt idx="5245">
                  <c:v>0.2</c:v>
                </c:pt>
                <c:pt idx="5246">
                  <c:v>0.2</c:v>
                </c:pt>
                <c:pt idx="5247">
                  <c:v>0.2</c:v>
                </c:pt>
                <c:pt idx="5248">
                  <c:v>0.2</c:v>
                </c:pt>
                <c:pt idx="5249">
                  <c:v>0.2</c:v>
                </c:pt>
                <c:pt idx="5250">
                  <c:v>0.2</c:v>
                </c:pt>
                <c:pt idx="5251">
                  <c:v>0.2</c:v>
                </c:pt>
                <c:pt idx="5252">
                  <c:v>0.2</c:v>
                </c:pt>
                <c:pt idx="5253">
                  <c:v>0.2</c:v>
                </c:pt>
                <c:pt idx="5254">
                  <c:v>0.2</c:v>
                </c:pt>
                <c:pt idx="5255">
                  <c:v>0.2</c:v>
                </c:pt>
                <c:pt idx="5256">
                  <c:v>0.2</c:v>
                </c:pt>
                <c:pt idx="5257">
                  <c:v>0.2</c:v>
                </c:pt>
                <c:pt idx="5258">
                  <c:v>0.2</c:v>
                </c:pt>
                <c:pt idx="5259">
                  <c:v>0.2</c:v>
                </c:pt>
                <c:pt idx="5260">
                  <c:v>0.2</c:v>
                </c:pt>
                <c:pt idx="5261">
                  <c:v>0.2</c:v>
                </c:pt>
                <c:pt idx="5262">
                  <c:v>0.2</c:v>
                </c:pt>
                <c:pt idx="5263">
                  <c:v>0.2</c:v>
                </c:pt>
                <c:pt idx="5264">
                  <c:v>0.2</c:v>
                </c:pt>
                <c:pt idx="5265">
                  <c:v>0.2</c:v>
                </c:pt>
                <c:pt idx="5266">
                  <c:v>0.2</c:v>
                </c:pt>
                <c:pt idx="5267">
                  <c:v>0.2</c:v>
                </c:pt>
                <c:pt idx="5268">
                  <c:v>0.2</c:v>
                </c:pt>
                <c:pt idx="5269">
                  <c:v>0.2</c:v>
                </c:pt>
                <c:pt idx="5270">
                  <c:v>0.2</c:v>
                </c:pt>
                <c:pt idx="5271">
                  <c:v>0.2</c:v>
                </c:pt>
                <c:pt idx="5272">
                  <c:v>0.2</c:v>
                </c:pt>
                <c:pt idx="5273">
                  <c:v>0.2</c:v>
                </c:pt>
                <c:pt idx="5274">
                  <c:v>0.2</c:v>
                </c:pt>
                <c:pt idx="5275">
                  <c:v>0.2</c:v>
                </c:pt>
                <c:pt idx="5276">
                  <c:v>0.2</c:v>
                </c:pt>
                <c:pt idx="5277">
                  <c:v>0.2</c:v>
                </c:pt>
                <c:pt idx="5278">
                  <c:v>0.2</c:v>
                </c:pt>
                <c:pt idx="5279">
                  <c:v>0.2</c:v>
                </c:pt>
                <c:pt idx="5280">
                  <c:v>0.2</c:v>
                </c:pt>
                <c:pt idx="5281">
                  <c:v>0.2</c:v>
                </c:pt>
                <c:pt idx="5282">
                  <c:v>0.2</c:v>
                </c:pt>
                <c:pt idx="5283">
                  <c:v>0.2</c:v>
                </c:pt>
                <c:pt idx="5284">
                  <c:v>0.2</c:v>
                </c:pt>
                <c:pt idx="5285">
                  <c:v>0.2</c:v>
                </c:pt>
                <c:pt idx="5286">
                  <c:v>0.2</c:v>
                </c:pt>
                <c:pt idx="5287">
                  <c:v>0.2</c:v>
                </c:pt>
                <c:pt idx="5288">
                  <c:v>0.2</c:v>
                </c:pt>
                <c:pt idx="5289">
                  <c:v>0.2</c:v>
                </c:pt>
                <c:pt idx="5290">
                  <c:v>0.2</c:v>
                </c:pt>
                <c:pt idx="5291">
                  <c:v>0.2</c:v>
                </c:pt>
                <c:pt idx="5292">
                  <c:v>0.2</c:v>
                </c:pt>
                <c:pt idx="5293">
                  <c:v>0.2</c:v>
                </c:pt>
                <c:pt idx="5294">
                  <c:v>0.2</c:v>
                </c:pt>
                <c:pt idx="5295">
                  <c:v>0.2</c:v>
                </c:pt>
                <c:pt idx="5296">
                  <c:v>0.2</c:v>
                </c:pt>
                <c:pt idx="5297">
                  <c:v>0.2</c:v>
                </c:pt>
                <c:pt idx="5298">
                  <c:v>0.2</c:v>
                </c:pt>
                <c:pt idx="5299">
                  <c:v>0.2</c:v>
                </c:pt>
                <c:pt idx="5300">
                  <c:v>0.2</c:v>
                </c:pt>
                <c:pt idx="5301">
                  <c:v>0.2</c:v>
                </c:pt>
                <c:pt idx="5302">
                  <c:v>0.2</c:v>
                </c:pt>
                <c:pt idx="5303">
                  <c:v>0.2</c:v>
                </c:pt>
                <c:pt idx="5304">
                  <c:v>0.2</c:v>
                </c:pt>
                <c:pt idx="5305">
                  <c:v>0.2</c:v>
                </c:pt>
                <c:pt idx="5306">
                  <c:v>0.2</c:v>
                </c:pt>
                <c:pt idx="5307">
                  <c:v>0.2</c:v>
                </c:pt>
                <c:pt idx="5308">
                  <c:v>0.2</c:v>
                </c:pt>
                <c:pt idx="5309">
                  <c:v>0.2</c:v>
                </c:pt>
                <c:pt idx="5310">
                  <c:v>0.2</c:v>
                </c:pt>
                <c:pt idx="5311">
                  <c:v>0.2</c:v>
                </c:pt>
                <c:pt idx="5312">
                  <c:v>0.2</c:v>
                </c:pt>
                <c:pt idx="5313">
                  <c:v>0.2</c:v>
                </c:pt>
                <c:pt idx="5314">
                  <c:v>0.2</c:v>
                </c:pt>
                <c:pt idx="5315">
                  <c:v>0.2</c:v>
                </c:pt>
                <c:pt idx="5316">
                  <c:v>0.2</c:v>
                </c:pt>
                <c:pt idx="5317">
                  <c:v>0.2</c:v>
                </c:pt>
                <c:pt idx="5318">
                  <c:v>0.2</c:v>
                </c:pt>
                <c:pt idx="5319">
                  <c:v>0.2</c:v>
                </c:pt>
                <c:pt idx="5320">
                  <c:v>0.2</c:v>
                </c:pt>
                <c:pt idx="5321">
                  <c:v>0.2</c:v>
                </c:pt>
                <c:pt idx="5322">
                  <c:v>0.2</c:v>
                </c:pt>
                <c:pt idx="5323">
                  <c:v>0.2</c:v>
                </c:pt>
                <c:pt idx="5324">
                  <c:v>0.2</c:v>
                </c:pt>
                <c:pt idx="5325">
                  <c:v>0.2</c:v>
                </c:pt>
                <c:pt idx="5326">
                  <c:v>0.2</c:v>
                </c:pt>
                <c:pt idx="5327">
                  <c:v>0.2</c:v>
                </c:pt>
                <c:pt idx="5328">
                  <c:v>0.2</c:v>
                </c:pt>
                <c:pt idx="5329">
                  <c:v>0.2</c:v>
                </c:pt>
                <c:pt idx="5330">
                  <c:v>0.2</c:v>
                </c:pt>
                <c:pt idx="5331">
                  <c:v>0.2</c:v>
                </c:pt>
                <c:pt idx="5332">
                  <c:v>0.2</c:v>
                </c:pt>
                <c:pt idx="5333">
                  <c:v>0.2</c:v>
                </c:pt>
                <c:pt idx="5334">
                  <c:v>0.2</c:v>
                </c:pt>
                <c:pt idx="5335">
                  <c:v>0.2</c:v>
                </c:pt>
                <c:pt idx="5336">
                  <c:v>0.2</c:v>
                </c:pt>
                <c:pt idx="5337">
                  <c:v>0.2</c:v>
                </c:pt>
                <c:pt idx="5338">
                  <c:v>0.2</c:v>
                </c:pt>
                <c:pt idx="5339">
                  <c:v>0.2</c:v>
                </c:pt>
                <c:pt idx="5340">
                  <c:v>0.2</c:v>
                </c:pt>
                <c:pt idx="5341">
                  <c:v>0.2</c:v>
                </c:pt>
                <c:pt idx="5342">
                  <c:v>0.2</c:v>
                </c:pt>
                <c:pt idx="5343">
                  <c:v>0.2</c:v>
                </c:pt>
                <c:pt idx="5344">
                  <c:v>0.2</c:v>
                </c:pt>
                <c:pt idx="5345">
                  <c:v>0.2</c:v>
                </c:pt>
                <c:pt idx="5346">
                  <c:v>0.2</c:v>
                </c:pt>
                <c:pt idx="5347">
                  <c:v>0.2</c:v>
                </c:pt>
                <c:pt idx="5348">
                  <c:v>0.2</c:v>
                </c:pt>
                <c:pt idx="5349">
                  <c:v>0.2</c:v>
                </c:pt>
                <c:pt idx="5350">
                  <c:v>0.2</c:v>
                </c:pt>
                <c:pt idx="5351">
                  <c:v>0.2</c:v>
                </c:pt>
                <c:pt idx="5352">
                  <c:v>0.2</c:v>
                </c:pt>
                <c:pt idx="5353">
                  <c:v>0.2</c:v>
                </c:pt>
                <c:pt idx="5354">
                  <c:v>0.2</c:v>
                </c:pt>
                <c:pt idx="5355">
                  <c:v>0.2</c:v>
                </c:pt>
                <c:pt idx="5356">
                  <c:v>0.2</c:v>
                </c:pt>
                <c:pt idx="5357">
                  <c:v>0.2</c:v>
                </c:pt>
                <c:pt idx="5358">
                  <c:v>0.2</c:v>
                </c:pt>
                <c:pt idx="5359">
                  <c:v>0.2</c:v>
                </c:pt>
                <c:pt idx="5360">
                  <c:v>0.2</c:v>
                </c:pt>
                <c:pt idx="5361">
                  <c:v>0.2</c:v>
                </c:pt>
                <c:pt idx="5362">
                  <c:v>0.2</c:v>
                </c:pt>
                <c:pt idx="5363">
                  <c:v>0.2</c:v>
                </c:pt>
                <c:pt idx="5364">
                  <c:v>0.2</c:v>
                </c:pt>
                <c:pt idx="5365">
                  <c:v>0.2</c:v>
                </c:pt>
                <c:pt idx="5366">
                  <c:v>0.2</c:v>
                </c:pt>
                <c:pt idx="5367">
                  <c:v>0.2</c:v>
                </c:pt>
                <c:pt idx="5368">
                  <c:v>0.2</c:v>
                </c:pt>
                <c:pt idx="5369">
                  <c:v>0.2</c:v>
                </c:pt>
                <c:pt idx="5370">
                  <c:v>0.2</c:v>
                </c:pt>
                <c:pt idx="5371">
                  <c:v>0.2</c:v>
                </c:pt>
                <c:pt idx="5372">
                  <c:v>0.2</c:v>
                </c:pt>
                <c:pt idx="5373">
                  <c:v>0.2</c:v>
                </c:pt>
                <c:pt idx="5374">
                  <c:v>0.2</c:v>
                </c:pt>
                <c:pt idx="5375">
                  <c:v>0.2</c:v>
                </c:pt>
                <c:pt idx="5376">
                  <c:v>0.2</c:v>
                </c:pt>
                <c:pt idx="5377">
                  <c:v>0.2</c:v>
                </c:pt>
                <c:pt idx="5378">
                  <c:v>0.2</c:v>
                </c:pt>
                <c:pt idx="5379">
                  <c:v>0.2</c:v>
                </c:pt>
                <c:pt idx="5380">
                  <c:v>0.2</c:v>
                </c:pt>
                <c:pt idx="5381">
                  <c:v>0.2</c:v>
                </c:pt>
                <c:pt idx="5382">
                  <c:v>0.2</c:v>
                </c:pt>
                <c:pt idx="5383">
                  <c:v>0.2</c:v>
                </c:pt>
                <c:pt idx="5384">
                  <c:v>0.2</c:v>
                </c:pt>
                <c:pt idx="5385">
                  <c:v>0.2</c:v>
                </c:pt>
                <c:pt idx="5386">
                  <c:v>0.2</c:v>
                </c:pt>
                <c:pt idx="5387">
                  <c:v>0.2</c:v>
                </c:pt>
                <c:pt idx="5388">
                  <c:v>0.2</c:v>
                </c:pt>
                <c:pt idx="5389">
                  <c:v>0.2</c:v>
                </c:pt>
                <c:pt idx="5390">
                  <c:v>0.2</c:v>
                </c:pt>
                <c:pt idx="5391">
                  <c:v>0.2</c:v>
                </c:pt>
                <c:pt idx="5392">
                  <c:v>0.2</c:v>
                </c:pt>
                <c:pt idx="5393">
                  <c:v>0.2</c:v>
                </c:pt>
                <c:pt idx="5394">
                  <c:v>0.2</c:v>
                </c:pt>
                <c:pt idx="5395">
                  <c:v>0.2</c:v>
                </c:pt>
                <c:pt idx="5396">
                  <c:v>0.2</c:v>
                </c:pt>
                <c:pt idx="5397">
                  <c:v>0.2</c:v>
                </c:pt>
                <c:pt idx="5398">
                  <c:v>0.2</c:v>
                </c:pt>
                <c:pt idx="5399">
                  <c:v>0.2</c:v>
                </c:pt>
                <c:pt idx="5400">
                  <c:v>0.2</c:v>
                </c:pt>
                <c:pt idx="5401">
                  <c:v>0.2</c:v>
                </c:pt>
                <c:pt idx="5402">
                  <c:v>0.2</c:v>
                </c:pt>
                <c:pt idx="5403">
                  <c:v>0.2</c:v>
                </c:pt>
                <c:pt idx="5404">
                  <c:v>0.2</c:v>
                </c:pt>
                <c:pt idx="5405">
                  <c:v>0.2</c:v>
                </c:pt>
                <c:pt idx="5406">
                  <c:v>0.2</c:v>
                </c:pt>
                <c:pt idx="5407">
                  <c:v>0.2</c:v>
                </c:pt>
                <c:pt idx="5408">
                  <c:v>0.2</c:v>
                </c:pt>
                <c:pt idx="5409">
                  <c:v>0.2</c:v>
                </c:pt>
                <c:pt idx="5410">
                  <c:v>0.2</c:v>
                </c:pt>
                <c:pt idx="5411">
                  <c:v>0.2</c:v>
                </c:pt>
                <c:pt idx="5412">
                  <c:v>0.2</c:v>
                </c:pt>
                <c:pt idx="5413">
                  <c:v>0.2</c:v>
                </c:pt>
                <c:pt idx="5414">
                  <c:v>0.2</c:v>
                </c:pt>
                <c:pt idx="5415">
                  <c:v>0.2</c:v>
                </c:pt>
                <c:pt idx="5416">
                  <c:v>0.2</c:v>
                </c:pt>
                <c:pt idx="5417">
                  <c:v>0.2</c:v>
                </c:pt>
                <c:pt idx="5418">
                  <c:v>0.2</c:v>
                </c:pt>
                <c:pt idx="5419">
                  <c:v>0.2</c:v>
                </c:pt>
                <c:pt idx="5420">
                  <c:v>0.2</c:v>
                </c:pt>
                <c:pt idx="5421">
                  <c:v>0.2</c:v>
                </c:pt>
                <c:pt idx="5422">
                  <c:v>0.2</c:v>
                </c:pt>
                <c:pt idx="5423">
                  <c:v>0.2</c:v>
                </c:pt>
                <c:pt idx="5424">
                  <c:v>0.2</c:v>
                </c:pt>
                <c:pt idx="5425">
                  <c:v>0.2</c:v>
                </c:pt>
                <c:pt idx="5426">
                  <c:v>0.2</c:v>
                </c:pt>
                <c:pt idx="5427">
                  <c:v>0.2</c:v>
                </c:pt>
                <c:pt idx="5428">
                  <c:v>0.2</c:v>
                </c:pt>
                <c:pt idx="5429">
                  <c:v>0.2</c:v>
                </c:pt>
                <c:pt idx="5430">
                  <c:v>0.2</c:v>
                </c:pt>
                <c:pt idx="5431">
                  <c:v>0.2</c:v>
                </c:pt>
                <c:pt idx="5432">
                  <c:v>0.2</c:v>
                </c:pt>
                <c:pt idx="5433">
                  <c:v>0.2</c:v>
                </c:pt>
                <c:pt idx="5434">
                  <c:v>0.2</c:v>
                </c:pt>
                <c:pt idx="5435">
                  <c:v>0.2</c:v>
                </c:pt>
                <c:pt idx="5436">
                  <c:v>0.2</c:v>
                </c:pt>
                <c:pt idx="5437">
                  <c:v>0.2</c:v>
                </c:pt>
                <c:pt idx="5438">
                  <c:v>0.2</c:v>
                </c:pt>
                <c:pt idx="5439">
                  <c:v>0.2</c:v>
                </c:pt>
                <c:pt idx="5440">
                  <c:v>0.2</c:v>
                </c:pt>
                <c:pt idx="5441">
                  <c:v>0.2</c:v>
                </c:pt>
                <c:pt idx="5442">
                  <c:v>0.2</c:v>
                </c:pt>
                <c:pt idx="5443">
                  <c:v>0.2</c:v>
                </c:pt>
                <c:pt idx="5444">
                  <c:v>0.2</c:v>
                </c:pt>
                <c:pt idx="5445">
                  <c:v>0.2</c:v>
                </c:pt>
                <c:pt idx="5446">
                  <c:v>0.2</c:v>
                </c:pt>
                <c:pt idx="5447">
                  <c:v>0.2</c:v>
                </c:pt>
                <c:pt idx="5448">
                  <c:v>0.2</c:v>
                </c:pt>
                <c:pt idx="5449">
                  <c:v>0.2</c:v>
                </c:pt>
                <c:pt idx="5450">
                  <c:v>0.2</c:v>
                </c:pt>
                <c:pt idx="5451">
                  <c:v>0.2</c:v>
                </c:pt>
                <c:pt idx="5452">
                  <c:v>0.2</c:v>
                </c:pt>
                <c:pt idx="5453">
                  <c:v>0.2</c:v>
                </c:pt>
                <c:pt idx="5454">
                  <c:v>0.2</c:v>
                </c:pt>
                <c:pt idx="5455">
                  <c:v>0.2</c:v>
                </c:pt>
                <c:pt idx="5456">
                  <c:v>0.2</c:v>
                </c:pt>
                <c:pt idx="5457">
                  <c:v>0.2</c:v>
                </c:pt>
                <c:pt idx="5458">
                  <c:v>0.2</c:v>
                </c:pt>
                <c:pt idx="5459">
                  <c:v>0.2</c:v>
                </c:pt>
                <c:pt idx="5460">
                  <c:v>0.2</c:v>
                </c:pt>
                <c:pt idx="5461">
                  <c:v>0.2</c:v>
                </c:pt>
                <c:pt idx="5462">
                  <c:v>0.2</c:v>
                </c:pt>
                <c:pt idx="5463">
                  <c:v>0.2</c:v>
                </c:pt>
                <c:pt idx="5464">
                  <c:v>0.2</c:v>
                </c:pt>
                <c:pt idx="5465">
                  <c:v>0.2</c:v>
                </c:pt>
                <c:pt idx="5466">
                  <c:v>0.2</c:v>
                </c:pt>
                <c:pt idx="5467">
                  <c:v>0.2</c:v>
                </c:pt>
                <c:pt idx="5468">
                  <c:v>0.2</c:v>
                </c:pt>
                <c:pt idx="5469">
                  <c:v>0.2</c:v>
                </c:pt>
                <c:pt idx="5470">
                  <c:v>0.2</c:v>
                </c:pt>
                <c:pt idx="5471">
                  <c:v>0.2</c:v>
                </c:pt>
                <c:pt idx="5472">
                  <c:v>0.2</c:v>
                </c:pt>
                <c:pt idx="5473">
                  <c:v>0.2</c:v>
                </c:pt>
                <c:pt idx="5474">
                  <c:v>0.2</c:v>
                </c:pt>
                <c:pt idx="5475">
                  <c:v>0.2</c:v>
                </c:pt>
                <c:pt idx="5476">
                  <c:v>0.2</c:v>
                </c:pt>
                <c:pt idx="5477">
                  <c:v>0.2</c:v>
                </c:pt>
                <c:pt idx="5478">
                  <c:v>0.2</c:v>
                </c:pt>
                <c:pt idx="5479">
                  <c:v>0.2</c:v>
                </c:pt>
                <c:pt idx="5480">
                  <c:v>0.2</c:v>
                </c:pt>
                <c:pt idx="5481">
                  <c:v>0.2</c:v>
                </c:pt>
                <c:pt idx="5482">
                  <c:v>0.2</c:v>
                </c:pt>
                <c:pt idx="5483">
                  <c:v>0.2</c:v>
                </c:pt>
                <c:pt idx="5484">
                  <c:v>0.2</c:v>
                </c:pt>
                <c:pt idx="5485">
                  <c:v>0.2</c:v>
                </c:pt>
                <c:pt idx="5486">
                  <c:v>0.2</c:v>
                </c:pt>
                <c:pt idx="5487">
                  <c:v>0.2</c:v>
                </c:pt>
                <c:pt idx="5488">
                  <c:v>0.2</c:v>
                </c:pt>
                <c:pt idx="5489">
                  <c:v>0.2</c:v>
                </c:pt>
                <c:pt idx="5490">
                  <c:v>0.2</c:v>
                </c:pt>
                <c:pt idx="5491">
                  <c:v>0.2</c:v>
                </c:pt>
                <c:pt idx="5492">
                  <c:v>0.2</c:v>
                </c:pt>
                <c:pt idx="5493">
                  <c:v>0.2</c:v>
                </c:pt>
                <c:pt idx="5494">
                  <c:v>0.2</c:v>
                </c:pt>
                <c:pt idx="5495">
                  <c:v>0.2</c:v>
                </c:pt>
                <c:pt idx="5496">
                  <c:v>0.2</c:v>
                </c:pt>
                <c:pt idx="5497">
                  <c:v>0.2</c:v>
                </c:pt>
                <c:pt idx="5498">
                  <c:v>0.2</c:v>
                </c:pt>
                <c:pt idx="5499">
                  <c:v>0.2</c:v>
                </c:pt>
                <c:pt idx="5500">
                  <c:v>0.2</c:v>
                </c:pt>
                <c:pt idx="5501">
                  <c:v>0.2</c:v>
                </c:pt>
                <c:pt idx="5502">
                  <c:v>0.2</c:v>
                </c:pt>
                <c:pt idx="5503">
                  <c:v>0.2</c:v>
                </c:pt>
                <c:pt idx="5504">
                  <c:v>0.2</c:v>
                </c:pt>
                <c:pt idx="5505">
                  <c:v>0.2</c:v>
                </c:pt>
                <c:pt idx="5506">
                  <c:v>0.2</c:v>
                </c:pt>
                <c:pt idx="5507">
                  <c:v>0.2</c:v>
                </c:pt>
                <c:pt idx="5508">
                  <c:v>0.2</c:v>
                </c:pt>
                <c:pt idx="5509">
                  <c:v>0.2</c:v>
                </c:pt>
                <c:pt idx="5510">
                  <c:v>0.2</c:v>
                </c:pt>
                <c:pt idx="5511">
                  <c:v>0.2</c:v>
                </c:pt>
                <c:pt idx="5512">
                  <c:v>0.2</c:v>
                </c:pt>
                <c:pt idx="5513">
                  <c:v>0.2</c:v>
                </c:pt>
                <c:pt idx="5514">
                  <c:v>0.2</c:v>
                </c:pt>
                <c:pt idx="5515">
                  <c:v>0.2</c:v>
                </c:pt>
                <c:pt idx="5516">
                  <c:v>0.2</c:v>
                </c:pt>
                <c:pt idx="5517">
                  <c:v>0.2</c:v>
                </c:pt>
                <c:pt idx="5518">
                  <c:v>0.2</c:v>
                </c:pt>
                <c:pt idx="5519">
                  <c:v>0.2</c:v>
                </c:pt>
                <c:pt idx="5520">
                  <c:v>0.2</c:v>
                </c:pt>
                <c:pt idx="5521">
                  <c:v>0.2</c:v>
                </c:pt>
                <c:pt idx="5522">
                  <c:v>0.2</c:v>
                </c:pt>
                <c:pt idx="5523">
                  <c:v>0.2</c:v>
                </c:pt>
                <c:pt idx="5524">
                  <c:v>0.2</c:v>
                </c:pt>
                <c:pt idx="5525">
                  <c:v>0.2</c:v>
                </c:pt>
                <c:pt idx="5526">
                  <c:v>0.2</c:v>
                </c:pt>
                <c:pt idx="5527">
                  <c:v>0.2</c:v>
                </c:pt>
                <c:pt idx="5528">
                  <c:v>0.2</c:v>
                </c:pt>
                <c:pt idx="5529">
                  <c:v>0.2</c:v>
                </c:pt>
                <c:pt idx="5530">
                  <c:v>0.2</c:v>
                </c:pt>
                <c:pt idx="5531">
                  <c:v>0.2</c:v>
                </c:pt>
                <c:pt idx="5532">
                  <c:v>0.2</c:v>
                </c:pt>
                <c:pt idx="5533">
                  <c:v>0.2</c:v>
                </c:pt>
                <c:pt idx="5534">
                  <c:v>0.2</c:v>
                </c:pt>
                <c:pt idx="5535">
                  <c:v>0.2</c:v>
                </c:pt>
                <c:pt idx="5536">
                  <c:v>0.2</c:v>
                </c:pt>
                <c:pt idx="5537">
                  <c:v>0.2</c:v>
                </c:pt>
                <c:pt idx="5538">
                  <c:v>0.2</c:v>
                </c:pt>
                <c:pt idx="5539">
                  <c:v>0.2</c:v>
                </c:pt>
                <c:pt idx="5540">
                  <c:v>0.2</c:v>
                </c:pt>
                <c:pt idx="5541">
                  <c:v>0.2</c:v>
                </c:pt>
                <c:pt idx="5542">
                  <c:v>0.2</c:v>
                </c:pt>
                <c:pt idx="5543">
                  <c:v>0.2</c:v>
                </c:pt>
                <c:pt idx="5544">
                  <c:v>0.2</c:v>
                </c:pt>
                <c:pt idx="5545">
                  <c:v>0.2</c:v>
                </c:pt>
                <c:pt idx="5546">
                  <c:v>0.2</c:v>
                </c:pt>
                <c:pt idx="5547">
                  <c:v>0.2</c:v>
                </c:pt>
                <c:pt idx="5548">
                  <c:v>0.2</c:v>
                </c:pt>
                <c:pt idx="5549">
                  <c:v>0.2</c:v>
                </c:pt>
                <c:pt idx="5550">
                  <c:v>0.2</c:v>
                </c:pt>
                <c:pt idx="5551">
                  <c:v>0.2</c:v>
                </c:pt>
                <c:pt idx="5552">
                  <c:v>0.2</c:v>
                </c:pt>
                <c:pt idx="5553">
                  <c:v>0.2</c:v>
                </c:pt>
                <c:pt idx="5554">
                  <c:v>0.2</c:v>
                </c:pt>
                <c:pt idx="5555">
                  <c:v>0.2</c:v>
                </c:pt>
                <c:pt idx="5556">
                  <c:v>0.2</c:v>
                </c:pt>
                <c:pt idx="5557">
                  <c:v>0.2</c:v>
                </c:pt>
                <c:pt idx="5558">
                  <c:v>0.2</c:v>
                </c:pt>
                <c:pt idx="5559">
                  <c:v>0.2</c:v>
                </c:pt>
                <c:pt idx="5560">
                  <c:v>0.2</c:v>
                </c:pt>
                <c:pt idx="5561">
                  <c:v>0.2</c:v>
                </c:pt>
                <c:pt idx="5562">
                  <c:v>0.2</c:v>
                </c:pt>
                <c:pt idx="5563">
                  <c:v>0.2</c:v>
                </c:pt>
                <c:pt idx="5564">
                  <c:v>0.2</c:v>
                </c:pt>
                <c:pt idx="5565">
                  <c:v>0.2</c:v>
                </c:pt>
                <c:pt idx="5566">
                  <c:v>0.2</c:v>
                </c:pt>
                <c:pt idx="5567">
                  <c:v>0.2</c:v>
                </c:pt>
                <c:pt idx="5568">
                  <c:v>0.2</c:v>
                </c:pt>
                <c:pt idx="5569">
                  <c:v>0.2</c:v>
                </c:pt>
                <c:pt idx="5570">
                  <c:v>0.2</c:v>
                </c:pt>
                <c:pt idx="5571">
                  <c:v>0.2</c:v>
                </c:pt>
                <c:pt idx="5572">
                  <c:v>0.2</c:v>
                </c:pt>
                <c:pt idx="5573">
                  <c:v>0.2</c:v>
                </c:pt>
                <c:pt idx="5574">
                  <c:v>0.2</c:v>
                </c:pt>
                <c:pt idx="5575">
                  <c:v>0.2</c:v>
                </c:pt>
                <c:pt idx="5576">
                  <c:v>0.2</c:v>
                </c:pt>
                <c:pt idx="5577">
                  <c:v>0.2</c:v>
                </c:pt>
                <c:pt idx="5578">
                  <c:v>0.2</c:v>
                </c:pt>
                <c:pt idx="5579">
                  <c:v>0.2</c:v>
                </c:pt>
                <c:pt idx="5580">
                  <c:v>0.2</c:v>
                </c:pt>
                <c:pt idx="5581">
                  <c:v>0.2</c:v>
                </c:pt>
                <c:pt idx="5582">
                  <c:v>0.2</c:v>
                </c:pt>
                <c:pt idx="5583">
                  <c:v>0.2</c:v>
                </c:pt>
                <c:pt idx="5584">
                  <c:v>0.2</c:v>
                </c:pt>
                <c:pt idx="5585">
                  <c:v>0.2</c:v>
                </c:pt>
                <c:pt idx="5586">
                  <c:v>0.2</c:v>
                </c:pt>
                <c:pt idx="5587">
                  <c:v>0.2</c:v>
                </c:pt>
                <c:pt idx="5588">
                  <c:v>0.2</c:v>
                </c:pt>
                <c:pt idx="5589">
                  <c:v>0.2</c:v>
                </c:pt>
                <c:pt idx="5590">
                  <c:v>0.2</c:v>
                </c:pt>
                <c:pt idx="5591">
                  <c:v>0.2</c:v>
                </c:pt>
                <c:pt idx="5592">
                  <c:v>0.2</c:v>
                </c:pt>
                <c:pt idx="5593">
                  <c:v>0.2</c:v>
                </c:pt>
                <c:pt idx="5594">
                  <c:v>0.2</c:v>
                </c:pt>
                <c:pt idx="5595">
                  <c:v>0.2</c:v>
                </c:pt>
                <c:pt idx="5596">
                  <c:v>0.2</c:v>
                </c:pt>
                <c:pt idx="5597">
                  <c:v>0.2</c:v>
                </c:pt>
                <c:pt idx="5598">
                  <c:v>0.2</c:v>
                </c:pt>
                <c:pt idx="5599">
                  <c:v>0.2</c:v>
                </c:pt>
                <c:pt idx="5600">
                  <c:v>0.2</c:v>
                </c:pt>
                <c:pt idx="5601">
                  <c:v>0.2</c:v>
                </c:pt>
                <c:pt idx="5602">
                  <c:v>0.2</c:v>
                </c:pt>
                <c:pt idx="5603">
                  <c:v>0.2</c:v>
                </c:pt>
                <c:pt idx="5604">
                  <c:v>0.2</c:v>
                </c:pt>
                <c:pt idx="5605">
                  <c:v>0.2</c:v>
                </c:pt>
                <c:pt idx="5606">
                  <c:v>0.2</c:v>
                </c:pt>
                <c:pt idx="5607">
                  <c:v>0.2</c:v>
                </c:pt>
                <c:pt idx="5608">
                  <c:v>0.2</c:v>
                </c:pt>
                <c:pt idx="5609">
                  <c:v>0.2</c:v>
                </c:pt>
                <c:pt idx="5610">
                  <c:v>0.2</c:v>
                </c:pt>
                <c:pt idx="5611">
                  <c:v>0.2</c:v>
                </c:pt>
                <c:pt idx="5612">
                  <c:v>0.2</c:v>
                </c:pt>
                <c:pt idx="5613">
                  <c:v>0.2</c:v>
                </c:pt>
                <c:pt idx="5614">
                  <c:v>0.2</c:v>
                </c:pt>
                <c:pt idx="5615">
                  <c:v>0.2</c:v>
                </c:pt>
                <c:pt idx="5616">
                  <c:v>0.2</c:v>
                </c:pt>
                <c:pt idx="5617">
                  <c:v>0.2</c:v>
                </c:pt>
                <c:pt idx="5618">
                  <c:v>0.2</c:v>
                </c:pt>
                <c:pt idx="5619">
                  <c:v>0.2</c:v>
                </c:pt>
                <c:pt idx="5620">
                  <c:v>0.2</c:v>
                </c:pt>
                <c:pt idx="5621">
                  <c:v>0.2</c:v>
                </c:pt>
                <c:pt idx="5622">
                  <c:v>0.2</c:v>
                </c:pt>
                <c:pt idx="5623">
                  <c:v>0.2</c:v>
                </c:pt>
                <c:pt idx="5624">
                  <c:v>0.2</c:v>
                </c:pt>
                <c:pt idx="5625">
                  <c:v>0.2</c:v>
                </c:pt>
                <c:pt idx="5626">
                  <c:v>0.2</c:v>
                </c:pt>
                <c:pt idx="5627">
                  <c:v>0.2</c:v>
                </c:pt>
                <c:pt idx="5628">
                  <c:v>0.2</c:v>
                </c:pt>
                <c:pt idx="5629">
                  <c:v>0.2</c:v>
                </c:pt>
                <c:pt idx="5630">
                  <c:v>0.2</c:v>
                </c:pt>
                <c:pt idx="5631">
                  <c:v>0.2</c:v>
                </c:pt>
                <c:pt idx="5632">
                  <c:v>0.2</c:v>
                </c:pt>
                <c:pt idx="5633">
                  <c:v>0.2</c:v>
                </c:pt>
                <c:pt idx="5634">
                  <c:v>0.2</c:v>
                </c:pt>
                <c:pt idx="5635">
                  <c:v>0.2</c:v>
                </c:pt>
                <c:pt idx="5636">
                  <c:v>0.2</c:v>
                </c:pt>
                <c:pt idx="5637">
                  <c:v>0.2</c:v>
                </c:pt>
                <c:pt idx="5638">
                  <c:v>0.2</c:v>
                </c:pt>
                <c:pt idx="5639">
                  <c:v>0.2</c:v>
                </c:pt>
                <c:pt idx="5640">
                  <c:v>0.2</c:v>
                </c:pt>
                <c:pt idx="5641">
                  <c:v>0.2</c:v>
                </c:pt>
                <c:pt idx="5642">
                  <c:v>0.2</c:v>
                </c:pt>
                <c:pt idx="5643">
                  <c:v>0.2</c:v>
                </c:pt>
                <c:pt idx="5644">
                  <c:v>0.2</c:v>
                </c:pt>
                <c:pt idx="5645">
                  <c:v>0.2</c:v>
                </c:pt>
                <c:pt idx="5646">
                  <c:v>0.2</c:v>
                </c:pt>
                <c:pt idx="5647">
                  <c:v>0.2</c:v>
                </c:pt>
                <c:pt idx="5648">
                  <c:v>0.2</c:v>
                </c:pt>
                <c:pt idx="5649">
                  <c:v>0.2</c:v>
                </c:pt>
                <c:pt idx="5650">
                  <c:v>0.2</c:v>
                </c:pt>
                <c:pt idx="5651">
                  <c:v>0.2</c:v>
                </c:pt>
                <c:pt idx="5652">
                  <c:v>0.2</c:v>
                </c:pt>
                <c:pt idx="5653">
                  <c:v>0.2</c:v>
                </c:pt>
                <c:pt idx="5654">
                  <c:v>0.2</c:v>
                </c:pt>
                <c:pt idx="5655">
                  <c:v>0.2</c:v>
                </c:pt>
                <c:pt idx="5656">
                  <c:v>0.2</c:v>
                </c:pt>
                <c:pt idx="5657">
                  <c:v>0.2</c:v>
                </c:pt>
                <c:pt idx="5658">
                  <c:v>0.2</c:v>
                </c:pt>
                <c:pt idx="5659">
                  <c:v>0.2</c:v>
                </c:pt>
                <c:pt idx="5660">
                  <c:v>0.2</c:v>
                </c:pt>
                <c:pt idx="5661">
                  <c:v>0.2</c:v>
                </c:pt>
                <c:pt idx="5662">
                  <c:v>0.2</c:v>
                </c:pt>
                <c:pt idx="5663">
                  <c:v>0.2</c:v>
                </c:pt>
                <c:pt idx="5664">
                  <c:v>0.2</c:v>
                </c:pt>
                <c:pt idx="5665">
                  <c:v>0.2</c:v>
                </c:pt>
                <c:pt idx="5666">
                  <c:v>0.2</c:v>
                </c:pt>
                <c:pt idx="5667">
                  <c:v>0.2</c:v>
                </c:pt>
                <c:pt idx="5668">
                  <c:v>0.2</c:v>
                </c:pt>
                <c:pt idx="5669">
                  <c:v>0.2</c:v>
                </c:pt>
                <c:pt idx="5670">
                  <c:v>0.2</c:v>
                </c:pt>
                <c:pt idx="5671">
                  <c:v>0.2</c:v>
                </c:pt>
                <c:pt idx="5672">
                  <c:v>0.2</c:v>
                </c:pt>
                <c:pt idx="5673">
                  <c:v>0.2</c:v>
                </c:pt>
                <c:pt idx="5674">
                  <c:v>0.2</c:v>
                </c:pt>
                <c:pt idx="5675">
                  <c:v>0.2</c:v>
                </c:pt>
                <c:pt idx="5676">
                  <c:v>0.2</c:v>
                </c:pt>
                <c:pt idx="5677">
                  <c:v>0.2</c:v>
                </c:pt>
                <c:pt idx="5678">
                  <c:v>0.2</c:v>
                </c:pt>
                <c:pt idx="5679">
                  <c:v>0.2</c:v>
                </c:pt>
                <c:pt idx="5680">
                  <c:v>0.2</c:v>
                </c:pt>
                <c:pt idx="5681">
                  <c:v>0.2</c:v>
                </c:pt>
                <c:pt idx="5682">
                  <c:v>0.2</c:v>
                </c:pt>
                <c:pt idx="5683">
                  <c:v>0.2</c:v>
                </c:pt>
                <c:pt idx="5684">
                  <c:v>0.2</c:v>
                </c:pt>
                <c:pt idx="5685">
                  <c:v>0.2</c:v>
                </c:pt>
                <c:pt idx="5686">
                  <c:v>0.2</c:v>
                </c:pt>
                <c:pt idx="5687">
                  <c:v>0.2</c:v>
                </c:pt>
                <c:pt idx="5688">
                  <c:v>0.2</c:v>
                </c:pt>
                <c:pt idx="5689">
                  <c:v>0.2</c:v>
                </c:pt>
                <c:pt idx="5690">
                  <c:v>0.2</c:v>
                </c:pt>
                <c:pt idx="5691">
                  <c:v>0.2</c:v>
                </c:pt>
                <c:pt idx="5692">
                  <c:v>0.2</c:v>
                </c:pt>
                <c:pt idx="5693">
                  <c:v>0.2</c:v>
                </c:pt>
                <c:pt idx="5694">
                  <c:v>0.2</c:v>
                </c:pt>
                <c:pt idx="5695">
                  <c:v>0.2</c:v>
                </c:pt>
                <c:pt idx="5696">
                  <c:v>0.2</c:v>
                </c:pt>
                <c:pt idx="5697">
                  <c:v>0.2</c:v>
                </c:pt>
                <c:pt idx="5698">
                  <c:v>0.2</c:v>
                </c:pt>
                <c:pt idx="5699">
                  <c:v>0.2</c:v>
                </c:pt>
                <c:pt idx="5700">
                  <c:v>0.2</c:v>
                </c:pt>
                <c:pt idx="5701">
                  <c:v>0.2</c:v>
                </c:pt>
                <c:pt idx="5702">
                  <c:v>0.2</c:v>
                </c:pt>
                <c:pt idx="5703">
                  <c:v>0.2</c:v>
                </c:pt>
                <c:pt idx="5704">
                  <c:v>0.2</c:v>
                </c:pt>
                <c:pt idx="5705">
                  <c:v>0.2</c:v>
                </c:pt>
                <c:pt idx="5706">
                  <c:v>0.2</c:v>
                </c:pt>
                <c:pt idx="5707">
                  <c:v>0.2</c:v>
                </c:pt>
                <c:pt idx="5708">
                  <c:v>0.2</c:v>
                </c:pt>
                <c:pt idx="5709">
                  <c:v>0.2</c:v>
                </c:pt>
                <c:pt idx="5710">
                  <c:v>0.2</c:v>
                </c:pt>
                <c:pt idx="5711">
                  <c:v>0.2</c:v>
                </c:pt>
                <c:pt idx="5712">
                  <c:v>0.2</c:v>
                </c:pt>
                <c:pt idx="5713">
                  <c:v>0.2</c:v>
                </c:pt>
                <c:pt idx="5714">
                  <c:v>0.2</c:v>
                </c:pt>
                <c:pt idx="5715">
                  <c:v>0.2</c:v>
                </c:pt>
                <c:pt idx="5716">
                  <c:v>0.2</c:v>
                </c:pt>
                <c:pt idx="5717">
                  <c:v>0.2</c:v>
                </c:pt>
                <c:pt idx="5718">
                  <c:v>0.2</c:v>
                </c:pt>
                <c:pt idx="5719">
                  <c:v>0.2</c:v>
                </c:pt>
                <c:pt idx="5720">
                  <c:v>0.2</c:v>
                </c:pt>
                <c:pt idx="5721">
                  <c:v>0.2</c:v>
                </c:pt>
                <c:pt idx="5722">
                  <c:v>0.2</c:v>
                </c:pt>
                <c:pt idx="5723">
                  <c:v>0.2</c:v>
                </c:pt>
                <c:pt idx="5724">
                  <c:v>0.2</c:v>
                </c:pt>
                <c:pt idx="5725">
                  <c:v>0.2</c:v>
                </c:pt>
                <c:pt idx="5726">
                  <c:v>0.2</c:v>
                </c:pt>
                <c:pt idx="5727">
                  <c:v>0.2</c:v>
                </c:pt>
                <c:pt idx="5728">
                  <c:v>0.2</c:v>
                </c:pt>
                <c:pt idx="5729">
                  <c:v>0.2</c:v>
                </c:pt>
                <c:pt idx="5730">
                  <c:v>0.2</c:v>
                </c:pt>
                <c:pt idx="5731">
                  <c:v>0.2</c:v>
                </c:pt>
                <c:pt idx="5732">
                  <c:v>0.2</c:v>
                </c:pt>
                <c:pt idx="5733">
                  <c:v>0.2</c:v>
                </c:pt>
                <c:pt idx="5734">
                  <c:v>0.2</c:v>
                </c:pt>
                <c:pt idx="5735">
                  <c:v>0.2</c:v>
                </c:pt>
                <c:pt idx="5736">
                  <c:v>0.2</c:v>
                </c:pt>
                <c:pt idx="5737">
                  <c:v>0.2</c:v>
                </c:pt>
                <c:pt idx="5738">
                  <c:v>0.2</c:v>
                </c:pt>
                <c:pt idx="5739">
                  <c:v>0.2</c:v>
                </c:pt>
                <c:pt idx="5740">
                  <c:v>0.2</c:v>
                </c:pt>
                <c:pt idx="5741">
                  <c:v>0.2</c:v>
                </c:pt>
                <c:pt idx="5742">
                  <c:v>0.2</c:v>
                </c:pt>
                <c:pt idx="5743">
                  <c:v>0.2</c:v>
                </c:pt>
                <c:pt idx="5744">
                  <c:v>0.2</c:v>
                </c:pt>
                <c:pt idx="5745">
                  <c:v>0.2</c:v>
                </c:pt>
                <c:pt idx="5746">
                  <c:v>0.2</c:v>
                </c:pt>
                <c:pt idx="5747">
                  <c:v>0.2</c:v>
                </c:pt>
                <c:pt idx="5748">
                  <c:v>0.2</c:v>
                </c:pt>
                <c:pt idx="5749">
                  <c:v>0.2</c:v>
                </c:pt>
                <c:pt idx="5750">
                  <c:v>0.2</c:v>
                </c:pt>
                <c:pt idx="5751">
                  <c:v>0.2</c:v>
                </c:pt>
                <c:pt idx="5752">
                  <c:v>0.2</c:v>
                </c:pt>
                <c:pt idx="5753">
                  <c:v>0.2</c:v>
                </c:pt>
                <c:pt idx="5754">
                  <c:v>0.2</c:v>
                </c:pt>
                <c:pt idx="5755">
                  <c:v>0.2</c:v>
                </c:pt>
                <c:pt idx="5756">
                  <c:v>0.2</c:v>
                </c:pt>
                <c:pt idx="5757">
                  <c:v>0.2</c:v>
                </c:pt>
                <c:pt idx="5758">
                  <c:v>0.2</c:v>
                </c:pt>
                <c:pt idx="5759">
                  <c:v>0.2</c:v>
                </c:pt>
                <c:pt idx="5760">
                  <c:v>0.2</c:v>
                </c:pt>
                <c:pt idx="5761">
                  <c:v>0.2</c:v>
                </c:pt>
                <c:pt idx="5762">
                  <c:v>0.2</c:v>
                </c:pt>
                <c:pt idx="5763">
                  <c:v>0.2</c:v>
                </c:pt>
                <c:pt idx="5764">
                  <c:v>0.2</c:v>
                </c:pt>
                <c:pt idx="5765">
                  <c:v>0.2</c:v>
                </c:pt>
                <c:pt idx="5766">
                  <c:v>0.2</c:v>
                </c:pt>
                <c:pt idx="5767">
                  <c:v>0.2</c:v>
                </c:pt>
                <c:pt idx="5768">
                  <c:v>0.2</c:v>
                </c:pt>
                <c:pt idx="5769">
                  <c:v>0.2</c:v>
                </c:pt>
                <c:pt idx="5770">
                  <c:v>0.2</c:v>
                </c:pt>
                <c:pt idx="5771">
                  <c:v>0.2</c:v>
                </c:pt>
                <c:pt idx="5772">
                  <c:v>0.2</c:v>
                </c:pt>
                <c:pt idx="5773">
                  <c:v>0.2</c:v>
                </c:pt>
                <c:pt idx="5774">
                  <c:v>0.2</c:v>
                </c:pt>
                <c:pt idx="5775">
                  <c:v>0.2</c:v>
                </c:pt>
                <c:pt idx="5776">
                  <c:v>0.2</c:v>
                </c:pt>
                <c:pt idx="5777">
                  <c:v>0.2</c:v>
                </c:pt>
                <c:pt idx="5778">
                  <c:v>0.2</c:v>
                </c:pt>
                <c:pt idx="5779">
                  <c:v>0.2</c:v>
                </c:pt>
                <c:pt idx="5780">
                  <c:v>0.2</c:v>
                </c:pt>
                <c:pt idx="5781">
                  <c:v>0.2</c:v>
                </c:pt>
                <c:pt idx="5782">
                  <c:v>0.2</c:v>
                </c:pt>
                <c:pt idx="5783">
                  <c:v>0.2</c:v>
                </c:pt>
                <c:pt idx="5784">
                  <c:v>0.2</c:v>
                </c:pt>
                <c:pt idx="5785">
                  <c:v>0.2</c:v>
                </c:pt>
                <c:pt idx="5786">
                  <c:v>0.2</c:v>
                </c:pt>
                <c:pt idx="5787">
                  <c:v>0.2</c:v>
                </c:pt>
                <c:pt idx="5788">
                  <c:v>0.2</c:v>
                </c:pt>
                <c:pt idx="5789">
                  <c:v>0.2</c:v>
                </c:pt>
                <c:pt idx="5790">
                  <c:v>0.2</c:v>
                </c:pt>
                <c:pt idx="5791">
                  <c:v>0.2</c:v>
                </c:pt>
                <c:pt idx="5792">
                  <c:v>0.2</c:v>
                </c:pt>
                <c:pt idx="5793">
                  <c:v>0.2</c:v>
                </c:pt>
                <c:pt idx="5794">
                  <c:v>0.2</c:v>
                </c:pt>
                <c:pt idx="5795">
                  <c:v>0.2</c:v>
                </c:pt>
                <c:pt idx="5796">
                  <c:v>0.2</c:v>
                </c:pt>
                <c:pt idx="5797">
                  <c:v>0.2</c:v>
                </c:pt>
                <c:pt idx="5798">
                  <c:v>0.2</c:v>
                </c:pt>
                <c:pt idx="5799">
                  <c:v>0.2</c:v>
                </c:pt>
                <c:pt idx="5800">
                  <c:v>0.2</c:v>
                </c:pt>
                <c:pt idx="5801">
                  <c:v>0.2</c:v>
                </c:pt>
                <c:pt idx="5802">
                  <c:v>0.2</c:v>
                </c:pt>
                <c:pt idx="5803">
                  <c:v>0.2</c:v>
                </c:pt>
                <c:pt idx="5804">
                  <c:v>0.2</c:v>
                </c:pt>
                <c:pt idx="5805">
                  <c:v>0.2</c:v>
                </c:pt>
                <c:pt idx="5806">
                  <c:v>0.2</c:v>
                </c:pt>
                <c:pt idx="5807">
                  <c:v>0.2</c:v>
                </c:pt>
                <c:pt idx="5808">
                  <c:v>0.2</c:v>
                </c:pt>
                <c:pt idx="5809">
                  <c:v>0.2</c:v>
                </c:pt>
                <c:pt idx="5810">
                  <c:v>0.2</c:v>
                </c:pt>
                <c:pt idx="5811">
                  <c:v>0.2</c:v>
                </c:pt>
                <c:pt idx="5812">
                  <c:v>0.2</c:v>
                </c:pt>
                <c:pt idx="5813">
                  <c:v>0.2</c:v>
                </c:pt>
                <c:pt idx="5814">
                  <c:v>0.2</c:v>
                </c:pt>
                <c:pt idx="5815">
                  <c:v>0.2</c:v>
                </c:pt>
                <c:pt idx="5816">
                  <c:v>0.2</c:v>
                </c:pt>
                <c:pt idx="5817">
                  <c:v>0.2</c:v>
                </c:pt>
                <c:pt idx="5818">
                  <c:v>0.2</c:v>
                </c:pt>
                <c:pt idx="5819">
                  <c:v>0.2</c:v>
                </c:pt>
                <c:pt idx="5820">
                  <c:v>0.2</c:v>
                </c:pt>
                <c:pt idx="5821">
                  <c:v>0.2</c:v>
                </c:pt>
                <c:pt idx="5822">
                  <c:v>0.2</c:v>
                </c:pt>
                <c:pt idx="5823">
                  <c:v>0.2</c:v>
                </c:pt>
                <c:pt idx="5824">
                  <c:v>0.2</c:v>
                </c:pt>
                <c:pt idx="5825">
                  <c:v>0.2</c:v>
                </c:pt>
                <c:pt idx="5826">
                  <c:v>0.2</c:v>
                </c:pt>
                <c:pt idx="5827">
                  <c:v>0.2</c:v>
                </c:pt>
                <c:pt idx="5828">
                  <c:v>0.2</c:v>
                </c:pt>
                <c:pt idx="5829">
                  <c:v>0.2</c:v>
                </c:pt>
                <c:pt idx="5830">
                  <c:v>0.2</c:v>
                </c:pt>
                <c:pt idx="5831">
                  <c:v>0.2</c:v>
                </c:pt>
                <c:pt idx="5832">
                  <c:v>0.2</c:v>
                </c:pt>
                <c:pt idx="5833">
                  <c:v>0.2</c:v>
                </c:pt>
                <c:pt idx="5834">
                  <c:v>0.2</c:v>
                </c:pt>
                <c:pt idx="5835">
                  <c:v>0.2</c:v>
                </c:pt>
                <c:pt idx="5836">
                  <c:v>0.2</c:v>
                </c:pt>
                <c:pt idx="5837">
                  <c:v>0.2</c:v>
                </c:pt>
                <c:pt idx="5838">
                  <c:v>0.2</c:v>
                </c:pt>
                <c:pt idx="5839">
                  <c:v>0.2</c:v>
                </c:pt>
                <c:pt idx="5840">
                  <c:v>0.2</c:v>
                </c:pt>
                <c:pt idx="5841">
                  <c:v>0.2</c:v>
                </c:pt>
                <c:pt idx="5842">
                  <c:v>0.2</c:v>
                </c:pt>
                <c:pt idx="5843">
                  <c:v>0.2</c:v>
                </c:pt>
                <c:pt idx="5844">
                  <c:v>0.2</c:v>
                </c:pt>
                <c:pt idx="5845">
                  <c:v>0.2</c:v>
                </c:pt>
                <c:pt idx="5846">
                  <c:v>0.2</c:v>
                </c:pt>
                <c:pt idx="5847">
                  <c:v>0.2</c:v>
                </c:pt>
                <c:pt idx="5848">
                  <c:v>0.2</c:v>
                </c:pt>
                <c:pt idx="5849">
                  <c:v>0.2</c:v>
                </c:pt>
                <c:pt idx="5850">
                  <c:v>0.2</c:v>
                </c:pt>
                <c:pt idx="5851">
                  <c:v>0.2</c:v>
                </c:pt>
                <c:pt idx="5852">
                  <c:v>0.2</c:v>
                </c:pt>
                <c:pt idx="5853">
                  <c:v>0.2</c:v>
                </c:pt>
                <c:pt idx="5854">
                  <c:v>0.2</c:v>
                </c:pt>
                <c:pt idx="5855">
                  <c:v>0.2</c:v>
                </c:pt>
                <c:pt idx="5856">
                  <c:v>0.2</c:v>
                </c:pt>
                <c:pt idx="5857">
                  <c:v>0.2</c:v>
                </c:pt>
                <c:pt idx="5858">
                  <c:v>0.2</c:v>
                </c:pt>
                <c:pt idx="5859">
                  <c:v>0.2</c:v>
                </c:pt>
                <c:pt idx="5860">
                  <c:v>0.2</c:v>
                </c:pt>
                <c:pt idx="5861">
                  <c:v>0.2</c:v>
                </c:pt>
                <c:pt idx="5862">
                  <c:v>0.2</c:v>
                </c:pt>
                <c:pt idx="5863">
                  <c:v>0.2</c:v>
                </c:pt>
                <c:pt idx="5864">
                  <c:v>0.2</c:v>
                </c:pt>
                <c:pt idx="5865">
                  <c:v>0.2</c:v>
                </c:pt>
                <c:pt idx="5866">
                  <c:v>0.2</c:v>
                </c:pt>
                <c:pt idx="5867">
                  <c:v>0.2</c:v>
                </c:pt>
                <c:pt idx="5868">
                  <c:v>0.2</c:v>
                </c:pt>
                <c:pt idx="5869">
                  <c:v>0.2</c:v>
                </c:pt>
                <c:pt idx="5870">
                  <c:v>0.2</c:v>
                </c:pt>
                <c:pt idx="5871">
                  <c:v>0.2</c:v>
                </c:pt>
                <c:pt idx="5872">
                  <c:v>0.2</c:v>
                </c:pt>
                <c:pt idx="5873">
                  <c:v>0.2</c:v>
                </c:pt>
                <c:pt idx="5874">
                  <c:v>0.2</c:v>
                </c:pt>
                <c:pt idx="5875">
                  <c:v>0.2</c:v>
                </c:pt>
                <c:pt idx="5876">
                  <c:v>0.2</c:v>
                </c:pt>
                <c:pt idx="5877">
                  <c:v>0.2</c:v>
                </c:pt>
                <c:pt idx="5878">
                  <c:v>0.2</c:v>
                </c:pt>
                <c:pt idx="5879">
                  <c:v>0.2</c:v>
                </c:pt>
                <c:pt idx="5880">
                  <c:v>0.2</c:v>
                </c:pt>
                <c:pt idx="5881">
                  <c:v>0.2</c:v>
                </c:pt>
                <c:pt idx="5882">
                  <c:v>0.2</c:v>
                </c:pt>
                <c:pt idx="5883">
                  <c:v>0.2</c:v>
                </c:pt>
                <c:pt idx="5884">
                  <c:v>0.2</c:v>
                </c:pt>
                <c:pt idx="5885">
                  <c:v>0.2</c:v>
                </c:pt>
                <c:pt idx="5886">
                  <c:v>0.2</c:v>
                </c:pt>
                <c:pt idx="5887">
                  <c:v>0.2</c:v>
                </c:pt>
                <c:pt idx="5888">
                  <c:v>0.2</c:v>
                </c:pt>
                <c:pt idx="5889">
                  <c:v>0.2</c:v>
                </c:pt>
                <c:pt idx="5890">
                  <c:v>0.2</c:v>
                </c:pt>
                <c:pt idx="5891">
                  <c:v>0.2</c:v>
                </c:pt>
                <c:pt idx="5892">
                  <c:v>0.2</c:v>
                </c:pt>
                <c:pt idx="5893">
                  <c:v>0.2</c:v>
                </c:pt>
                <c:pt idx="5894">
                  <c:v>0.2</c:v>
                </c:pt>
                <c:pt idx="5895">
                  <c:v>0.2</c:v>
                </c:pt>
                <c:pt idx="5896">
                  <c:v>0.2</c:v>
                </c:pt>
                <c:pt idx="5897">
                  <c:v>0.2</c:v>
                </c:pt>
                <c:pt idx="5898">
                  <c:v>0.2</c:v>
                </c:pt>
                <c:pt idx="5899">
                  <c:v>0.2</c:v>
                </c:pt>
                <c:pt idx="5900">
                  <c:v>0.2</c:v>
                </c:pt>
                <c:pt idx="5901">
                  <c:v>0.2</c:v>
                </c:pt>
                <c:pt idx="5902">
                  <c:v>0.2</c:v>
                </c:pt>
                <c:pt idx="5903">
                  <c:v>0.2</c:v>
                </c:pt>
                <c:pt idx="5904">
                  <c:v>0.2</c:v>
                </c:pt>
                <c:pt idx="5905">
                  <c:v>0.2</c:v>
                </c:pt>
                <c:pt idx="5906">
                  <c:v>0.2</c:v>
                </c:pt>
                <c:pt idx="5907">
                  <c:v>0.2</c:v>
                </c:pt>
                <c:pt idx="5908">
                  <c:v>0.2</c:v>
                </c:pt>
                <c:pt idx="5909">
                  <c:v>0.2</c:v>
                </c:pt>
                <c:pt idx="5910">
                  <c:v>0.2</c:v>
                </c:pt>
                <c:pt idx="5911">
                  <c:v>0.2</c:v>
                </c:pt>
                <c:pt idx="5912">
                  <c:v>0.2</c:v>
                </c:pt>
                <c:pt idx="5913">
                  <c:v>0.2</c:v>
                </c:pt>
                <c:pt idx="5914">
                  <c:v>0.2</c:v>
                </c:pt>
                <c:pt idx="5915">
                  <c:v>0.2</c:v>
                </c:pt>
                <c:pt idx="5916">
                  <c:v>0.2</c:v>
                </c:pt>
                <c:pt idx="5917">
                  <c:v>0.2</c:v>
                </c:pt>
                <c:pt idx="5918">
                  <c:v>0.2</c:v>
                </c:pt>
                <c:pt idx="5919">
                  <c:v>0.2</c:v>
                </c:pt>
                <c:pt idx="5920">
                  <c:v>0.2</c:v>
                </c:pt>
                <c:pt idx="5921">
                  <c:v>0.2</c:v>
                </c:pt>
                <c:pt idx="5922">
                  <c:v>0.2</c:v>
                </c:pt>
                <c:pt idx="5923">
                  <c:v>0.2</c:v>
                </c:pt>
                <c:pt idx="5924">
                  <c:v>0.2</c:v>
                </c:pt>
                <c:pt idx="5925">
                  <c:v>0.2</c:v>
                </c:pt>
                <c:pt idx="5926">
                  <c:v>0.2</c:v>
                </c:pt>
                <c:pt idx="5927">
                  <c:v>0.2</c:v>
                </c:pt>
                <c:pt idx="5928">
                  <c:v>0.2</c:v>
                </c:pt>
                <c:pt idx="5929">
                  <c:v>0.2</c:v>
                </c:pt>
                <c:pt idx="5930">
                  <c:v>0.2</c:v>
                </c:pt>
                <c:pt idx="5931">
                  <c:v>0.2</c:v>
                </c:pt>
                <c:pt idx="5932">
                  <c:v>0.2</c:v>
                </c:pt>
                <c:pt idx="5933">
                  <c:v>0.2</c:v>
                </c:pt>
                <c:pt idx="5934">
                  <c:v>0.2</c:v>
                </c:pt>
                <c:pt idx="5935">
                  <c:v>0.2</c:v>
                </c:pt>
                <c:pt idx="5936">
                  <c:v>0.2</c:v>
                </c:pt>
                <c:pt idx="5937">
                  <c:v>0.2</c:v>
                </c:pt>
                <c:pt idx="5938">
                  <c:v>0.2</c:v>
                </c:pt>
                <c:pt idx="5939">
                  <c:v>0.2</c:v>
                </c:pt>
                <c:pt idx="5940">
                  <c:v>0.2</c:v>
                </c:pt>
                <c:pt idx="5941">
                  <c:v>0.2</c:v>
                </c:pt>
                <c:pt idx="5942">
                  <c:v>0.2</c:v>
                </c:pt>
                <c:pt idx="5943">
                  <c:v>0.2</c:v>
                </c:pt>
                <c:pt idx="5944">
                  <c:v>0.2</c:v>
                </c:pt>
                <c:pt idx="5945">
                  <c:v>0.2</c:v>
                </c:pt>
                <c:pt idx="5946">
                  <c:v>0.2</c:v>
                </c:pt>
                <c:pt idx="5947">
                  <c:v>0.2</c:v>
                </c:pt>
                <c:pt idx="5948">
                  <c:v>0.2</c:v>
                </c:pt>
                <c:pt idx="5949">
                  <c:v>0.2</c:v>
                </c:pt>
                <c:pt idx="5950">
                  <c:v>0.2</c:v>
                </c:pt>
                <c:pt idx="5951">
                  <c:v>0.2</c:v>
                </c:pt>
                <c:pt idx="5952">
                  <c:v>0.2</c:v>
                </c:pt>
                <c:pt idx="5953">
                  <c:v>0.2</c:v>
                </c:pt>
                <c:pt idx="5954">
                  <c:v>0.2</c:v>
                </c:pt>
                <c:pt idx="5955">
                  <c:v>0.2</c:v>
                </c:pt>
                <c:pt idx="5956">
                  <c:v>0.2</c:v>
                </c:pt>
                <c:pt idx="5957">
                  <c:v>0.2</c:v>
                </c:pt>
                <c:pt idx="5958">
                  <c:v>0.2</c:v>
                </c:pt>
                <c:pt idx="5959">
                  <c:v>0.2</c:v>
                </c:pt>
                <c:pt idx="5960">
                  <c:v>0.2</c:v>
                </c:pt>
                <c:pt idx="5961">
                  <c:v>0.2</c:v>
                </c:pt>
                <c:pt idx="5962">
                  <c:v>0.2</c:v>
                </c:pt>
                <c:pt idx="5963">
                  <c:v>0.2</c:v>
                </c:pt>
                <c:pt idx="5964">
                  <c:v>0.2</c:v>
                </c:pt>
                <c:pt idx="5965">
                  <c:v>0.2</c:v>
                </c:pt>
                <c:pt idx="5966">
                  <c:v>0.2</c:v>
                </c:pt>
                <c:pt idx="5967">
                  <c:v>0.2</c:v>
                </c:pt>
                <c:pt idx="5968">
                  <c:v>0.2</c:v>
                </c:pt>
                <c:pt idx="5969">
                  <c:v>0.2</c:v>
                </c:pt>
                <c:pt idx="5970">
                  <c:v>0.2</c:v>
                </c:pt>
                <c:pt idx="5971">
                  <c:v>0.2</c:v>
                </c:pt>
                <c:pt idx="5972">
                  <c:v>0.2</c:v>
                </c:pt>
                <c:pt idx="5973">
                  <c:v>0.2</c:v>
                </c:pt>
                <c:pt idx="5974">
                  <c:v>0.2</c:v>
                </c:pt>
                <c:pt idx="5975">
                  <c:v>0.2</c:v>
                </c:pt>
                <c:pt idx="5976">
                  <c:v>0.2</c:v>
                </c:pt>
                <c:pt idx="5977">
                  <c:v>0.2</c:v>
                </c:pt>
                <c:pt idx="5978">
                  <c:v>0.2</c:v>
                </c:pt>
                <c:pt idx="5979">
                  <c:v>0.2</c:v>
                </c:pt>
                <c:pt idx="5980">
                  <c:v>0.2</c:v>
                </c:pt>
                <c:pt idx="5981">
                  <c:v>0.2</c:v>
                </c:pt>
                <c:pt idx="5982">
                  <c:v>0.2</c:v>
                </c:pt>
                <c:pt idx="5983">
                  <c:v>0.2</c:v>
                </c:pt>
                <c:pt idx="5984">
                  <c:v>0.2</c:v>
                </c:pt>
                <c:pt idx="5985">
                  <c:v>0.2</c:v>
                </c:pt>
                <c:pt idx="5986">
                  <c:v>0.2</c:v>
                </c:pt>
                <c:pt idx="5987">
                  <c:v>0.2</c:v>
                </c:pt>
                <c:pt idx="5988">
                  <c:v>0.2</c:v>
                </c:pt>
                <c:pt idx="5989">
                  <c:v>0.2</c:v>
                </c:pt>
                <c:pt idx="5990">
                  <c:v>0.2</c:v>
                </c:pt>
                <c:pt idx="5991">
                  <c:v>0.2</c:v>
                </c:pt>
                <c:pt idx="5992">
                  <c:v>0.2</c:v>
                </c:pt>
                <c:pt idx="5993">
                  <c:v>0.2</c:v>
                </c:pt>
                <c:pt idx="5994">
                  <c:v>0.2</c:v>
                </c:pt>
                <c:pt idx="5995">
                  <c:v>0.2</c:v>
                </c:pt>
                <c:pt idx="5996">
                  <c:v>0.2</c:v>
                </c:pt>
                <c:pt idx="5997">
                  <c:v>0.2</c:v>
                </c:pt>
                <c:pt idx="5998">
                  <c:v>0.2</c:v>
                </c:pt>
                <c:pt idx="5999">
                  <c:v>0.2</c:v>
                </c:pt>
                <c:pt idx="6000">
                  <c:v>0.2</c:v>
                </c:pt>
                <c:pt idx="6001">
                  <c:v>0.2</c:v>
                </c:pt>
                <c:pt idx="6002">
                  <c:v>0.2</c:v>
                </c:pt>
                <c:pt idx="6003">
                  <c:v>0.2</c:v>
                </c:pt>
                <c:pt idx="6004">
                  <c:v>0.2</c:v>
                </c:pt>
                <c:pt idx="6005">
                  <c:v>0.2</c:v>
                </c:pt>
                <c:pt idx="6006">
                  <c:v>0.2</c:v>
                </c:pt>
                <c:pt idx="6007">
                  <c:v>0.2</c:v>
                </c:pt>
                <c:pt idx="6008">
                  <c:v>0.2</c:v>
                </c:pt>
                <c:pt idx="6009">
                  <c:v>0.2</c:v>
                </c:pt>
                <c:pt idx="6010">
                  <c:v>0.2</c:v>
                </c:pt>
                <c:pt idx="6011">
                  <c:v>0.2</c:v>
                </c:pt>
                <c:pt idx="6012">
                  <c:v>0.2</c:v>
                </c:pt>
                <c:pt idx="6013">
                  <c:v>0.2</c:v>
                </c:pt>
                <c:pt idx="6014">
                  <c:v>0.2</c:v>
                </c:pt>
                <c:pt idx="6015">
                  <c:v>0.2</c:v>
                </c:pt>
                <c:pt idx="6016">
                  <c:v>0.2</c:v>
                </c:pt>
                <c:pt idx="6017">
                  <c:v>0.2</c:v>
                </c:pt>
                <c:pt idx="6018">
                  <c:v>0.2</c:v>
                </c:pt>
                <c:pt idx="6019">
                  <c:v>0.2</c:v>
                </c:pt>
                <c:pt idx="6020">
                  <c:v>0.2</c:v>
                </c:pt>
                <c:pt idx="6021">
                  <c:v>0.2</c:v>
                </c:pt>
                <c:pt idx="6022">
                  <c:v>0.2</c:v>
                </c:pt>
                <c:pt idx="6023">
                  <c:v>0.2</c:v>
                </c:pt>
                <c:pt idx="6024">
                  <c:v>0.2</c:v>
                </c:pt>
                <c:pt idx="6025">
                  <c:v>0.2</c:v>
                </c:pt>
                <c:pt idx="6026">
                  <c:v>0.2</c:v>
                </c:pt>
                <c:pt idx="6027">
                  <c:v>0.2</c:v>
                </c:pt>
                <c:pt idx="6028">
                  <c:v>0.2</c:v>
                </c:pt>
                <c:pt idx="6029">
                  <c:v>0.2</c:v>
                </c:pt>
                <c:pt idx="6030">
                  <c:v>0.2</c:v>
                </c:pt>
                <c:pt idx="6031">
                  <c:v>0.2</c:v>
                </c:pt>
                <c:pt idx="6032">
                  <c:v>0.2</c:v>
                </c:pt>
                <c:pt idx="6033">
                  <c:v>0.2</c:v>
                </c:pt>
                <c:pt idx="6034">
                  <c:v>0.2</c:v>
                </c:pt>
                <c:pt idx="6035">
                  <c:v>0.2</c:v>
                </c:pt>
                <c:pt idx="6036">
                  <c:v>0.2</c:v>
                </c:pt>
                <c:pt idx="6037">
                  <c:v>0.2</c:v>
                </c:pt>
                <c:pt idx="6038">
                  <c:v>0.2</c:v>
                </c:pt>
                <c:pt idx="6039">
                  <c:v>0.2</c:v>
                </c:pt>
                <c:pt idx="6040">
                  <c:v>0.2</c:v>
                </c:pt>
                <c:pt idx="6041">
                  <c:v>0.2</c:v>
                </c:pt>
                <c:pt idx="6042">
                  <c:v>0.2</c:v>
                </c:pt>
                <c:pt idx="6043">
                  <c:v>0.2</c:v>
                </c:pt>
                <c:pt idx="6044">
                  <c:v>0.2</c:v>
                </c:pt>
                <c:pt idx="6045">
                  <c:v>0.2</c:v>
                </c:pt>
                <c:pt idx="6046">
                  <c:v>0.2</c:v>
                </c:pt>
                <c:pt idx="6047">
                  <c:v>0.2</c:v>
                </c:pt>
                <c:pt idx="6048">
                  <c:v>0.2</c:v>
                </c:pt>
                <c:pt idx="6049">
                  <c:v>0.2</c:v>
                </c:pt>
                <c:pt idx="6050">
                  <c:v>0.2</c:v>
                </c:pt>
                <c:pt idx="6051">
                  <c:v>0.2</c:v>
                </c:pt>
                <c:pt idx="6052">
                  <c:v>0.2</c:v>
                </c:pt>
                <c:pt idx="6053">
                  <c:v>0.2</c:v>
                </c:pt>
                <c:pt idx="6054">
                  <c:v>0.2</c:v>
                </c:pt>
                <c:pt idx="6055">
                  <c:v>0.2</c:v>
                </c:pt>
                <c:pt idx="6056">
                  <c:v>0.2</c:v>
                </c:pt>
                <c:pt idx="6057">
                  <c:v>0.2</c:v>
                </c:pt>
                <c:pt idx="6058">
                  <c:v>0.2</c:v>
                </c:pt>
                <c:pt idx="6059">
                  <c:v>0.2</c:v>
                </c:pt>
                <c:pt idx="6060">
                  <c:v>0.2</c:v>
                </c:pt>
                <c:pt idx="6061">
                  <c:v>0.2</c:v>
                </c:pt>
                <c:pt idx="6062">
                  <c:v>0.2</c:v>
                </c:pt>
                <c:pt idx="6063">
                  <c:v>0.2</c:v>
                </c:pt>
                <c:pt idx="6064">
                  <c:v>0.2</c:v>
                </c:pt>
                <c:pt idx="6065">
                  <c:v>0.2</c:v>
                </c:pt>
                <c:pt idx="6066">
                  <c:v>0.2</c:v>
                </c:pt>
                <c:pt idx="6067">
                  <c:v>0.2</c:v>
                </c:pt>
                <c:pt idx="6068">
                  <c:v>0.2</c:v>
                </c:pt>
                <c:pt idx="6069">
                  <c:v>0.2</c:v>
                </c:pt>
                <c:pt idx="6070">
                  <c:v>0.2</c:v>
                </c:pt>
                <c:pt idx="6071">
                  <c:v>0.2</c:v>
                </c:pt>
                <c:pt idx="6072">
                  <c:v>0.2</c:v>
                </c:pt>
                <c:pt idx="6073">
                  <c:v>0.2</c:v>
                </c:pt>
                <c:pt idx="6074">
                  <c:v>0.2</c:v>
                </c:pt>
                <c:pt idx="6075">
                  <c:v>0.2</c:v>
                </c:pt>
                <c:pt idx="6076">
                  <c:v>0.2</c:v>
                </c:pt>
                <c:pt idx="6077">
                  <c:v>0.2</c:v>
                </c:pt>
                <c:pt idx="6078">
                  <c:v>0.2</c:v>
                </c:pt>
                <c:pt idx="6079">
                  <c:v>0.2</c:v>
                </c:pt>
                <c:pt idx="6080">
                  <c:v>0.2</c:v>
                </c:pt>
                <c:pt idx="6081">
                  <c:v>0.2</c:v>
                </c:pt>
                <c:pt idx="6082">
                  <c:v>0.2</c:v>
                </c:pt>
                <c:pt idx="6083">
                  <c:v>0.2</c:v>
                </c:pt>
                <c:pt idx="6084">
                  <c:v>0.2</c:v>
                </c:pt>
                <c:pt idx="6085">
                  <c:v>0.2</c:v>
                </c:pt>
                <c:pt idx="6086">
                  <c:v>0.2</c:v>
                </c:pt>
                <c:pt idx="6087">
                  <c:v>0.2</c:v>
                </c:pt>
                <c:pt idx="6088">
                  <c:v>0.2</c:v>
                </c:pt>
                <c:pt idx="6089">
                  <c:v>0.2</c:v>
                </c:pt>
                <c:pt idx="6090">
                  <c:v>0.2</c:v>
                </c:pt>
                <c:pt idx="6091">
                  <c:v>0.2</c:v>
                </c:pt>
                <c:pt idx="6092">
                  <c:v>0.2</c:v>
                </c:pt>
                <c:pt idx="6093">
                  <c:v>0.2</c:v>
                </c:pt>
                <c:pt idx="6094">
                  <c:v>0.2</c:v>
                </c:pt>
                <c:pt idx="6095">
                  <c:v>0.2</c:v>
                </c:pt>
                <c:pt idx="6096">
                  <c:v>0.2</c:v>
                </c:pt>
                <c:pt idx="6097">
                  <c:v>0.2</c:v>
                </c:pt>
                <c:pt idx="6098">
                  <c:v>0.2</c:v>
                </c:pt>
                <c:pt idx="6099">
                  <c:v>0.2</c:v>
                </c:pt>
                <c:pt idx="6100">
                  <c:v>0.2</c:v>
                </c:pt>
                <c:pt idx="6101">
                  <c:v>0.2</c:v>
                </c:pt>
                <c:pt idx="6102">
                  <c:v>0.2</c:v>
                </c:pt>
                <c:pt idx="6103">
                  <c:v>0.2</c:v>
                </c:pt>
                <c:pt idx="6104">
                  <c:v>0.2</c:v>
                </c:pt>
                <c:pt idx="6105">
                  <c:v>0.2</c:v>
                </c:pt>
                <c:pt idx="6106">
                  <c:v>0.2</c:v>
                </c:pt>
                <c:pt idx="6107">
                  <c:v>0.2</c:v>
                </c:pt>
                <c:pt idx="6108">
                  <c:v>0.2</c:v>
                </c:pt>
                <c:pt idx="6109">
                  <c:v>0.2</c:v>
                </c:pt>
                <c:pt idx="6110">
                  <c:v>0.2</c:v>
                </c:pt>
                <c:pt idx="6111">
                  <c:v>0.2</c:v>
                </c:pt>
                <c:pt idx="6112">
                  <c:v>0.2</c:v>
                </c:pt>
                <c:pt idx="6113">
                  <c:v>0.2</c:v>
                </c:pt>
                <c:pt idx="6114">
                  <c:v>0.2</c:v>
                </c:pt>
                <c:pt idx="6115">
                  <c:v>0.2</c:v>
                </c:pt>
                <c:pt idx="6116">
                  <c:v>0.2</c:v>
                </c:pt>
                <c:pt idx="6117">
                  <c:v>0.2</c:v>
                </c:pt>
                <c:pt idx="6118">
                  <c:v>0.2</c:v>
                </c:pt>
                <c:pt idx="6119">
                  <c:v>0.2</c:v>
                </c:pt>
                <c:pt idx="6120">
                  <c:v>0.2</c:v>
                </c:pt>
                <c:pt idx="6121">
                  <c:v>0.2</c:v>
                </c:pt>
                <c:pt idx="6122">
                  <c:v>0.2</c:v>
                </c:pt>
                <c:pt idx="6123">
                  <c:v>0.2</c:v>
                </c:pt>
                <c:pt idx="6124">
                  <c:v>0.2</c:v>
                </c:pt>
                <c:pt idx="6125">
                  <c:v>0.2</c:v>
                </c:pt>
                <c:pt idx="6126">
                  <c:v>0.2</c:v>
                </c:pt>
                <c:pt idx="6127">
                  <c:v>0.2</c:v>
                </c:pt>
                <c:pt idx="6128">
                  <c:v>0.2</c:v>
                </c:pt>
                <c:pt idx="6129">
                  <c:v>0.2</c:v>
                </c:pt>
                <c:pt idx="6130">
                  <c:v>0.2</c:v>
                </c:pt>
                <c:pt idx="6131">
                  <c:v>0.2</c:v>
                </c:pt>
                <c:pt idx="6132">
                  <c:v>0.2</c:v>
                </c:pt>
                <c:pt idx="6133">
                  <c:v>0.2</c:v>
                </c:pt>
                <c:pt idx="6134">
                  <c:v>0.2</c:v>
                </c:pt>
                <c:pt idx="6135">
                  <c:v>0.2</c:v>
                </c:pt>
                <c:pt idx="6136">
                  <c:v>0.2</c:v>
                </c:pt>
                <c:pt idx="6137">
                  <c:v>0.2</c:v>
                </c:pt>
                <c:pt idx="6138">
                  <c:v>0.2</c:v>
                </c:pt>
                <c:pt idx="6139">
                  <c:v>0.2</c:v>
                </c:pt>
                <c:pt idx="6140">
                  <c:v>0.2</c:v>
                </c:pt>
                <c:pt idx="6141">
                  <c:v>0.2</c:v>
                </c:pt>
                <c:pt idx="6142">
                  <c:v>0.2</c:v>
                </c:pt>
                <c:pt idx="6143">
                  <c:v>0.2</c:v>
                </c:pt>
                <c:pt idx="6144">
                  <c:v>0.2</c:v>
                </c:pt>
                <c:pt idx="6145">
                  <c:v>0.2</c:v>
                </c:pt>
                <c:pt idx="6146">
                  <c:v>0.2</c:v>
                </c:pt>
                <c:pt idx="6147">
                  <c:v>0.2</c:v>
                </c:pt>
                <c:pt idx="6148">
                  <c:v>0.2</c:v>
                </c:pt>
                <c:pt idx="6149">
                  <c:v>0.2</c:v>
                </c:pt>
                <c:pt idx="6150">
                  <c:v>0.2</c:v>
                </c:pt>
                <c:pt idx="6151">
                  <c:v>0.2</c:v>
                </c:pt>
                <c:pt idx="6152">
                  <c:v>0.2</c:v>
                </c:pt>
                <c:pt idx="6153">
                  <c:v>0.2</c:v>
                </c:pt>
                <c:pt idx="6154">
                  <c:v>0.2</c:v>
                </c:pt>
                <c:pt idx="6155">
                  <c:v>0.2</c:v>
                </c:pt>
                <c:pt idx="6156">
                  <c:v>0.2</c:v>
                </c:pt>
                <c:pt idx="6157">
                  <c:v>0.2</c:v>
                </c:pt>
                <c:pt idx="6158">
                  <c:v>0.2</c:v>
                </c:pt>
                <c:pt idx="6159">
                  <c:v>0.2</c:v>
                </c:pt>
                <c:pt idx="6160">
                  <c:v>0.2</c:v>
                </c:pt>
                <c:pt idx="6161">
                  <c:v>0.2</c:v>
                </c:pt>
                <c:pt idx="6162">
                  <c:v>0.2</c:v>
                </c:pt>
                <c:pt idx="6163">
                  <c:v>0.2</c:v>
                </c:pt>
                <c:pt idx="6164">
                  <c:v>0.2</c:v>
                </c:pt>
                <c:pt idx="6165">
                  <c:v>0.2</c:v>
                </c:pt>
                <c:pt idx="6166">
                  <c:v>0.2</c:v>
                </c:pt>
                <c:pt idx="6167">
                  <c:v>0.2</c:v>
                </c:pt>
                <c:pt idx="6168">
                  <c:v>0.2</c:v>
                </c:pt>
                <c:pt idx="6169">
                  <c:v>0.2</c:v>
                </c:pt>
                <c:pt idx="6170">
                  <c:v>0.2</c:v>
                </c:pt>
                <c:pt idx="6171">
                  <c:v>0.2</c:v>
                </c:pt>
                <c:pt idx="6172">
                  <c:v>0.2</c:v>
                </c:pt>
                <c:pt idx="6173">
                  <c:v>0.2</c:v>
                </c:pt>
                <c:pt idx="6174">
                  <c:v>0.2</c:v>
                </c:pt>
                <c:pt idx="6175">
                  <c:v>0.2</c:v>
                </c:pt>
                <c:pt idx="6176">
                  <c:v>0.2</c:v>
                </c:pt>
                <c:pt idx="6177">
                  <c:v>0.2</c:v>
                </c:pt>
                <c:pt idx="6178">
                  <c:v>0.2</c:v>
                </c:pt>
                <c:pt idx="6179">
                  <c:v>0.2</c:v>
                </c:pt>
                <c:pt idx="6180">
                  <c:v>0.2</c:v>
                </c:pt>
                <c:pt idx="6181">
                  <c:v>0.2</c:v>
                </c:pt>
                <c:pt idx="6182">
                  <c:v>0.2</c:v>
                </c:pt>
                <c:pt idx="6183">
                  <c:v>0.2</c:v>
                </c:pt>
                <c:pt idx="6184">
                  <c:v>0.2</c:v>
                </c:pt>
                <c:pt idx="6185">
                  <c:v>0.2</c:v>
                </c:pt>
                <c:pt idx="6186">
                  <c:v>0.2</c:v>
                </c:pt>
                <c:pt idx="6187">
                  <c:v>0.2</c:v>
                </c:pt>
                <c:pt idx="6188">
                  <c:v>0.2</c:v>
                </c:pt>
                <c:pt idx="6189">
                  <c:v>0.2</c:v>
                </c:pt>
                <c:pt idx="6190">
                  <c:v>0.2</c:v>
                </c:pt>
                <c:pt idx="6191">
                  <c:v>0.2</c:v>
                </c:pt>
                <c:pt idx="6192">
                  <c:v>0.2</c:v>
                </c:pt>
                <c:pt idx="6193">
                  <c:v>0.2</c:v>
                </c:pt>
                <c:pt idx="6194">
                  <c:v>0.2</c:v>
                </c:pt>
                <c:pt idx="6195">
                  <c:v>0.2</c:v>
                </c:pt>
                <c:pt idx="6196">
                  <c:v>0.2</c:v>
                </c:pt>
                <c:pt idx="6197">
                  <c:v>0.2</c:v>
                </c:pt>
                <c:pt idx="6198">
                  <c:v>0.2</c:v>
                </c:pt>
                <c:pt idx="6199">
                  <c:v>0.2</c:v>
                </c:pt>
                <c:pt idx="6200">
                  <c:v>0.2</c:v>
                </c:pt>
                <c:pt idx="6201">
                  <c:v>0.2</c:v>
                </c:pt>
                <c:pt idx="6202">
                  <c:v>0.2</c:v>
                </c:pt>
                <c:pt idx="6203">
                  <c:v>0.2</c:v>
                </c:pt>
                <c:pt idx="6204">
                  <c:v>0.2</c:v>
                </c:pt>
                <c:pt idx="6205">
                  <c:v>0.2</c:v>
                </c:pt>
                <c:pt idx="6206">
                  <c:v>0.2</c:v>
                </c:pt>
                <c:pt idx="6207">
                  <c:v>0.2</c:v>
                </c:pt>
                <c:pt idx="6208">
                  <c:v>0.2</c:v>
                </c:pt>
                <c:pt idx="6209">
                  <c:v>0.2</c:v>
                </c:pt>
                <c:pt idx="6210">
                  <c:v>0.2</c:v>
                </c:pt>
                <c:pt idx="6211">
                  <c:v>0.2</c:v>
                </c:pt>
                <c:pt idx="6212">
                  <c:v>0.2</c:v>
                </c:pt>
                <c:pt idx="6213">
                  <c:v>0.2</c:v>
                </c:pt>
                <c:pt idx="6214">
                  <c:v>0.2</c:v>
                </c:pt>
                <c:pt idx="6215">
                  <c:v>0.2</c:v>
                </c:pt>
                <c:pt idx="6216">
                  <c:v>0.2</c:v>
                </c:pt>
                <c:pt idx="6217">
                  <c:v>0.2</c:v>
                </c:pt>
                <c:pt idx="6218">
                  <c:v>0.2</c:v>
                </c:pt>
                <c:pt idx="6219">
                  <c:v>0.2</c:v>
                </c:pt>
                <c:pt idx="6220">
                  <c:v>0.2</c:v>
                </c:pt>
                <c:pt idx="6221">
                  <c:v>0.2</c:v>
                </c:pt>
                <c:pt idx="6222">
                  <c:v>0.2</c:v>
                </c:pt>
                <c:pt idx="6223">
                  <c:v>0.2</c:v>
                </c:pt>
                <c:pt idx="6224">
                  <c:v>0.2</c:v>
                </c:pt>
                <c:pt idx="6225">
                  <c:v>0.2</c:v>
                </c:pt>
                <c:pt idx="6226">
                  <c:v>0.2</c:v>
                </c:pt>
                <c:pt idx="6227">
                  <c:v>0.2</c:v>
                </c:pt>
                <c:pt idx="6228">
                  <c:v>0.2</c:v>
                </c:pt>
                <c:pt idx="6229">
                  <c:v>0.2</c:v>
                </c:pt>
                <c:pt idx="6230">
                  <c:v>0.2</c:v>
                </c:pt>
                <c:pt idx="6231">
                  <c:v>0.2</c:v>
                </c:pt>
                <c:pt idx="6232">
                  <c:v>0.2</c:v>
                </c:pt>
                <c:pt idx="6233">
                  <c:v>0.2</c:v>
                </c:pt>
                <c:pt idx="6234">
                  <c:v>0.2</c:v>
                </c:pt>
                <c:pt idx="6235">
                  <c:v>0.2</c:v>
                </c:pt>
                <c:pt idx="6236">
                  <c:v>0.2</c:v>
                </c:pt>
                <c:pt idx="6237">
                  <c:v>0.2</c:v>
                </c:pt>
                <c:pt idx="6238">
                  <c:v>0.2</c:v>
                </c:pt>
                <c:pt idx="6239">
                  <c:v>0.2</c:v>
                </c:pt>
                <c:pt idx="6240">
                  <c:v>0.2</c:v>
                </c:pt>
                <c:pt idx="6241">
                  <c:v>0.2</c:v>
                </c:pt>
                <c:pt idx="6242">
                  <c:v>0.2</c:v>
                </c:pt>
                <c:pt idx="6243">
                  <c:v>0.2</c:v>
                </c:pt>
                <c:pt idx="6244">
                  <c:v>0.2</c:v>
                </c:pt>
                <c:pt idx="6245">
                  <c:v>0.2</c:v>
                </c:pt>
                <c:pt idx="6246">
                  <c:v>0.2</c:v>
                </c:pt>
                <c:pt idx="6247">
                  <c:v>0.2</c:v>
                </c:pt>
                <c:pt idx="6248">
                  <c:v>0.2</c:v>
                </c:pt>
                <c:pt idx="6249">
                  <c:v>0.2</c:v>
                </c:pt>
                <c:pt idx="6250">
                  <c:v>0.2</c:v>
                </c:pt>
                <c:pt idx="6251">
                  <c:v>0.2</c:v>
                </c:pt>
                <c:pt idx="6252">
                  <c:v>0.2</c:v>
                </c:pt>
                <c:pt idx="6253">
                  <c:v>0.2</c:v>
                </c:pt>
                <c:pt idx="6254">
                  <c:v>0.2</c:v>
                </c:pt>
                <c:pt idx="6255">
                  <c:v>0.2</c:v>
                </c:pt>
                <c:pt idx="6256">
                  <c:v>0.2</c:v>
                </c:pt>
                <c:pt idx="6257">
                  <c:v>0.2</c:v>
                </c:pt>
                <c:pt idx="6258">
                  <c:v>0.2</c:v>
                </c:pt>
                <c:pt idx="6259">
                  <c:v>0.2</c:v>
                </c:pt>
                <c:pt idx="6260">
                  <c:v>0.2</c:v>
                </c:pt>
                <c:pt idx="6261">
                  <c:v>0.2</c:v>
                </c:pt>
                <c:pt idx="6262">
                  <c:v>0.2</c:v>
                </c:pt>
                <c:pt idx="6263">
                  <c:v>0.2</c:v>
                </c:pt>
                <c:pt idx="6264">
                  <c:v>0.2</c:v>
                </c:pt>
                <c:pt idx="6265">
                  <c:v>0.2</c:v>
                </c:pt>
                <c:pt idx="6266">
                  <c:v>0.2</c:v>
                </c:pt>
                <c:pt idx="6267">
                  <c:v>0.2</c:v>
                </c:pt>
                <c:pt idx="6268">
                  <c:v>0.2</c:v>
                </c:pt>
                <c:pt idx="6269">
                  <c:v>0.2</c:v>
                </c:pt>
                <c:pt idx="6270">
                  <c:v>0.2</c:v>
                </c:pt>
                <c:pt idx="6271">
                  <c:v>0.2</c:v>
                </c:pt>
                <c:pt idx="6272">
                  <c:v>0.2</c:v>
                </c:pt>
                <c:pt idx="6273">
                  <c:v>0.2</c:v>
                </c:pt>
                <c:pt idx="6274">
                  <c:v>0.2</c:v>
                </c:pt>
                <c:pt idx="6275">
                  <c:v>0.2</c:v>
                </c:pt>
                <c:pt idx="6276">
                  <c:v>0.2</c:v>
                </c:pt>
                <c:pt idx="6277">
                  <c:v>0.2</c:v>
                </c:pt>
                <c:pt idx="6278">
                  <c:v>0.2</c:v>
                </c:pt>
                <c:pt idx="6279">
                  <c:v>0.2</c:v>
                </c:pt>
                <c:pt idx="6280">
                  <c:v>0.2</c:v>
                </c:pt>
                <c:pt idx="6281">
                  <c:v>0.2</c:v>
                </c:pt>
                <c:pt idx="6282">
                  <c:v>0.2</c:v>
                </c:pt>
                <c:pt idx="6283">
                  <c:v>0.2</c:v>
                </c:pt>
                <c:pt idx="6284">
                  <c:v>0.2</c:v>
                </c:pt>
                <c:pt idx="6285">
                  <c:v>0.2</c:v>
                </c:pt>
                <c:pt idx="6286">
                  <c:v>0.2</c:v>
                </c:pt>
                <c:pt idx="6287">
                  <c:v>0.2</c:v>
                </c:pt>
                <c:pt idx="6288">
                  <c:v>0.2</c:v>
                </c:pt>
                <c:pt idx="6289">
                  <c:v>0.2</c:v>
                </c:pt>
                <c:pt idx="6290">
                  <c:v>0.2</c:v>
                </c:pt>
                <c:pt idx="6291">
                  <c:v>0.2</c:v>
                </c:pt>
                <c:pt idx="6292">
                  <c:v>0.2</c:v>
                </c:pt>
                <c:pt idx="6293">
                  <c:v>0.2</c:v>
                </c:pt>
                <c:pt idx="6294">
                  <c:v>0.2</c:v>
                </c:pt>
                <c:pt idx="6295">
                  <c:v>0.2</c:v>
                </c:pt>
                <c:pt idx="6296">
                  <c:v>0.2</c:v>
                </c:pt>
                <c:pt idx="6297">
                  <c:v>0.2</c:v>
                </c:pt>
                <c:pt idx="6298">
                  <c:v>0.2</c:v>
                </c:pt>
                <c:pt idx="6299">
                  <c:v>0.2</c:v>
                </c:pt>
                <c:pt idx="6300">
                  <c:v>0.2</c:v>
                </c:pt>
                <c:pt idx="6301">
                  <c:v>0.2</c:v>
                </c:pt>
                <c:pt idx="6302">
                  <c:v>0.2</c:v>
                </c:pt>
                <c:pt idx="6303">
                  <c:v>0.2</c:v>
                </c:pt>
                <c:pt idx="6304">
                  <c:v>0.2</c:v>
                </c:pt>
                <c:pt idx="6305">
                  <c:v>0.2</c:v>
                </c:pt>
                <c:pt idx="6306">
                  <c:v>0.2</c:v>
                </c:pt>
                <c:pt idx="6307">
                  <c:v>0.2</c:v>
                </c:pt>
                <c:pt idx="6308">
                  <c:v>0.2</c:v>
                </c:pt>
                <c:pt idx="6309">
                  <c:v>0.2</c:v>
                </c:pt>
                <c:pt idx="6310">
                  <c:v>0.2</c:v>
                </c:pt>
                <c:pt idx="6311">
                  <c:v>0.2</c:v>
                </c:pt>
                <c:pt idx="6312">
                  <c:v>0.2</c:v>
                </c:pt>
                <c:pt idx="6313">
                  <c:v>0.2</c:v>
                </c:pt>
                <c:pt idx="6314">
                  <c:v>0.2</c:v>
                </c:pt>
                <c:pt idx="6315">
                  <c:v>0.2</c:v>
                </c:pt>
                <c:pt idx="6316">
                  <c:v>0.2</c:v>
                </c:pt>
                <c:pt idx="6317">
                  <c:v>0.2</c:v>
                </c:pt>
                <c:pt idx="6318">
                  <c:v>0.2</c:v>
                </c:pt>
                <c:pt idx="6319">
                  <c:v>0.2</c:v>
                </c:pt>
                <c:pt idx="6320">
                  <c:v>0.2</c:v>
                </c:pt>
                <c:pt idx="6321">
                  <c:v>0.2</c:v>
                </c:pt>
                <c:pt idx="6322">
                  <c:v>0.2</c:v>
                </c:pt>
                <c:pt idx="6323">
                  <c:v>0.2</c:v>
                </c:pt>
                <c:pt idx="6324">
                  <c:v>0.2</c:v>
                </c:pt>
                <c:pt idx="6325">
                  <c:v>0.2</c:v>
                </c:pt>
                <c:pt idx="6326">
                  <c:v>0.2</c:v>
                </c:pt>
                <c:pt idx="6327">
                  <c:v>0.2</c:v>
                </c:pt>
                <c:pt idx="6328">
                  <c:v>0.2</c:v>
                </c:pt>
                <c:pt idx="6329">
                  <c:v>0.2</c:v>
                </c:pt>
                <c:pt idx="6330">
                  <c:v>0.2</c:v>
                </c:pt>
                <c:pt idx="6331">
                  <c:v>0.2</c:v>
                </c:pt>
                <c:pt idx="6332">
                  <c:v>0.2</c:v>
                </c:pt>
                <c:pt idx="6333">
                  <c:v>0.2</c:v>
                </c:pt>
                <c:pt idx="6334">
                  <c:v>0.2</c:v>
                </c:pt>
                <c:pt idx="6335">
                  <c:v>0.2</c:v>
                </c:pt>
                <c:pt idx="6336">
                  <c:v>0.2</c:v>
                </c:pt>
                <c:pt idx="6337">
                  <c:v>0.2</c:v>
                </c:pt>
                <c:pt idx="6338">
                  <c:v>0.2</c:v>
                </c:pt>
                <c:pt idx="6339">
                  <c:v>0.2</c:v>
                </c:pt>
                <c:pt idx="6340">
                  <c:v>0.2</c:v>
                </c:pt>
                <c:pt idx="6341">
                  <c:v>0.2</c:v>
                </c:pt>
                <c:pt idx="6342">
                  <c:v>0.2</c:v>
                </c:pt>
                <c:pt idx="6343">
                  <c:v>0.2</c:v>
                </c:pt>
                <c:pt idx="6344">
                  <c:v>0.2</c:v>
                </c:pt>
                <c:pt idx="6345">
                  <c:v>0.2</c:v>
                </c:pt>
                <c:pt idx="6346">
                  <c:v>0.2</c:v>
                </c:pt>
                <c:pt idx="6347">
                  <c:v>0.2</c:v>
                </c:pt>
                <c:pt idx="6348">
                  <c:v>0.2</c:v>
                </c:pt>
                <c:pt idx="6349">
                  <c:v>0.2</c:v>
                </c:pt>
                <c:pt idx="6350">
                  <c:v>0.2</c:v>
                </c:pt>
                <c:pt idx="6351">
                  <c:v>0.2</c:v>
                </c:pt>
                <c:pt idx="6352">
                  <c:v>0.2</c:v>
                </c:pt>
                <c:pt idx="6353">
                  <c:v>0.2</c:v>
                </c:pt>
                <c:pt idx="6354">
                  <c:v>0.2</c:v>
                </c:pt>
                <c:pt idx="6355">
                  <c:v>0.2</c:v>
                </c:pt>
                <c:pt idx="6356">
                  <c:v>0.2</c:v>
                </c:pt>
                <c:pt idx="6357">
                  <c:v>0.2</c:v>
                </c:pt>
                <c:pt idx="6358">
                  <c:v>0.2</c:v>
                </c:pt>
                <c:pt idx="6359">
                  <c:v>0.2</c:v>
                </c:pt>
                <c:pt idx="6360">
                  <c:v>0.2</c:v>
                </c:pt>
                <c:pt idx="6361">
                  <c:v>0.2</c:v>
                </c:pt>
                <c:pt idx="6362">
                  <c:v>0.2</c:v>
                </c:pt>
                <c:pt idx="6363">
                  <c:v>0.2</c:v>
                </c:pt>
                <c:pt idx="6364">
                  <c:v>0.2</c:v>
                </c:pt>
                <c:pt idx="6365">
                  <c:v>0.2</c:v>
                </c:pt>
                <c:pt idx="6366">
                  <c:v>0.2</c:v>
                </c:pt>
                <c:pt idx="6367">
                  <c:v>0.2</c:v>
                </c:pt>
                <c:pt idx="6368">
                  <c:v>0.2</c:v>
                </c:pt>
                <c:pt idx="6369">
                  <c:v>0.2</c:v>
                </c:pt>
                <c:pt idx="6370">
                  <c:v>0.2</c:v>
                </c:pt>
                <c:pt idx="6371">
                  <c:v>0.2</c:v>
                </c:pt>
                <c:pt idx="6372">
                  <c:v>0.2</c:v>
                </c:pt>
                <c:pt idx="6373">
                  <c:v>0.2</c:v>
                </c:pt>
                <c:pt idx="6374">
                  <c:v>0.2</c:v>
                </c:pt>
                <c:pt idx="6375">
                  <c:v>0.2</c:v>
                </c:pt>
                <c:pt idx="6376">
                  <c:v>0.2</c:v>
                </c:pt>
                <c:pt idx="6377">
                  <c:v>0.2</c:v>
                </c:pt>
                <c:pt idx="6378">
                  <c:v>0.2</c:v>
                </c:pt>
                <c:pt idx="6379">
                  <c:v>0.2</c:v>
                </c:pt>
                <c:pt idx="6380">
                  <c:v>0.2</c:v>
                </c:pt>
                <c:pt idx="6381">
                  <c:v>0.2</c:v>
                </c:pt>
                <c:pt idx="6382">
                  <c:v>0.2</c:v>
                </c:pt>
                <c:pt idx="6383">
                  <c:v>0.2</c:v>
                </c:pt>
                <c:pt idx="6384">
                  <c:v>0.2</c:v>
                </c:pt>
                <c:pt idx="6385">
                  <c:v>0.2</c:v>
                </c:pt>
                <c:pt idx="6386">
                  <c:v>0.2</c:v>
                </c:pt>
                <c:pt idx="6387">
                  <c:v>0.2</c:v>
                </c:pt>
                <c:pt idx="6388">
                  <c:v>0.2</c:v>
                </c:pt>
                <c:pt idx="6389">
                  <c:v>0.2</c:v>
                </c:pt>
                <c:pt idx="6390">
                  <c:v>0.2</c:v>
                </c:pt>
                <c:pt idx="6391">
                  <c:v>0.2</c:v>
                </c:pt>
                <c:pt idx="6392">
                  <c:v>0.2</c:v>
                </c:pt>
                <c:pt idx="6393">
                  <c:v>0.2</c:v>
                </c:pt>
                <c:pt idx="6394">
                  <c:v>0.2</c:v>
                </c:pt>
                <c:pt idx="6395">
                  <c:v>0.2</c:v>
                </c:pt>
                <c:pt idx="6396">
                  <c:v>0.2</c:v>
                </c:pt>
                <c:pt idx="6397">
                  <c:v>0.2</c:v>
                </c:pt>
                <c:pt idx="6398">
                  <c:v>0.2</c:v>
                </c:pt>
                <c:pt idx="6399">
                  <c:v>0.2</c:v>
                </c:pt>
                <c:pt idx="6400">
                  <c:v>0.2</c:v>
                </c:pt>
                <c:pt idx="6401">
                  <c:v>0.2</c:v>
                </c:pt>
                <c:pt idx="6402">
                  <c:v>0.2</c:v>
                </c:pt>
                <c:pt idx="6403">
                  <c:v>0.2</c:v>
                </c:pt>
                <c:pt idx="6404">
                  <c:v>0.2</c:v>
                </c:pt>
                <c:pt idx="6405">
                  <c:v>0.2</c:v>
                </c:pt>
                <c:pt idx="6406">
                  <c:v>0.2</c:v>
                </c:pt>
                <c:pt idx="6407">
                  <c:v>0.2</c:v>
                </c:pt>
                <c:pt idx="6408">
                  <c:v>0.2</c:v>
                </c:pt>
                <c:pt idx="6409">
                  <c:v>0.2</c:v>
                </c:pt>
                <c:pt idx="6410">
                  <c:v>0.2</c:v>
                </c:pt>
                <c:pt idx="6411">
                  <c:v>0.2</c:v>
                </c:pt>
                <c:pt idx="6412">
                  <c:v>0.2</c:v>
                </c:pt>
                <c:pt idx="6413">
                  <c:v>0.2</c:v>
                </c:pt>
                <c:pt idx="6414">
                  <c:v>0.2</c:v>
                </c:pt>
                <c:pt idx="6415">
                  <c:v>0.2</c:v>
                </c:pt>
                <c:pt idx="6416">
                  <c:v>0.2</c:v>
                </c:pt>
                <c:pt idx="6417">
                  <c:v>0.2</c:v>
                </c:pt>
                <c:pt idx="6418">
                  <c:v>0.2</c:v>
                </c:pt>
                <c:pt idx="6419">
                  <c:v>0.2</c:v>
                </c:pt>
                <c:pt idx="6420">
                  <c:v>0.2</c:v>
                </c:pt>
                <c:pt idx="6421">
                  <c:v>0.2</c:v>
                </c:pt>
                <c:pt idx="6422">
                  <c:v>0.2</c:v>
                </c:pt>
                <c:pt idx="6423">
                  <c:v>0.2</c:v>
                </c:pt>
                <c:pt idx="6424">
                  <c:v>0.2</c:v>
                </c:pt>
                <c:pt idx="6425">
                  <c:v>0.2</c:v>
                </c:pt>
                <c:pt idx="6426">
                  <c:v>0.2</c:v>
                </c:pt>
                <c:pt idx="6427">
                  <c:v>0.2</c:v>
                </c:pt>
                <c:pt idx="6428">
                  <c:v>0.2</c:v>
                </c:pt>
                <c:pt idx="6429">
                  <c:v>0.2</c:v>
                </c:pt>
                <c:pt idx="6430">
                  <c:v>0.2</c:v>
                </c:pt>
                <c:pt idx="6431">
                  <c:v>0.2</c:v>
                </c:pt>
                <c:pt idx="6432">
                  <c:v>0.2</c:v>
                </c:pt>
                <c:pt idx="6433">
                  <c:v>0.2</c:v>
                </c:pt>
                <c:pt idx="6434">
                  <c:v>0.2</c:v>
                </c:pt>
                <c:pt idx="6435">
                  <c:v>0.2</c:v>
                </c:pt>
                <c:pt idx="6436">
                  <c:v>0.2</c:v>
                </c:pt>
                <c:pt idx="6437">
                  <c:v>0.2</c:v>
                </c:pt>
                <c:pt idx="6438">
                  <c:v>0.2</c:v>
                </c:pt>
                <c:pt idx="6439">
                  <c:v>0.2</c:v>
                </c:pt>
                <c:pt idx="6440">
                  <c:v>0.2</c:v>
                </c:pt>
                <c:pt idx="6441">
                  <c:v>0.2</c:v>
                </c:pt>
                <c:pt idx="6442">
                  <c:v>0.2</c:v>
                </c:pt>
                <c:pt idx="6443">
                  <c:v>0.2</c:v>
                </c:pt>
                <c:pt idx="6444">
                  <c:v>0.2</c:v>
                </c:pt>
                <c:pt idx="6445">
                  <c:v>0.2</c:v>
                </c:pt>
                <c:pt idx="6446">
                  <c:v>0.2</c:v>
                </c:pt>
                <c:pt idx="6447">
                  <c:v>0.2</c:v>
                </c:pt>
                <c:pt idx="6448">
                  <c:v>0.2</c:v>
                </c:pt>
                <c:pt idx="6449">
                  <c:v>0.2</c:v>
                </c:pt>
                <c:pt idx="6450">
                  <c:v>0.2</c:v>
                </c:pt>
                <c:pt idx="6451">
                  <c:v>0.2</c:v>
                </c:pt>
                <c:pt idx="6452">
                  <c:v>0.2</c:v>
                </c:pt>
                <c:pt idx="6453">
                  <c:v>0.2</c:v>
                </c:pt>
                <c:pt idx="6454">
                  <c:v>0.2</c:v>
                </c:pt>
                <c:pt idx="6455">
                  <c:v>0.2</c:v>
                </c:pt>
                <c:pt idx="6456">
                  <c:v>0.2</c:v>
                </c:pt>
                <c:pt idx="6457">
                  <c:v>0.2</c:v>
                </c:pt>
                <c:pt idx="6458">
                  <c:v>0.2</c:v>
                </c:pt>
                <c:pt idx="6459">
                  <c:v>0.2</c:v>
                </c:pt>
                <c:pt idx="6460">
                  <c:v>0.2</c:v>
                </c:pt>
                <c:pt idx="6461">
                  <c:v>0.2</c:v>
                </c:pt>
                <c:pt idx="6462">
                  <c:v>0.2</c:v>
                </c:pt>
                <c:pt idx="6463">
                  <c:v>0.2</c:v>
                </c:pt>
                <c:pt idx="6464">
                  <c:v>0.2</c:v>
                </c:pt>
                <c:pt idx="6465">
                  <c:v>0.2</c:v>
                </c:pt>
                <c:pt idx="6466">
                  <c:v>0.2</c:v>
                </c:pt>
                <c:pt idx="6467">
                  <c:v>0.2</c:v>
                </c:pt>
                <c:pt idx="6468">
                  <c:v>0.2</c:v>
                </c:pt>
                <c:pt idx="6469">
                  <c:v>0.2</c:v>
                </c:pt>
                <c:pt idx="6470">
                  <c:v>0.2</c:v>
                </c:pt>
                <c:pt idx="6471">
                  <c:v>0.2</c:v>
                </c:pt>
                <c:pt idx="6472">
                  <c:v>0.2</c:v>
                </c:pt>
                <c:pt idx="6473">
                  <c:v>0.2</c:v>
                </c:pt>
                <c:pt idx="6474">
                  <c:v>0.2</c:v>
                </c:pt>
                <c:pt idx="6475">
                  <c:v>0.2</c:v>
                </c:pt>
                <c:pt idx="6476">
                  <c:v>0.2</c:v>
                </c:pt>
                <c:pt idx="6477">
                  <c:v>0.2</c:v>
                </c:pt>
                <c:pt idx="6478">
                  <c:v>0.2</c:v>
                </c:pt>
                <c:pt idx="6479">
                  <c:v>0.2</c:v>
                </c:pt>
                <c:pt idx="6480">
                  <c:v>0.2</c:v>
                </c:pt>
                <c:pt idx="6481">
                  <c:v>0.2</c:v>
                </c:pt>
                <c:pt idx="6482">
                  <c:v>0.2</c:v>
                </c:pt>
                <c:pt idx="6483">
                  <c:v>0.2</c:v>
                </c:pt>
                <c:pt idx="6484">
                  <c:v>0.2</c:v>
                </c:pt>
                <c:pt idx="6485">
                  <c:v>0.2</c:v>
                </c:pt>
                <c:pt idx="6486">
                  <c:v>0.2</c:v>
                </c:pt>
                <c:pt idx="6487">
                  <c:v>0.2</c:v>
                </c:pt>
                <c:pt idx="6488">
                  <c:v>0.2</c:v>
                </c:pt>
                <c:pt idx="6489">
                  <c:v>0.2</c:v>
                </c:pt>
                <c:pt idx="6490">
                  <c:v>0.2</c:v>
                </c:pt>
                <c:pt idx="6491">
                  <c:v>0.2</c:v>
                </c:pt>
                <c:pt idx="6492">
                  <c:v>0.2</c:v>
                </c:pt>
                <c:pt idx="6493">
                  <c:v>0.2</c:v>
                </c:pt>
                <c:pt idx="6494">
                  <c:v>0.2</c:v>
                </c:pt>
                <c:pt idx="6495">
                  <c:v>0.2</c:v>
                </c:pt>
                <c:pt idx="6496">
                  <c:v>0.2</c:v>
                </c:pt>
                <c:pt idx="6497">
                  <c:v>0.2</c:v>
                </c:pt>
                <c:pt idx="6498">
                  <c:v>0.2</c:v>
                </c:pt>
                <c:pt idx="6499">
                  <c:v>0.2</c:v>
                </c:pt>
                <c:pt idx="6500">
                  <c:v>0.2</c:v>
                </c:pt>
                <c:pt idx="6501">
                  <c:v>0.2</c:v>
                </c:pt>
                <c:pt idx="6502">
                  <c:v>0.2</c:v>
                </c:pt>
                <c:pt idx="6503">
                  <c:v>0.2</c:v>
                </c:pt>
                <c:pt idx="6504">
                  <c:v>0.2</c:v>
                </c:pt>
                <c:pt idx="6505">
                  <c:v>0.2</c:v>
                </c:pt>
                <c:pt idx="6506">
                  <c:v>0.2</c:v>
                </c:pt>
                <c:pt idx="6507">
                  <c:v>0.2</c:v>
                </c:pt>
                <c:pt idx="6508">
                  <c:v>0.2</c:v>
                </c:pt>
                <c:pt idx="6509">
                  <c:v>0.2</c:v>
                </c:pt>
                <c:pt idx="6510">
                  <c:v>0.2</c:v>
                </c:pt>
                <c:pt idx="6511">
                  <c:v>0.2</c:v>
                </c:pt>
                <c:pt idx="6512">
                  <c:v>0.2</c:v>
                </c:pt>
                <c:pt idx="6513">
                  <c:v>0.2</c:v>
                </c:pt>
                <c:pt idx="6514">
                  <c:v>0.2</c:v>
                </c:pt>
                <c:pt idx="6515">
                  <c:v>0.2</c:v>
                </c:pt>
                <c:pt idx="6516">
                  <c:v>0.2</c:v>
                </c:pt>
                <c:pt idx="6517">
                  <c:v>0.2</c:v>
                </c:pt>
                <c:pt idx="6518">
                  <c:v>0.2</c:v>
                </c:pt>
                <c:pt idx="6519">
                  <c:v>0.2</c:v>
                </c:pt>
                <c:pt idx="6520">
                  <c:v>0.2</c:v>
                </c:pt>
                <c:pt idx="6521">
                  <c:v>0.2</c:v>
                </c:pt>
                <c:pt idx="6522">
                  <c:v>0.2</c:v>
                </c:pt>
                <c:pt idx="6523">
                  <c:v>0.2</c:v>
                </c:pt>
                <c:pt idx="6524">
                  <c:v>0.2</c:v>
                </c:pt>
                <c:pt idx="6525">
                  <c:v>0.2</c:v>
                </c:pt>
                <c:pt idx="6526">
                  <c:v>0.2</c:v>
                </c:pt>
                <c:pt idx="6527">
                  <c:v>0.2</c:v>
                </c:pt>
                <c:pt idx="6528">
                  <c:v>0.2</c:v>
                </c:pt>
                <c:pt idx="6529">
                  <c:v>0.2</c:v>
                </c:pt>
                <c:pt idx="6530">
                  <c:v>0.2</c:v>
                </c:pt>
                <c:pt idx="6531">
                  <c:v>0.2</c:v>
                </c:pt>
                <c:pt idx="6532">
                  <c:v>0.2</c:v>
                </c:pt>
                <c:pt idx="6533">
                  <c:v>0.2</c:v>
                </c:pt>
                <c:pt idx="6534">
                  <c:v>0.2</c:v>
                </c:pt>
                <c:pt idx="6535">
                  <c:v>0.2</c:v>
                </c:pt>
                <c:pt idx="6536">
                  <c:v>0.2</c:v>
                </c:pt>
                <c:pt idx="6537">
                  <c:v>0.2</c:v>
                </c:pt>
                <c:pt idx="6538">
                  <c:v>0.2</c:v>
                </c:pt>
                <c:pt idx="6539">
                  <c:v>0.2</c:v>
                </c:pt>
                <c:pt idx="6540">
                  <c:v>0.2</c:v>
                </c:pt>
                <c:pt idx="6541">
                  <c:v>0.2</c:v>
                </c:pt>
                <c:pt idx="6542">
                  <c:v>0.2</c:v>
                </c:pt>
                <c:pt idx="6543">
                  <c:v>0.2</c:v>
                </c:pt>
                <c:pt idx="6544">
                  <c:v>0.2</c:v>
                </c:pt>
                <c:pt idx="6545">
                  <c:v>0.2</c:v>
                </c:pt>
                <c:pt idx="6546">
                  <c:v>0.2</c:v>
                </c:pt>
                <c:pt idx="6547">
                  <c:v>0.2</c:v>
                </c:pt>
                <c:pt idx="6548">
                  <c:v>0.2</c:v>
                </c:pt>
                <c:pt idx="6549">
                  <c:v>0.2</c:v>
                </c:pt>
                <c:pt idx="6550">
                  <c:v>0.2</c:v>
                </c:pt>
                <c:pt idx="6551">
                  <c:v>0.2</c:v>
                </c:pt>
                <c:pt idx="6552">
                  <c:v>0.2</c:v>
                </c:pt>
                <c:pt idx="6553">
                  <c:v>0.2</c:v>
                </c:pt>
                <c:pt idx="6554">
                  <c:v>0.2</c:v>
                </c:pt>
                <c:pt idx="6555">
                  <c:v>0.2</c:v>
                </c:pt>
                <c:pt idx="6556">
                  <c:v>0.2</c:v>
                </c:pt>
                <c:pt idx="6557">
                  <c:v>0.2</c:v>
                </c:pt>
                <c:pt idx="6558">
                  <c:v>0.2</c:v>
                </c:pt>
                <c:pt idx="6559">
                  <c:v>0.2</c:v>
                </c:pt>
                <c:pt idx="6560">
                  <c:v>0.2</c:v>
                </c:pt>
                <c:pt idx="6561">
                  <c:v>0.2</c:v>
                </c:pt>
                <c:pt idx="6562">
                  <c:v>0.2</c:v>
                </c:pt>
                <c:pt idx="6563">
                  <c:v>0.2</c:v>
                </c:pt>
                <c:pt idx="6564">
                  <c:v>0.2</c:v>
                </c:pt>
                <c:pt idx="6565">
                  <c:v>0.2</c:v>
                </c:pt>
                <c:pt idx="6566">
                  <c:v>0.2</c:v>
                </c:pt>
                <c:pt idx="6567">
                  <c:v>0.2</c:v>
                </c:pt>
                <c:pt idx="6568">
                  <c:v>0.2</c:v>
                </c:pt>
                <c:pt idx="6569">
                  <c:v>0.2</c:v>
                </c:pt>
                <c:pt idx="6570">
                  <c:v>0.2</c:v>
                </c:pt>
                <c:pt idx="6571">
                  <c:v>0.2</c:v>
                </c:pt>
                <c:pt idx="6572">
                  <c:v>0.2</c:v>
                </c:pt>
                <c:pt idx="6573">
                  <c:v>0.2</c:v>
                </c:pt>
                <c:pt idx="6574">
                  <c:v>0.2</c:v>
                </c:pt>
                <c:pt idx="6575">
                  <c:v>0.2</c:v>
                </c:pt>
                <c:pt idx="6576">
                  <c:v>0.2</c:v>
                </c:pt>
                <c:pt idx="6577">
                  <c:v>0.2</c:v>
                </c:pt>
                <c:pt idx="6578">
                  <c:v>0.2</c:v>
                </c:pt>
                <c:pt idx="6579">
                  <c:v>0.2</c:v>
                </c:pt>
                <c:pt idx="6580">
                  <c:v>0.2</c:v>
                </c:pt>
                <c:pt idx="6581">
                  <c:v>0.2</c:v>
                </c:pt>
                <c:pt idx="6582">
                  <c:v>0.2</c:v>
                </c:pt>
                <c:pt idx="6583">
                  <c:v>0.2</c:v>
                </c:pt>
                <c:pt idx="6584">
                  <c:v>0.2</c:v>
                </c:pt>
                <c:pt idx="6585">
                  <c:v>0.2</c:v>
                </c:pt>
                <c:pt idx="6586">
                  <c:v>0.2</c:v>
                </c:pt>
                <c:pt idx="6587">
                  <c:v>0.2</c:v>
                </c:pt>
                <c:pt idx="6588">
                  <c:v>0.2</c:v>
                </c:pt>
                <c:pt idx="6589">
                  <c:v>0.2</c:v>
                </c:pt>
                <c:pt idx="6590">
                  <c:v>0.2</c:v>
                </c:pt>
                <c:pt idx="6591">
                  <c:v>0.2</c:v>
                </c:pt>
                <c:pt idx="6592">
                  <c:v>0.2</c:v>
                </c:pt>
                <c:pt idx="6593">
                  <c:v>0.2</c:v>
                </c:pt>
                <c:pt idx="6594">
                  <c:v>0.2</c:v>
                </c:pt>
                <c:pt idx="6595">
                  <c:v>0.2</c:v>
                </c:pt>
                <c:pt idx="6596">
                  <c:v>0.2</c:v>
                </c:pt>
                <c:pt idx="6597">
                  <c:v>0.2</c:v>
                </c:pt>
                <c:pt idx="6598">
                  <c:v>0.2</c:v>
                </c:pt>
                <c:pt idx="6599">
                  <c:v>0.2</c:v>
                </c:pt>
                <c:pt idx="6600">
                  <c:v>0.2</c:v>
                </c:pt>
                <c:pt idx="6601">
                  <c:v>0.2</c:v>
                </c:pt>
                <c:pt idx="6602">
                  <c:v>0.2</c:v>
                </c:pt>
                <c:pt idx="6603">
                  <c:v>0.2</c:v>
                </c:pt>
                <c:pt idx="6604">
                  <c:v>0.2</c:v>
                </c:pt>
                <c:pt idx="6605">
                  <c:v>0.2</c:v>
                </c:pt>
                <c:pt idx="6606">
                  <c:v>0.2</c:v>
                </c:pt>
                <c:pt idx="6607">
                  <c:v>0.2</c:v>
                </c:pt>
                <c:pt idx="6608">
                  <c:v>0.2</c:v>
                </c:pt>
                <c:pt idx="6609">
                  <c:v>0.2</c:v>
                </c:pt>
                <c:pt idx="6610">
                  <c:v>0.2</c:v>
                </c:pt>
                <c:pt idx="6611">
                  <c:v>0.2</c:v>
                </c:pt>
                <c:pt idx="6612">
                  <c:v>0.2</c:v>
                </c:pt>
                <c:pt idx="6613">
                  <c:v>0.2</c:v>
                </c:pt>
                <c:pt idx="6614">
                  <c:v>0.2</c:v>
                </c:pt>
                <c:pt idx="6615">
                  <c:v>0.2</c:v>
                </c:pt>
                <c:pt idx="6616">
                  <c:v>0.2</c:v>
                </c:pt>
                <c:pt idx="6617">
                  <c:v>0.2</c:v>
                </c:pt>
                <c:pt idx="6618">
                  <c:v>0.2</c:v>
                </c:pt>
                <c:pt idx="6619">
                  <c:v>0.2</c:v>
                </c:pt>
                <c:pt idx="6620">
                  <c:v>0.2</c:v>
                </c:pt>
                <c:pt idx="6621">
                  <c:v>0.2</c:v>
                </c:pt>
                <c:pt idx="6622">
                  <c:v>0.2</c:v>
                </c:pt>
                <c:pt idx="6623">
                  <c:v>0.2</c:v>
                </c:pt>
                <c:pt idx="6624">
                  <c:v>0.2</c:v>
                </c:pt>
                <c:pt idx="6625">
                  <c:v>0.2</c:v>
                </c:pt>
                <c:pt idx="6626">
                  <c:v>0.2</c:v>
                </c:pt>
                <c:pt idx="6627">
                  <c:v>0.2</c:v>
                </c:pt>
                <c:pt idx="6628">
                  <c:v>0.2</c:v>
                </c:pt>
                <c:pt idx="6629">
                  <c:v>0.2</c:v>
                </c:pt>
                <c:pt idx="6630">
                  <c:v>0.2</c:v>
                </c:pt>
                <c:pt idx="6631">
                  <c:v>0.2</c:v>
                </c:pt>
                <c:pt idx="6632">
                  <c:v>0.2</c:v>
                </c:pt>
                <c:pt idx="6633">
                  <c:v>0.2</c:v>
                </c:pt>
                <c:pt idx="6634">
                  <c:v>0.2</c:v>
                </c:pt>
                <c:pt idx="6635">
                  <c:v>0.2</c:v>
                </c:pt>
                <c:pt idx="6636">
                  <c:v>0.2</c:v>
                </c:pt>
                <c:pt idx="6637">
                  <c:v>0.2</c:v>
                </c:pt>
                <c:pt idx="6638">
                  <c:v>0.2</c:v>
                </c:pt>
                <c:pt idx="6639">
                  <c:v>0.2</c:v>
                </c:pt>
                <c:pt idx="6640">
                  <c:v>0.2</c:v>
                </c:pt>
                <c:pt idx="6641">
                  <c:v>0.2</c:v>
                </c:pt>
                <c:pt idx="6642">
                  <c:v>0.2</c:v>
                </c:pt>
                <c:pt idx="6643">
                  <c:v>0.2</c:v>
                </c:pt>
                <c:pt idx="6644">
                  <c:v>0.2</c:v>
                </c:pt>
                <c:pt idx="6645">
                  <c:v>0.2</c:v>
                </c:pt>
                <c:pt idx="6646">
                  <c:v>0.2</c:v>
                </c:pt>
                <c:pt idx="6647">
                  <c:v>0.2</c:v>
                </c:pt>
                <c:pt idx="6648">
                  <c:v>0.2</c:v>
                </c:pt>
                <c:pt idx="6649">
                  <c:v>0.2</c:v>
                </c:pt>
                <c:pt idx="6650">
                  <c:v>0.2</c:v>
                </c:pt>
                <c:pt idx="6651">
                  <c:v>0.2</c:v>
                </c:pt>
                <c:pt idx="6652">
                  <c:v>0.2</c:v>
                </c:pt>
                <c:pt idx="6653">
                  <c:v>0.2</c:v>
                </c:pt>
                <c:pt idx="6654">
                  <c:v>0.2</c:v>
                </c:pt>
                <c:pt idx="6655">
                  <c:v>0.2</c:v>
                </c:pt>
                <c:pt idx="6656">
                  <c:v>0.2</c:v>
                </c:pt>
                <c:pt idx="6657">
                  <c:v>0.2</c:v>
                </c:pt>
                <c:pt idx="6658">
                  <c:v>0.2</c:v>
                </c:pt>
                <c:pt idx="6659">
                  <c:v>0.2</c:v>
                </c:pt>
                <c:pt idx="6660">
                  <c:v>0.2</c:v>
                </c:pt>
                <c:pt idx="6661">
                  <c:v>0.2</c:v>
                </c:pt>
                <c:pt idx="6662">
                  <c:v>0.2</c:v>
                </c:pt>
                <c:pt idx="6663">
                  <c:v>0.2</c:v>
                </c:pt>
                <c:pt idx="6664">
                  <c:v>0.2</c:v>
                </c:pt>
                <c:pt idx="6665">
                  <c:v>0.2</c:v>
                </c:pt>
                <c:pt idx="6666">
                  <c:v>0.2</c:v>
                </c:pt>
                <c:pt idx="6667">
                  <c:v>0.2</c:v>
                </c:pt>
                <c:pt idx="6668">
                  <c:v>0.2</c:v>
                </c:pt>
                <c:pt idx="6669">
                  <c:v>0.2</c:v>
                </c:pt>
                <c:pt idx="6670">
                  <c:v>0.2</c:v>
                </c:pt>
                <c:pt idx="6671">
                  <c:v>0.2</c:v>
                </c:pt>
                <c:pt idx="6672">
                  <c:v>0.2</c:v>
                </c:pt>
                <c:pt idx="6673">
                  <c:v>0.2</c:v>
                </c:pt>
                <c:pt idx="6674">
                  <c:v>0.2</c:v>
                </c:pt>
                <c:pt idx="6675">
                  <c:v>0.2</c:v>
                </c:pt>
                <c:pt idx="6676">
                  <c:v>0.2</c:v>
                </c:pt>
                <c:pt idx="6677">
                  <c:v>0.2</c:v>
                </c:pt>
                <c:pt idx="6678">
                  <c:v>0.2</c:v>
                </c:pt>
                <c:pt idx="6679">
                  <c:v>0.2</c:v>
                </c:pt>
                <c:pt idx="6680">
                  <c:v>0.2</c:v>
                </c:pt>
                <c:pt idx="6681">
                  <c:v>0.2</c:v>
                </c:pt>
                <c:pt idx="6682">
                  <c:v>0.2</c:v>
                </c:pt>
                <c:pt idx="6683">
                  <c:v>0.2</c:v>
                </c:pt>
                <c:pt idx="6684">
                  <c:v>0.2</c:v>
                </c:pt>
                <c:pt idx="6685">
                  <c:v>0.2</c:v>
                </c:pt>
                <c:pt idx="6686">
                  <c:v>0.2</c:v>
                </c:pt>
                <c:pt idx="6687">
                  <c:v>0.2</c:v>
                </c:pt>
                <c:pt idx="6688">
                  <c:v>0.2</c:v>
                </c:pt>
                <c:pt idx="6689">
                  <c:v>0.2</c:v>
                </c:pt>
                <c:pt idx="6690">
                  <c:v>0.2</c:v>
                </c:pt>
                <c:pt idx="6691">
                  <c:v>0.2</c:v>
                </c:pt>
                <c:pt idx="6692">
                  <c:v>0.2</c:v>
                </c:pt>
                <c:pt idx="6693">
                  <c:v>0.2</c:v>
                </c:pt>
                <c:pt idx="6694">
                  <c:v>0.2</c:v>
                </c:pt>
                <c:pt idx="6695">
                  <c:v>0.2</c:v>
                </c:pt>
                <c:pt idx="6696">
                  <c:v>0.2</c:v>
                </c:pt>
                <c:pt idx="6697">
                  <c:v>0.2</c:v>
                </c:pt>
                <c:pt idx="6698">
                  <c:v>0.2</c:v>
                </c:pt>
                <c:pt idx="6699">
                  <c:v>0.2</c:v>
                </c:pt>
                <c:pt idx="6700">
                  <c:v>0.2</c:v>
                </c:pt>
                <c:pt idx="6701">
                  <c:v>0.2</c:v>
                </c:pt>
                <c:pt idx="6702">
                  <c:v>0.2</c:v>
                </c:pt>
                <c:pt idx="6703">
                  <c:v>0.2</c:v>
                </c:pt>
                <c:pt idx="6704">
                  <c:v>0.2</c:v>
                </c:pt>
                <c:pt idx="6705">
                  <c:v>0.2</c:v>
                </c:pt>
                <c:pt idx="6706">
                  <c:v>0.2</c:v>
                </c:pt>
                <c:pt idx="6707">
                  <c:v>0.2</c:v>
                </c:pt>
                <c:pt idx="6708">
                  <c:v>0.2</c:v>
                </c:pt>
                <c:pt idx="6709">
                  <c:v>0.2</c:v>
                </c:pt>
                <c:pt idx="6710">
                  <c:v>0.2</c:v>
                </c:pt>
                <c:pt idx="6711">
                  <c:v>0.2</c:v>
                </c:pt>
                <c:pt idx="6712">
                  <c:v>0.2</c:v>
                </c:pt>
                <c:pt idx="6713">
                  <c:v>0.2</c:v>
                </c:pt>
                <c:pt idx="6714">
                  <c:v>0.2</c:v>
                </c:pt>
                <c:pt idx="6715">
                  <c:v>0.2</c:v>
                </c:pt>
                <c:pt idx="6716">
                  <c:v>0.2</c:v>
                </c:pt>
                <c:pt idx="6717">
                  <c:v>0.2</c:v>
                </c:pt>
                <c:pt idx="6718">
                  <c:v>0.2</c:v>
                </c:pt>
                <c:pt idx="6719">
                  <c:v>0.2</c:v>
                </c:pt>
                <c:pt idx="6720">
                  <c:v>0.2</c:v>
                </c:pt>
                <c:pt idx="6721">
                  <c:v>0.2</c:v>
                </c:pt>
                <c:pt idx="6722">
                  <c:v>0.2</c:v>
                </c:pt>
                <c:pt idx="6723">
                  <c:v>0.2</c:v>
                </c:pt>
                <c:pt idx="6724">
                  <c:v>0.2</c:v>
                </c:pt>
                <c:pt idx="6725">
                  <c:v>0.2</c:v>
                </c:pt>
                <c:pt idx="6726">
                  <c:v>0.2</c:v>
                </c:pt>
                <c:pt idx="6727">
                  <c:v>0.2</c:v>
                </c:pt>
                <c:pt idx="6728">
                  <c:v>0.2</c:v>
                </c:pt>
                <c:pt idx="6729">
                  <c:v>0.2</c:v>
                </c:pt>
                <c:pt idx="6730">
                  <c:v>0.2</c:v>
                </c:pt>
                <c:pt idx="6731">
                  <c:v>0.2</c:v>
                </c:pt>
                <c:pt idx="6732">
                  <c:v>0.2</c:v>
                </c:pt>
                <c:pt idx="6733">
                  <c:v>0.2</c:v>
                </c:pt>
                <c:pt idx="6734">
                  <c:v>0.2</c:v>
                </c:pt>
                <c:pt idx="6735">
                  <c:v>0.2</c:v>
                </c:pt>
                <c:pt idx="6736">
                  <c:v>0.2</c:v>
                </c:pt>
                <c:pt idx="6737">
                  <c:v>0.2</c:v>
                </c:pt>
                <c:pt idx="6738">
                  <c:v>0.2</c:v>
                </c:pt>
                <c:pt idx="6739">
                  <c:v>0.2</c:v>
                </c:pt>
                <c:pt idx="6740">
                  <c:v>0.2</c:v>
                </c:pt>
                <c:pt idx="6741">
                  <c:v>0.2</c:v>
                </c:pt>
                <c:pt idx="6742">
                  <c:v>0.2</c:v>
                </c:pt>
                <c:pt idx="6743">
                  <c:v>0.2</c:v>
                </c:pt>
                <c:pt idx="6744">
                  <c:v>0.2</c:v>
                </c:pt>
                <c:pt idx="6745">
                  <c:v>0.2</c:v>
                </c:pt>
                <c:pt idx="6746">
                  <c:v>0.2</c:v>
                </c:pt>
                <c:pt idx="6747">
                  <c:v>0.2</c:v>
                </c:pt>
                <c:pt idx="6748">
                  <c:v>0.2</c:v>
                </c:pt>
                <c:pt idx="6749">
                  <c:v>0.2</c:v>
                </c:pt>
                <c:pt idx="6750">
                  <c:v>0.2</c:v>
                </c:pt>
                <c:pt idx="6751">
                  <c:v>0.2</c:v>
                </c:pt>
                <c:pt idx="6752">
                  <c:v>0.2</c:v>
                </c:pt>
                <c:pt idx="6753">
                  <c:v>0.2</c:v>
                </c:pt>
                <c:pt idx="6754">
                  <c:v>0.2</c:v>
                </c:pt>
                <c:pt idx="6755">
                  <c:v>0.2</c:v>
                </c:pt>
                <c:pt idx="6756">
                  <c:v>0.2</c:v>
                </c:pt>
                <c:pt idx="6757">
                  <c:v>0.2</c:v>
                </c:pt>
                <c:pt idx="6758">
                  <c:v>0.2</c:v>
                </c:pt>
                <c:pt idx="6759">
                  <c:v>0.2</c:v>
                </c:pt>
                <c:pt idx="6760">
                  <c:v>0.2</c:v>
                </c:pt>
                <c:pt idx="6761">
                  <c:v>0.2</c:v>
                </c:pt>
                <c:pt idx="6762">
                  <c:v>0.2</c:v>
                </c:pt>
                <c:pt idx="6763">
                  <c:v>0.2</c:v>
                </c:pt>
                <c:pt idx="6764">
                  <c:v>0.2</c:v>
                </c:pt>
                <c:pt idx="6765">
                  <c:v>0.2</c:v>
                </c:pt>
                <c:pt idx="6766">
                  <c:v>0.2</c:v>
                </c:pt>
                <c:pt idx="6767">
                  <c:v>0.2</c:v>
                </c:pt>
                <c:pt idx="6768">
                  <c:v>0.2</c:v>
                </c:pt>
                <c:pt idx="6769">
                  <c:v>0.2</c:v>
                </c:pt>
                <c:pt idx="6770">
                  <c:v>0.2</c:v>
                </c:pt>
                <c:pt idx="6771">
                  <c:v>0.2</c:v>
                </c:pt>
                <c:pt idx="6772">
                  <c:v>0.2</c:v>
                </c:pt>
                <c:pt idx="6773">
                  <c:v>0.2</c:v>
                </c:pt>
                <c:pt idx="6774">
                  <c:v>0.2</c:v>
                </c:pt>
                <c:pt idx="6775">
                  <c:v>0.2</c:v>
                </c:pt>
                <c:pt idx="6776">
                  <c:v>0.2</c:v>
                </c:pt>
                <c:pt idx="6777">
                  <c:v>0.2</c:v>
                </c:pt>
                <c:pt idx="6778">
                  <c:v>0.2</c:v>
                </c:pt>
                <c:pt idx="6779">
                  <c:v>0.2</c:v>
                </c:pt>
                <c:pt idx="6780">
                  <c:v>0.2</c:v>
                </c:pt>
                <c:pt idx="6781">
                  <c:v>0.2</c:v>
                </c:pt>
                <c:pt idx="6782">
                  <c:v>0.2</c:v>
                </c:pt>
                <c:pt idx="6783">
                  <c:v>0.2</c:v>
                </c:pt>
                <c:pt idx="6784">
                  <c:v>0.2</c:v>
                </c:pt>
                <c:pt idx="6785">
                  <c:v>0.2</c:v>
                </c:pt>
                <c:pt idx="6786">
                  <c:v>0.2</c:v>
                </c:pt>
                <c:pt idx="6787">
                  <c:v>0.2</c:v>
                </c:pt>
                <c:pt idx="6788">
                  <c:v>0.2</c:v>
                </c:pt>
                <c:pt idx="6789">
                  <c:v>0.2</c:v>
                </c:pt>
                <c:pt idx="6790">
                  <c:v>0.2</c:v>
                </c:pt>
                <c:pt idx="6791">
                  <c:v>0.2</c:v>
                </c:pt>
                <c:pt idx="6792">
                  <c:v>0.2</c:v>
                </c:pt>
                <c:pt idx="6793">
                  <c:v>0.2</c:v>
                </c:pt>
                <c:pt idx="6794">
                  <c:v>0.2</c:v>
                </c:pt>
                <c:pt idx="6795">
                  <c:v>0.2</c:v>
                </c:pt>
                <c:pt idx="6796">
                  <c:v>0.2</c:v>
                </c:pt>
                <c:pt idx="6797">
                  <c:v>0.2</c:v>
                </c:pt>
                <c:pt idx="6798">
                  <c:v>0.2</c:v>
                </c:pt>
                <c:pt idx="6799">
                  <c:v>0.2</c:v>
                </c:pt>
                <c:pt idx="6800">
                  <c:v>0.2</c:v>
                </c:pt>
                <c:pt idx="6801">
                  <c:v>0.2</c:v>
                </c:pt>
                <c:pt idx="6802">
                  <c:v>0.2</c:v>
                </c:pt>
                <c:pt idx="6803">
                  <c:v>0.2</c:v>
                </c:pt>
                <c:pt idx="6804">
                  <c:v>0.2</c:v>
                </c:pt>
                <c:pt idx="6805">
                  <c:v>0.2</c:v>
                </c:pt>
                <c:pt idx="6806">
                  <c:v>0.2</c:v>
                </c:pt>
                <c:pt idx="6807">
                  <c:v>0.2</c:v>
                </c:pt>
                <c:pt idx="6808">
                  <c:v>0.2</c:v>
                </c:pt>
                <c:pt idx="6809">
                  <c:v>0.2</c:v>
                </c:pt>
                <c:pt idx="6810">
                  <c:v>0.2</c:v>
                </c:pt>
                <c:pt idx="6811">
                  <c:v>0.2</c:v>
                </c:pt>
                <c:pt idx="6812">
                  <c:v>0.2</c:v>
                </c:pt>
                <c:pt idx="6813">
                  <c:v>0.2</c:v>
                </c:pt>
                <c:pt idx="6814">
                  <c:v>0.2</c:v>
                </c:pt>
                <c:pt idx="6815">
                  <c:v>0.2</c:v>
                </c:pt>
                <c:pt idx="6816">
                  <c:v>0.2</c:v>
                </c:pt>
                <c:pt idx="6817">
                  <c:v>0.2</c:v>
                </c:pt>
                <c:pt idx="6818">
                  <c:v>0.2</c:v>
                </c:pt>
                <c:pt idx="6819">
                  <c:v>0.2</c:v>
                </c:pt>
                <c:pt idx="6820">
                  <c:v>0.2</c:v>
                </c:pt>
                <c:pt idx="6821">
                  <c:v>0.2</c:v>
                </c:pt>
                <c:pt idx="6822">
                  <c:v>0.2</c:v>
                </c:pt>
                <c:pt idx="6823">
                  <c:v>0.2</c:v>
                </c:pt>
                <c:pt idx="6824">
                  <c:v>0.2</c:v>
                </c:pt>
                <c:pt idx="6825">
                  <c:v>0.2</c:v>
                </c:pt>
                <c:pt idx="6826">
                  <c:v>0.2</c:v>
                </c:pt>
                <c:pt idx="6827">
                  <c:v>0.2</c:v>
                </c:pt>
                <c:pt idx="6828">
                  <c:v>0.2</c:v>
                </c:pt>
                <c:pt idx="6829">
                  <c:v>0.2</c:v>
                </c:pt>
                <c:pt idx="6830">
                  <c:v>0.2</c:v>
                </c:pt>
                <c:pt idx="6831">
                  <c:v>0.2</c:v>
                </c:pt>
                <c:pt idx="6832">
                  <c:v>0.2</c:v>
                </c:pt>
                <c:pt idx="6833">
                  <c:v>0.2</c:v>
                </c:pt>
                <c:pt idx="6834">
                  <c:v>0.2</c:v>
                </c:pt>
                <c:pt idx="6835">
                  <c:v>0.2</c:v>
                </c:pt>
                <c:pt idx="6836">
                  <c:v>0.2</c:v>
                </c:pt>
                <c:pt idx="6837">
                  <c:v>0.2</c:v>
                </c:pt>
                <c:pt idx="6838">
                  <c:v>0.2</c:v>
                </c:pt>
                <c:pt idx="6839">
                  <c:v>0.2</c:v>
                </c:pt>
                <c:pt idx="6840">
                  <c:v>0.2</c:v>
                </c:pt>
                <c:pt idx="6841">
                  <c:v>0.2</c:v>
                </c:pt>
                <c:pt idx="6842">
                  <c:v>0.2</c:v>
                </c:pt>
                <c:pt idx="6843">
                  <c:v>0.2</c:v>
                </c:pt>
                <c:pt idx="6844">
                  <c:v>0.2</c:v>
                </c:pt>
                <c:pt idx="6845">
                  <c:v>0.2</c:v>
                </c:pt>
                <c:pt idx="6846">
                  <c:v>0.2</c:v>
                </c:pt>
                <c:pt idx="6847">
                  <c:v>0.2</c:v>
                </c:pt>
                <c:pt idx="6848">
                  <c:v>0.2</c:v>
                </c:pt>
                <c:pt idx="6849">
                  <c:v>0.2</c:v>
                </c:pt>
                <c:pt idx="6850">
                  <c:v>0.2</c:v>
                </c:pt>
                <c:pt idx="6851">
                  <c:v>0.2</c:v>
                </c:pt>
                <c:pt idx="6852">
                  <c:v>0.2</c:v>
                </c:pt>
                <c:pt idx="6853">
                  <c:v>0.2</c:v>
                </c:pt>
                <c:pt idx="6854">
                  <c:v>0.2</c:v>
                </c:pt>
                <c:pt idx="6855">
                  <c:v>0.2</c:v>
                </c:pt>
                <c:pt idx="6856">
                  <c:v>0.2</c:v>
                </c:pt>
                <c:pt idx="6857">
                  <c:v>0.2</c:v>
                </c:pt>
                <c:pt idx="6858">
                  <c:v>0.2</c:v>
                </c:pt>
                <c:pt idx="6859">
                  <c:v>0.2</c:v>
                </c:pt>
                <c:pt idx="6860">
                  <c:v>0.2</c:v>
                </c:pt>
                <c:pt idx="6861">
                  <c:v>0.2</c:v>
                </c:pt>
                <c:pt idx="6862">
                  <c:v>0.2</c:v>
                </c:pt>
                <c:pt idx="6863">
                  <c:v>0.2</c:v>
                </c:pt>
                <c:pt idx="6864">
                  <c:v>0.2</c:v>
                </c:pt>
                <c:pt idx="6865">
                  <c:v>0.2</c:v>
                </c:pt>
                <c:pt idx="6866">
                  <c:v>0.2</c:v>
                </c:pt>
                <c:pt idx="6867">
                  <c:v>0.2</c:v>
                </c:pt>
                <c:pt idx="6868">
                  <c:v>0.2</c:v>
                </c:pt>
                <c:pt idx="6869">
                  <c:v>0.2</c:v>
                </c:pt>
                <c:pt idx="6870">
                  <c:v>0.2</c:v>
                </c:pt>
                <c:pt idx="6871">
                  <c:v>0.2</c:v>
                </c:pt>
                <c:pt idx="6872">
                  <c:v>0.2</c:v>
                </c:pt>
                <c:pt idx="6873">
                  <c:v>0.2</c:v>
                </c:pt>
                <c:pt idx="6874">
                  <c:v>0.2</c:v>
                </c:pt>
                <c:pt idx="6875">
                  <c:v>0.2</c:v>
                </c:pt>
                <c:pt idx="6876">
                  <c:v>0.2</c:v>
                </c:pt>
                <c:pt idx="6877">
                  <c:v>0.2</c:v>
                </c:pt>
                <c:pt idx="6878">
                  <c:v>0.2</c:v>
                </c:pt>
                <c:pt idx="6879">
                  <c:v>0.2</c:v>
                </c:pt>
                <c:pt idx="6880">
                  <c:v>0.2</c:v>
                </c:pt>
                <c:pt idx="6881">
                  <c:v>0.2</c:v>
                </c:pt>
                <c:pt idx="6882">
                  <c:v>0.2</c:v>
                </c:pt>
                <c:pt idx="6883">
                  <c:v>0.2</c:v>
                </c:pt>
                <c:pt idx="6884">
                  <c:v>0.2</c:v>
                </c:pt>
                <c:pt idx="6885">
                  <c:v>0.2</c:v>
                </c:pt>
                <c:pt idx="6886">
                  <c:v>0.2</c:v>
                </c:pt>
                <c:pt idx="6887">
                  <c:v>0.2</c:v>
                </c:pt>
                <c:pt idx="6888">
                  <c:v>0.2</c:v>
                </c:pt>
                <c:pt idx="6889">
                  <c:v>0.2</c:v>
                </c:pt>
                <c:pt idx="6890">
                  <c:v>0.2</c:v>
                </c:pt>
                <c:pt idx="6891">
                  <c:v>0.2</c:v>
                </c:pt>
                <c:pt idx="6892">
                  <c:v>0.2</c:v>
                </c:pt>
                <c:pt idx="6893">
                  <c:v>0.2</c:v>
                </c:pt>
                <c:pt idx="6894">
                  <c:v>0.2</c:v>
                </c:pt>
                <c:pt idx="6895">
                  <c:v>0.2</c:v>
                </c:pt>
                <c:pt idx="6896">
                  <c:v>0.2</c:v>
                </c:pt>
                <c:pt idx="6897">
                  <c:v>0.2</c:v>
                </c:pt>
                <c:pt idx="6898">
                  <c:v>0.2</c:v>
                </c:pt>
                <c:pt idx="6899">
                  <c:v>0.2</c:v>
                </c:pt>
                <c:pt idx="6900">
                  <c:v>0.2</c:v>
                </c:pt>
                <c:pt idx="6901">
                  <c:v>0.2</c:v>
                </c:pt>
                <c:pt idx="6902">
                  <c:v>0.2</c:v>
                </c:pt>
                <c:pt idx="6903">
                  <c:v>0.2</c:v>
                </c:pt>
                <c:pt idx="6904">
                  <c:v>0.2</c:v>
                </c:pt>
                <c:pt idx="6905">
                  <c:v>0.2</c:v>
                </c:pt>
                <c:pt idx="6906">
                  <c:v>0.2</c:v>
                </c:pt>
                <c:pt idx="6907">
                  <c:v>0.2</c:v>
                </c:pt>
                <c:pt idx="6908">
                  <c:v>0.2</c:v>
                </c:pt>
                <c:pt idx="6909">
                  <c:v>0.2</c:v>
                </c:pt>
                <c:pt idx="6910">
                  <c:v>0.2</c:v>
                </c:pt>
                <c:pt idx="6911">
                  <c:v>0.2</c:v>
                </c:pt>
                <c:pt idx="6912">
                  <c:v>0.2</c:v>
                </c:pt>
                <c:pt idx="6913">
                  <c:v>0.2</c:v>
                </c:pt>
                <c:pt idx="6914">
                  <c:v>0.2</c:v>
                </c:pt>
                <c:pt idx="6915">
                  <c:v>0.2</c:v>
                </c:pt>
                <c:pt idx="6916">
                  <c:v>0.2</c:v>
                </c:pt>
                <c:pt idx="6917">
                  <c:v>0.2</c:v>
                </c:pt>
                <c:pt idx="6918">
                  <c:v>0.2</c:v>
                </c:pt>
                <c:pt idx="6919">
                  <c:v>0.2</c:v>
                </c:pt>
                <c:pt idx="6920">
                  <c:v>0.2</c:v>
                </c:pt>
                <c:pt idx="6921">
                  <c:v>0.2</c:v>
                </c:pt>
                <c:pt idx="6922">
                  <c:v>0.2</c:v>
                </c:pt>
                <c:pt idx="6923">
                  <c:v>0.2</c:v>
                </c:pt>
                <c:pt idx="6924">
                  <c:v>0.2</c:v>
                </c:pt>
                <c:pt idx="6925">
                  <c:v>0.2</c:v>
                </c:pt>
                <c:pt idx="6926">
                  <c:v>0.2</c:v>
                </c:pt>
                <c:pt idx="6927">
                  <c:v>0.2</c:v>
                </c:pt>
                <c:pt idx="6928">
                  <c:v>0.2</c:v>
                </c:pt>
                <c:pt idx="6929">
                  <c:v>0.2</c:v>
                </c:pt>
                <c:pt idx="6930">
                  <c:v>0.2</c:v>
                </c:pt>
                <c:pt idx="6931">
                  <c:v>0.2</c:v>
                </c:pt>
                <c:pt idx="6932">
                  <c:v>0.2</c:v>
                </c:pt>
                <c:pt idx="6933">
                  <c:v>0.2</c:v>
                </c:pt>
                <c:pt idx="6934">
                  <c:v>0.2</c:v>
                </c:pt>
                <c:pt idx="6935">
                  <c:v>0.2</c:v>
                </c:pt>
                <c:pt idx="6936">
                  <c:v>0.2</c:v>
                </c:pt>
                <c:pt idx="6937">
                  <c:v>0.2</c:v>
                </c:pt>
                <c:pt idx="6938">
                  <c:v>0.2</c:v>
                </c:pt>
                <c:pt idx="6939">
                  <c:v>0.2</c:v>
                </c:pt>
                <c:pt idx="6940">
                  <c:v>0.2</c:v>
                </c:pt>
                <c:pt idx="6941">
                  <c:v>0.2</c:v>
                </c:pt>
                <c:pt idx="6942">
                  <c:v>0.2</c:v>
                </c:pt>
                <c:pt idx="6943">
                  <c:v>0.2</c:v>
                </c:pt>
                <c:pt idx="6944">
                  <c:v>0.2</c:v>
                </c:pt>
                <c:pt idx="6945">
                  <c:v>0.2</c:v>
                </c:pt>
                <c:pt idx="6946">
                  <c:v>0.2</c:v>
                </c:pt>
                <c:pt idx="6947">
                  <c:v>0.2</c:v>
                </c:pt>
                <c:pt idx="6948">
                  <c:v>0.2</c:v>
                </c:pt>
                <c:pt idx="6949">
                  <c:v>0.2</c:v>
                </c:pt>
                <c:pt idx="6950">
                  <c:v>0.2</c:v>
                </c:pt>
                <c:pt idx="6951">
                  <c:v>0.2</c:v>
                </c:pt>
                <c:pt idx="6952">
                  <c:v>0.2</c:v>
                </c:pt>
                <c:pt idx="6953">
                  <c:v>0.2</c:v>
                </c:pt>
                <c:pt idx="6954">
                  <c:v>0.2</c:v>
                </c:pt>
                <c:pt idx="6955">
                  <c:v>0.2</c:v>
                </c:pt>
                <c:pt idx="6956">
                  <c:v>0.2</c:v>
                </c:pt>
                <c:pt idx="6957">
                  <c:v>0.2</c:v>
                </c:pt>
                <c:pt idx="6958">
                  <c:v>0.2</c:v>
                </c:pt>
                <c:pt idx="6959">
                  <c:v>0.2</c:v>
                </c:pt>
                <c:pt idx="6960">
                  <c:v>0.2</c:v>
                </c:pt>
                <c:pt idx="6961">
                  <c:v>0.2</c:v>
                </c:pt>
                <c:pt idx="6962">
                  <c:v>0.2</c:v>
                </c:pt>
                <c:pt idx="6963">
                  <c:v>0.2</c:v>
                </c:pt>
                <c:pt idx="6964">
                  <c:v>0.2</c:v>
                </c:pt>
                <c:pt idx="6965">
                  <c:v>0.2</c:v>
                </c:pt>
                <c:pt idx="6966">
                  <c:v>0.2</c:v>
                </c:pt>
                <c:pt idx="6967">
                  <c:v>0.2</c:v>
                </c:pt>
                <c:pt idx="6968">
                  <c:v>0.2</c:v>
                </c:pt>
                <c:pt idx="6969">
                  <c:v>0.2</c:v>
                </c:pt>
                <c:pt idx="6970">
                  <c:v>0.2</c:v>
                </c:pt>
                <c:pt idx="6971">
                  <c:v>0.2</c:v>
                </c:pt>
                <c:pt idx="6972">
                  <c:v>0.2</c:v>
                </c:pt>
                <c:pt idx="6973">
                  <c:v>0.2</c:v>
                </c:pt>
                <c:pt idx="6974">
                  <c:v>0.2</c:v>
                </c:pt>
                <c:pt idx="6975">
                  <c:v>0.2</c:v>
                </c:pt>
                <c:pt idx="6976">
                  <c:v>0.2</c:v>
                </c:pt>
                <c:pt idx="6977">
                  <c:v>0.2</c:v>
                </c:pt>
                <c:pt idx="6978">
                  <c:v>0.2</c:v>
                </c:pt>
                <c:pt idx="6979">
                  <c:v>0.2</c:v>
                </c:pt>
                <c:pt idx="6980">
                  <c:v>0.2</c:v>
                </c:pt>
                <c:pt idx="6981">
                  <c:v>0.2</c:v>
                </c:pt>
                <c:pt idx="6982">
                  <c:v>0.2</c:v>
                </c:pt>
                <c:pt idx="6983">
                  <c:v>0.2</c:v>
                </c:pt>
                <c:pt idx="6984">
                  <c:v>0.2</c:v>
                </c:pt>
                <c:pt idx="6985">
                  <c:v>0.2</c:v>
                </c:pt>
                <c:pt idx="6986">
                  <c:v>0.2</c:v>
                </c:pt>
                <c:pt idx="6987">
                  <c:v>0.2</c:v>
                </c:pt>
                <c:pt idx="6988">
                  <c:v>0.2</c:v>
                </c:pt>
                <c:pt idx="6989">
                  <c:v>0.2</c:v>
                </c:pt>
                <c:pt idx="6990">
                  <c:v>0.2</c:v>
                </c:pt>
                <c:pt idx="6991">
                  <c:v>0.2</c:v>
                </c:pt>
                <c:pt idx="6992">
                  <c:v>0.2</c:v>
                </c:pt>
                <c:pt idx="6993">
                  <c:v>0.2</c:v>
                </c:pt>
                <c:pt idx="6994">
                  <c:v>0.2</c:v>
                </c:pt>
                <c:pt idx="6995">
                  <c:v>0.2</c:v>
                </c:pt>
                <c:pt idx="6996">
                  <c:v>0.2</c:v>
                </c:pt>
                <c:pt idx="6997">
                  <c:v>0.2</c:v>
                </c:pt>
                <c:pt idx="6998">
                  <c:v>0.2</c:v>
                </c:pt>
                <c:pt idx="6999">
                  <c:v>0.2</c:v>
                </c:pt>
                <c:pt idx="7000">
                  <c:v>0.2</c:v>
                </c:pt>
              </c:numCache>
            </c:numRef>
          </c:val>
          <c:smooth val="0"/>
          <c:extLst>
            <c:ext xmlns:c16="http://schemas.microsoft.com/office/drawing/2014/chart" uri="{C3380CC4-5D6E-409C-BE32-E72D297353CC}">
              <c16:uniqueId val="{00000000-8B22-4671-BFD6-55D2F47A561B}"/>
            </c:ext>
          </c:extLst>
        </c:ser>
        <c:ser>
          <c:idx val="1"/>
          <c:order val="1"/>
          <c:tx>
            <c:strRef>
              <c:f>'2023 (3)'!$C$3</c:f>
              <c:strCache>
                <c:ptCount val="1"/>
                <c:pt idx="0">
                  <c:v>Marginal tax rate -- married couples filing jointly</c:v>
                </c:pt>
              </c:strCache>
            </c:strRef>
          </c:tx>
          <c:spPr>
            <a:ln w="38100" cap="rnd">
              <a:solidFill>
                <a:srgbClr val="F37575"/>
              </a:solidFill>
              <a:prstDash val="sysDash"/>
              <a:round/>
            </a:ln>
            <a:effectLst/>
          </c:spPr>
          <c:marker>
            <c:symbol val="none"/>
          </c:marker>
          <c:cat>
            <c:numRef>
              <c:f>'2023 (3)'!$A$4:$A$7004</c:f>
              <c:numCache>
                <c:formatCode>"$"#,##0</c:formatCode>
                <c:ptCount val="7001"/>
                <c:pt idx="0">
                  <c:v>0</c:v>
                </c:pt>
                <c:pt idx="1">
                  <c:v>100</c:v>
                </c:pt>
                <c:pt idx="2">
                  <c:v>200</c:v>
                </c:pt>
                <c:pt idx="3">
                  <c:v>300</c:v>
                </c:pt>
                <c:pt idx="4">
                  <c:v>400</c:v>
                </c:pt>
                <c:pt idx="5">
                  <c:v>500</c:v>
                </c:pt>
                <c:pt idx="6">
                  <c:v>600</c:v>
                </c:pt>
                <c:pt idx="7">
                  <c:v>700</c:v>
                </c:pt>
                <c:pt idx="8">
                  <c:v>800</c:v>
                </c:pt>
                <c:pt idx="9">
                  <c:v>900</c:v>
                </c:pt>
                <c:pt idx="10">
                  <c:v>1000</c:v>
                </c:pt>
                <c:pt idx="11">
                  <c:v>1100</c:v>
                </c:pt>
                <c:pt idx="12">
                  <c:v>1200</c:v>
                </c:pt>
                <c:pt idx="13">
                  <c:v>1300</c:v>
                </c:pt>
                <c:pt idx="14">
                  <c:v>1400</c:v>
                </c:pt>
                <c:pt idx="15">
                  <c:v>1500</c:v>
                </c:pt>
                <c:pt idx="16">
                  <c:v>1600</c:v>
                </c:pt>
                <c:pt idx="17">
                  <c:v>1700</c:v>
                </c:pt>
                <c:pt idx="18">
                  <c:v>1800</c:v>
                </c:pt>
                <c:pt idx="19">
                  <c:v>1900</c:v>
                </c:pt>
                <c:pt idx="20">
                  <c:v>2000</c:v>
                </c:pt>
                <c:pt idx="21">
                  <c:v>2100</c:v>
                </c:pt>
                <c:pt idx="22">
                  <c:v>2200</c:v>
                </c:pt>
                <c:pt idx="23">
                  <c:v>2300</c:v>
                </c:pt>
                <c:pt idx="24">
                  <c:v>2400</c:v>
                </c:pt>
                <c:pt idx="25">
                  <c:v>2500</c:v>
                </c:pt>
                <c:pt idx="26">
                  <c:v>2600</c:v>
                </c:pt>
                <c:pt idx="27">
                  <c:v>2700</c:v>
                </c:pt>
                <c:pt idx="28">
                  <c:v>2800</c:v>
                </c:pt>
                <c:pt idx="29">
                  <c:v>2900</c:v>
                </c:pt>
                <c:pt idx="30">
                  <c:v>3000</c:v>
                </c:pt>
                <c:pt idx="31">
                  <c:v>3100</c:v>
                </c:pt>
                <c:pt idx="32">
                  <c:v>3200</c:v>
                </c:pt>
                <c:pt idx="33">
                  <c:v>3300</c:v>
                </c:pt>
                <c:pt idx="34">
                  <c:v>3400</c:v>
                </c:pt>
                <c:pt idx="35">
                  <c:v>3500</c:v>
                </c:pt>
                <c:pt idx="36">
                  <c:v>3600</c:v>
                </c:pt>
                <c:pt idx="37">
                  <c:v>3700</c:v>
                </c:pt>
                <c:pt idx="38">
                  <c:v>3800</c:v>
                </c:pt>
                <c:pt idx="39">
                  <c:v>3900</c:v>
                </c:pt>
                <c:pt idx="40">
                  <c:v>4000</c:v>
                </c:pt>
                <c:pt idx="41">
                  <c:v>4100</c:v>
                </c:pt>
                <c:pt idx="42">
                  <c:v>4200</c:v>
                </c:pt>
                <c:pt idx="43">
                  <c:v>4300</c:v>
                </c:pt>
                <c:pt idx="44">
                  <c:v>4400</c:v>
                </c:pt>
                <c:pt idx="45">
                  <c:v>4500</c:v>
                </c:pt>
                <c:pt idx="46">
                  <c:v>4600</c:v>
                </c:pt>
                <c:pt idx="47">
                  <c:v>4700</c:v>
                </c:pt>
                <c:pt idx="48">
                  <c:v>4800</c:v>
                </c:pt>
                <c:pt idx="49">
                  <c:v>4900</c:v>
                </c:pt>
                <c:pt idx="50">
                  <c:v>5000</c:v>
                </c:pt>
                <c:pt idx="51">
                  <c:v>5100</c:v>
                </c:pt>
                <c:pt idx="52">
                  <c:v>5200</c:v>
                </c:pt>
                <c:pt idx="53">
                  <c:v>5300</c:v>
                </c:pt>
                <c:pt idx="54">
                  <c:v>5400</c:v>
                </c:pt>
                <c:pt idx="55">
                  <c:v>5500</c:v>
                </c:pt>
                <c:pt idx="56">
                  <c:v>5600</c:v>
                </c:pt>
                <c:pt idx="57">
                  <c:v>5700</c:v>
                </c:pt>
                <c:pt idx="58">
                  <c:v>5800</c:v>
                </c:pt>
                <c:pt idx="59">
                  <c:v>5900</c:v>
                </c:pt>
                <c:pt idx="60">
                  <c:v>6000</c:v>
                </c:pt>
                <c:pt idx="61">
                  <c:v>6100</c:v>
                </c:pt>
                <c:pt idx="62">
                  <c:v>6200</c:v>
                </c:pt>
                <c:pt idx="63">
                  <c:v>6300</c:v>
                </c:pt>
                <c:pt idx="64">
                  <c:v>6400</c:v>
                </c:pt>
                <c:pt idx="65">
                  <c:v>6500</c:v>
                </c:pt>
                <c:pt idx="66">
                  <c:v>6600</c:v>
                </c:pt>
                <c:pt idx="67">
                  <c:v>6700</c:v>
                </c:pt>
                <c:pt idx="68">
                  <c:v>6800</c:v>
                </c:pt>
                <c:pt idx="69">
                  <c:v>6900</c:v>
                </c:pt>
                <c:pt idx="70">
                  <c:v>7000</c:v>
                </c:pt>
                <c:pt idx="71">
                  <c:v>7100</c:v>
                </c:pt>
                <c:pt idx="72">
                  <c:v>7200</c:v>
                </c:pt>
                <c:pt idx="73">
                  <c:v>7300</c:v>
                </c:pt>
                <c:pt idx="74">
                  <c:v>7400</c:v>
                </c:pt>
                <c:pt idx="75">
                  <c:v>7500</c:v>
                </c:pt>
                <c:pt idx="76">
                  <c:v>7600</c:v>
                </c:pt>
                <c:pt idx="77">
                  <c:v>7700</c:v>
                </c:pt>
                <c:pt idx="78">
                  <c:v>7800</c:v>
                </c:pt>
                <c:pt idx="79">
                  <c:v>7900</c:v>
                </c:pt>
                <c:pt idx="80">
                  <c:v>8000</c:v>
                </c:pt>
                <c:pt idx="81">
                  <c:v>8100</c:v>
                </c:pt>
                <c:pt idx="82">
                  <c:v>8200</c:v>
                </c:pt>
                <c:pt idx="83">
                  <c:v>8300</c:v>
                </c:pt>
                <c:pt idx="84">
                  <c:v>8400</c:v>
                </c:pt>
                <c:pt idx="85">
                  <c:v>8500</c:v>
                </c:pt>
                <c:pt idx="86">
                  <c:v>8600</c:v>
                </c:pt>
                <c:pt idx="87">
                  <c:v>8700</c:v>
                </c:pt>
                <c:pt idx="88">
                  <c:v>8800</c:v>
                </c:pt>
                <c:pt idx="89">
                  <c:v>8900</c:v>
                </c:pt>
                <c:pt idx="90">
                  <c:v>9000</c:v>
                </c:pt>
                <c:pt idx="91">
                  <c:v>9100</c:v>
                </c:pt>
                <c:pt idx="92">
                  <c:v>9200</c:v>
                </c:pt>
                <c:pt idx="93">
                  <c:v>9300</c:v>
                </c:pt>
                <c:pt idx="94">
                  <c:v>9400</c:v>
                </c:pt>
                <c:pt idx="95">
                  <c:v>9500</c:v>
                </c:pt>
                <c:pt idx="96">
                  <c:v>9600</c:v>
                </c:pt>
                <c:pt idx="97">
                  <c:v>9700</c:v>
                </c:pt>
                <c:pt idx="98">
                  <c:v>9800</c:v>
                </c:pt>
                <c:pt idx="99">
                  <c:v>9900</c:v>
                </c:pt>
                <c:pt idx="100">
                  <c:v>10000</c:v>
                </c:pt>
                <c:pt idx="101">
                  <c:v>10100</c:v>
                </c:pt>
                <c:pt idx="102">
                  <c:v>10200</c:v>
                </c:pt>
                <c:pt idx="103">
                  <c:v>10300</c:v>
                </c:pt>
                <c:pt idx="104">
                  <c:v>10400</c:v>
                </c:pt>
                <c:pt idx="105">
                  <c:v>10500</c:v>
                </c:pt>
                <c:pt idx="106">
                  <c:v>10600</c:v>
                </c:pt>
                <c:pt idx="107">
                  <c:v>10700</c:v>
                </c:pt>
                <c:pt idx="108">
                  <c:v>10800</c:v>
                </c:pt>
                <c:pt idx="109">
                  <c:v>10900</c:v>
                </c:pt>
                <c:pt idx="110">
                  <c:v>11000</c:v>
                </c:pt>
                <c:pt idx="111">
                  <c:v>11100</c:v>
                </c:pt>
                <c:pt idx="112">
                  <c:v>11200</c:v>
                </c:pt>
                <c:pt idx="113">
                  <c:v>11300</c:v>
                </c:pt>
                <c:pt idx="114">
                  <c:v>11400</c:v>
                </c:pt>
                <c:pt idx="115">
                  <c:v>11500</c:v>
                </c:pt>
                <c:pt idx="116">
                  <c:v>11600</c:v>
                </c:pt>
                <c:pt idx="117">
                  <c:v>11700</c:v>
                </c:pt>
                <c:pt idx="118">
                  <c:v>11800</c:v>
                </c:pt>
                <c:pt idx="119">
                  <c:v>11900</c:v>
                </c:pt>
                <c:pt idx="120">
                  <c:v>12000</c:v>
                </c:pt>
                <c:pt idx="121">
                  <c:v>12100</c:v>
                </c:pt>
                <c:pt idx="122">
                  <c:v>12200</c:v>
                </c:pt>
                <c:pt idx="123">
                  <c:v>12300</c:v>
                </c:pt>
                <c:pt idx="124">
                  <c:v>12400</c:v>
                </c:pt>
                <c:pt idx="125">
                  <c:v>12500</c:v>
                </c:pt>
                <c:pt idx="126">
                  <c:v>12600</c:v>
                </c:pt>
                <c:pt idx="127">
                  <c:v>12700</c:v>
                </c:pt>
                <c:pt idx="128">
                  <c:v>12800</c:v>
                </c:pt>
                <c:pt idx="129">
                  <c:v>12900</c:v>
                </c:pt>
                <c:pt idx="130">
                  <c:v>13000</c:v>
                </c:pt>
                <c:pt idx="131">
                  <c:v>13100</c:v>
                </c:pt>
                <c:pt idx="132">
                  <c:v>13200</c:v>
                </c:pt>
                <c:pt idx="133">
                  <c:v>13300</c:v>
                </c:pt>
                <c:pt idx="134">
                  <c:v>13400</c:v>
                </c:pt>
                <c:pt idx="135">
                  <c:v>13500</c:v>
                </c:pt>
                <c:pt idx="136">
                  <c:v>13600</c:v>
                </c:pt>
                <c:pt idx="137">
                  <c:v>13700</c:v>
                </c:pt>
                <c:pt idx="138">
                  <c:v>13800</c:v>
                </c:pt>
                <c:pt idx="139">
                  <c:v>13900</c:v>
                </c:pt>
                <c:pt idx="140">
                  <c:v>14000</c:v>
                </c:pt>
                <c:pt idx="141">
                  <c:v>14100</c:v>
                </c:pt>
                <c:pt idx="142">
                  <c:v>14200</c:v>
                </c:pt>
                <c:pt idx="143">
                  <c:v>14300</c:v>
                </c:pt>
                <c:pt idx="144">
                  <c:v>14400</c:v>
                </c:pt>
                <c:pt idx="145">
                  <c:v>14500</c:v>
                </c:pt>
                <c:pt idx="146">
                  <c:v>14600</c:v>
                </c:pt>
                <c:pt idx="147">
                  <c:v>14700</c:v>
                </c:pt>
                <c:pt idx="148">
                  <c:v>14800</c:v>
                </c:pt>
                <c:pt idx="149">
                  <c:v>14900</c:v>
                </c:pt>
                <c:pt idx="150">
                  <c:v>15000</c:v>
                </c:pt>
                <c:pt idx="151">
                  <c:v>15100</c:v>
                </c:pt>
                <c:pt idx="152">
                  <c:v>15200</c:v>
                </c:pt>
                <c:pt idx="153">
                  <c:v>15300</c:v>
                </c:pt>
                <c:pt idx="154">
                  <c:v>15400</c:v>
                </c:pt>
                <c:pt idx="155">
                  <c:v>15500</c:v>
                </c:pt>
                <c:pt idx="156">
                  <c:v>15600</c:v>
                </c:pt>
                <c:pt idx="157">
                  <c:v>15700</c:v>
                </c:pt>
                <c:pt idx="158">
                  <c:v>15800</c:v>
                </c:pt>
                <c:pt idx="159">
                  <c:v>15900</c:v>
                </c:pt>
                <c:pt idx="160">
                  <c:v>16000</c:v>
                </c:pt>
                <c:pt idx="161">
                  <c:v>16100</c:v>
                </c:pt>
                <c:pt idx="162">
                  <c:v>16200</c:v>
                </c:pt>
                <c:pt idx="163">
                  <c:v>16300</c:v>
                </c:pt>
                <c:pt idx="164">
                  <c:v>16400</c:v>
                </c:pt>
                <c:pt idx="165">
                  <c:v>16500</c:v>
                </c:pt>
                <c:pt idx="166">
                  <c:v>16600</c:v>
                </c:pt>
                <c:pt idx="167">
                  <c:v>16700</c:v>
                </c:pt>
                <c:pt idx="168">
                  <c:v>16800</c:v>
                </c:pt>
                <c:pt idx="169">
                  <c:v>16900</c:v>
                </c:pt>
                <c:pt idx="170">
                  <c:v>17000</c:v>
                </c:pt>
                <c:pt idx="171">
                  <c:v>17100</c:v>
                </c:pt>
                <c:pt idx="172">
                  <c:v>17200</c:v>
                </c:pt>
                <c:pt idx="173">
                  <c:v>17300</c:v>
                </c:pt>
                <c:pt idx="174">
                  <c:v>17400</c:v>
                </c:pt>
                <c:pt idx="175">
                  <c:v>17500</c:v>
                </c:pt>
                <c:pt idx="176">
                  <c:v>17600</c:v>
                </c:pt>
                <c:pt idx="177">
                  <c:v>17700</c:v>
                </c:pt>
                <c:pt idx="178">
                  <c:v>17800</c:v>
                </c:pt>
                <c:pt idx="179">
                  <c:v>17900</c:v>
                </c:pt>
                <c:pt idx="180">
                  <c:v>18000</c:v>
                </c:pt>
                <c:pt idx="181">
                  <c:v>18100</c:v>
                </c:pt>
                <c:pt idx="182">
                  <c:v>18200</c:v>
                </c:pt>
                <c:pt idx="183">
                  <c:v>18300</c:v>
                </c:pt>
                <c:pt idx="184">
                  <c:v>18400</c:v>
                </c:pt>
                <c:pt idx="185">
                  <c:v>18500</c:v>
                </c:pt>
                <c:pt idx="186">
                  <c:v>18600</c:v>
                </c:pt>
                <c:pt idx="187">
                  <c:v>18700</c:v>
                </c:pt>
                <c:pt idx="188">
                  <c:v>18800</c:v>
                </c:pt>
                <c:pt idx="189">
                  <c:v>18900</c:v>
                </c:pt>
                <c:pt idx="190">
                  <c:v>19000</c:v>
                </c:pt>
                <c:pt idx="191">
                  <c:v>19100</c:v>
                </c:pt>
                <c:pt idx="192">
                  <c:v>19200</c:v>
                </c:pt>
                <c:pt idx="193">
                  <c:v>19300</c:v>
                </c:pt>
                <c:pt idx="194">
                  <c:v>19400</c:v>
                </c:pt>
                <c:pt idx="195">
                  <c:v>19500</c:v>
                </c:pt>
                <c:pt idx="196">
                  <c:v>19600</c:v>
                </c:pt>
                <c:pt idx="197">
                  <c:v>19700</c:v>
                </c:pt>
                <c:pt idx="198">
                  <c:v>19800</c:v>
                </c:pt>
                <c:pt idx="199">
                  <c:v>19900</c:v>
                </c:pt>
                <c:pt idx="200">
                  <c:v>20000</c:v>
                </c:pt>
                <c:pt idx="201">
                  <c:v>20100</c:v>
                </c:pt>
                <c:pt idx="202">
                  <c:v>20200</c:v>
                </c:pt>
                <c:pt idx="203">
                  <c:v>20300</c:v>
                </c:pt>
                <c:pt idx="204">
                  <c:v>20400</c:v>
                </c:pt>
                <c:pt idx="205">
                  <c:v>20500</c:v>
                </c:pt>
                <c:pt idx="206">
                  <c:v>20600</c:v>
                </c:pt>
                <c:pt idx="207">
                  <c:v>20700</c:v>
                </c:pt>
                <c:pt idx="208">
                  <c:v>20800</c:v>
                </c:pt>
                <c:pt idx="209">
                  <c:v>20900</c:v>
                </c:pt>
                <c:pt idx="210">
                  <c:v>21000</c:v>
                </c:pt>
                <c:pt idx="211">
                  <c:v>21100</c:v>
                </c:pt>
                <c:pt idx="212">
                  <c:v>21200</c:v>
                </c:pt>
                <c:pt idx="213">
                  <c:v>21300</c:v>
                </c:pt>
                <c:pt idx="214">
                  <c:v>21400</c:v>
                </c:pt>
                <c:pt idx="215">
                  <c:v>21500</c:v>
                </c:pt>
                <c:pt idx="216">
                  <c:v>21600</c:v>
                </c:pt>
                <c:pt idx="217">
                  <c:v>21700</c:v>
                </c:pt>
                <c:pt idx="218">
                  <c:v>21800</c:v>
                </c:pt>
                <c:pt idx="219">
                  <c:v>21900</c:v>
                </c:pt>
                <c:pt idx="220">
                  <c:v>22000</c:v>
                </c:pt>
                <c:pt idx="221">
                  <c:v>22100</c:v>
                </c:pt>
                <c:pt idx="222">
                  <c:v>22200</c:v>
                </c:pt>
                <c:pt idx="223">
                  <c:v>22300</c:v>
                </c:pt>
                <c:pt idx="224">
                  <c:v>22400</c:v>
                </c:pt>
                <c:pt idx="225">
                  <c:v>22500</c:v>
                </c:pt>
                <c:pt idx="226">
                  <c:v>22600</c:v>
                </c:pt>
                <c:pt idx="227">
                  <c:v>22700</c:v>
                </c:pt>
                <c:pt idx="228">
                  <c:v>22800</c:v>
                </c:pt>
                <c:pt idx="229">
                  <c:v>22900</c:v>
                </c:pt>
                <c:pt idx="230">
                  <c:v>23000</c:v>
                </c:pt>
                <c:pt idx="231">
                  <c:v>23100</c:v>
                </c:pt>
                <c:pt idx="232">
                  <c:v>23200</c:v>
                </c:pt>
                <c:pt idx="233">
                  <c:v>23300</c:v>
                </c:pt>
                <c:pt idx="234">
                  <c:v>23400</c:v>
                </c:pt>
                <c:pt idx="235">
                  <c:v>23500</c:v>
                </c:pt>
                <c:pt idx="236">
                  <c:v>23600</c:v>
                </c:pt>
                <c:pt idx="237">
                  <c:v>23700</c:v>
                </c:pt>
                <c:pt idx="238">
                  <c:v>23800</c:v>
                </c:pt>
                <c:pt idx="239">
                  <c:v>23900</c:v>
                </c:pt>
                <c:pt idx="240">
                  <c:v>24000</c:v>
                </c:pt>
                <c:pt idx="241">
                  <c:v>24100</c:v>
                </c:pt>
                <c:pt idx="242">
                  <c:v>24200</c:v>
                </c:pt>
                <c:pt idx="243">
                  <c:v>24300</c:v>
                </c:pt>
                <c:pt idx="244">
                  <c:v>24400</c:v>
                </c:pt>
                <c:pt idx="245">
                  <c:v>24500</c:v>
                </c:pt>
                <c:pt idx="246">
                  <c:v>24600</c:v>
                </c:pt>
                <c:pt idx="247">
                  <c:v>24700</c:v>
                </c:pt>
                <c:pt idx="248">
                  <c:v>24800</c:v>
                </c:pt>
                <c:pt idx="249">
                  <c:v>24900</c:v>
                </c:pt>
                <c:pt idx="250">
                  <c:v>25000</c:v>
                </c:pt>
                <c:pt idx="251">
                  <c:v>25100</c:v>
                </c:pt>
                <c:pt idx="252">
                  <c:v>25200</c:v>
                </c:pt>
                <c:pt idx="253">
                  <c:v>25300</c:v>
                </c:pt>
                <c:pt idx="254">
                  <c:v>25400</c:v>
                </c:pt>
                <c:pt idx="255">
                  <c:v>25500</c:v>
                </c:pt>
                <c:pt idx="256">
                  <c:v>25600</c:v>
                </c:pt>
                <c:pt idx="257">
                  <c:v>25700</c:v>
                </c:pt>
                <c:pt idx="258">
                  <c:v>25800</c:v>
                </c:pt>
                <c:pt idx="259">
                  <c:v>25900</c:v>
                </c:pt>
                <c:pt idx="260">
                  <c:v>26000</c:v>
                </c:pt>
                <c:pt idx="261">
                  <c:v>26100</c:v>
                </c:pt>
                <c:pt idx="262">
                  <c:v>26200</c:v>
                </c:pt>
                <c:pt idx="263">
                  <c:v>26300</c:v>
                </c:pt>
                <c:pt idx="264">
                  <c:v>26400</c:v>
                </c:pt>
                <c:pt idx="265">
                  <c:v>26500</c:v>
                </c:pt>
                <c:pt idx="266">
                  <c:v>26600</c:v>
                </c:pt>
                <c:pt idx="267">
                  <c:v>26700</c:v>
                </c:pt>
                <c:pt idx="268">
                  <c:v>26800</c:v>
                </c:pt>
                <c:pt idx="269">
                  <c:v>26900</c:v>
                </c:pt>
                <c:pt idx="270">
                  <c:v>27000</c:v>
                </c:pt>
                <c:pt idx="271">
                  <c:v>27100</c:v>
                </c:pt>
                <c:pt idx="272">
                  <c:v>27200</c:v>
                </c:pt>
                <c:pt idx="273">
                  <c:v>27300</c:v>
                </c:pt>
                <c:pt idx="274">
                  <c:v>27400</c:v>
                </c:pt>
                <c:pt idx="275">
                  <c:v>27500</c:v>
                </c:pt>
                <c:pt idx="276">
                  <c:v>27600</c:v>
                </c:pt>
                <c:pt idx="277">
                  <c:v>27700</c:v>
                </c:pt>
                <c:pt idx="278">
                  <c:v>27800</c:v>
                </c:pt>
                <c:pt idx="279">
                  <c:v>27900</c:v>
                </c:pt>
                <c:pt idx="280">
                  <c:v>28000</c:v>
                </c:pt>
                <c:pt idx="281">
                  <c:v>28100</c:v>
                </c:pt>
                <c:pt idx="282">
                  <c:v>28200</c:v>
                </c:pt>
                <c:pt idx="283">
                  <c:v>28300</c:v>
                </c:pt>
                <c:pt idx="284">
                  <c:v>28400</c:v>
                </c:pt>
                <c:pt idx="285">
                  <c:v>28500</c:v>
                </c:pt>
                <c:pt idx="286">
                  <c:v>28600</c:v>
                </c:pt>
                <c:pt idx="287">
                  <c:v>28700</c:v>
                </c:pt>
                <c:pt idx="288">
                  <c:v>28800</c:v>
                </c:pt>
                <c:pt idx="289">
                  <c:v>28900</c:v>
                </c:pt>
                <c:pt idx="290">
                  <c:v>29000</c:v>
                </c:pt>
                <c:pt idx="291">
                  <c:v>29100</c:v>
                </c:pt>
                <c:pt idx="292">
                  <c:v>29200</c:v>
                </c:pt>
                <c:pt idx="293">
                  <c:v>29300</c:v>
                </c:pt>
                <c:pt idx="294">
                  <c:v>29400</c:v>
                </c:pt>
                <c:pt idx="295">
                  <c:v>29500</c:v>
                </c:pt>
                <c:pt idx="296">
                  <c:v>29600</c:v>
                </c:pt>
                <c:pt idx="297">
                  <c:v>29700</c:v>
                </c:pt>
                <c:pt idx="298">
                  <c:v>29800</c:v>
                </c:pt>
                <c:pt idx="299">
                  <c:v>29900</c:v>
                </c:pt>
                <c:pt idx="300">
                  <c:v>30000</c:v>
                </c:pt>
                <c:pt idx="301">
                  <c:v>30100</c:v>
                </c:pt>
                <c:pt idx="302">
                  <c:v>30200</c:v>
                </c:pt>
                <c:pt idx="303">
                  <c:v>30300</c:v>
                </c:pt>
                <c:pt idx="304">
                  <c:v>30400</c:v>
                </c:pt>
                <c:pt idx="305">
                  <c:v>30500</c:v>
                </c:pt>
                <c:pt idx="306">
                  <c:v>30600</c:v>
                </c:pt>
                <c:pt idx="307">
                  <c:v>30700</c:v>
                </c:pt>
                <c:pt idx="308">
                  <c:v>30800</c:v>
                </c:pt>
                <c:pt idx="309">
                  <c:v>30900</c:v>
                </c:pt>
                <c:pt idx="310">
                  <c:v>31000</c:v>
                </c:pt>
                <c:pt idx="311">
                  <c:v>31100</c:v>
                </c:pt>
                <c:pt idx="312">
                  <c:v>31200</c:v>
                </c:pt>
                <c:pt idx="313">
                  <c:v>31300</c:v>
                </c:pt>
                <c:pt idx="314">
                  <c:v>31400</c:v>
                </c:pt>
                <c:pt idx="315">
                  <c:v>31500</c:v>
                </c:pt>
                <c:pt idx="316">
                  <c:v>31600</c:v>
                </c:pt>
                <c:pt idx="317">
                  <c:v>31700</c:v>
                </c:pt>
                <c:pt idx="318">
                  <c:v>31800</c:v>
                </c:pt>
                <c:pt idx="319">
                  <c:v>31900</c:v>
                </c:pt>
                <c:pt idx="320">
                  <c:v>32000</c:v>
                </c:pt>
                <c:pt idx="321">
                  <c:v>32100</c:v>
                </c:pt>
                <c:pt idx="322">
                  <c:v>32200</c:v>
                </c:pt>
                <c:pt idx="323">
                  <c:v>32300</c:v>
                </c:pt>
                <c:pt idx="324">
                  <c:v>32400</c:v>
                </c:pt>
                <c:pt idx="325">
                  <c:v>32500</c:v>
                </c:pt>
                <c:pt idx="326">
                  <c:v>32600</c:v>
                </c:pt>
                <c:pt idx="327">
                  <c:v>32700</c:v>
                </c:pt>
                <c:pt idx="328">
                  <c:v>32800</c:v>
                </c:pt>
                <c:pt idx="329">
                  <c:v>32900</c:v>
                </c:pt>
                <c:pt idx="330">
                  <c:v>33000</c:v>
                </c:pt>
                <c:pt idx="331">
                  <c:v>33100</c:v>
                </c:pt>
                <c:pt idx="332">
                  <c:v>33200</c:v>
                </c:pt>
                <c:pt idx="333">
                  <c:v>33300</c:v>
                </c:pt>
                <c:pt idx="334">
                  <c:v>33400</c:v>
                </c:pt>
                <c:pt idx="335">
                  <c:v>33500</c:v>
                </c:pt>
                <c:pt idx="336">
                  <c:v>33600</c:v>
                </c:pt>
                <c:pt idx="337">
                  <c:v>33700</c:v>
                </c:pt>
                <c:pt idx="338">
                  <c:v>33800</c:v>
                </c:pt>
                <c:pt idx="339">
                  <c:v>33900</c:v>
                </c:pt>
                <c:pt idx="340">
                  <c:v>34000</c:v>
                </c:pt>
                <c:pt idx="341">
                  <c:v>34100</c:v>
                </c:pt>
                <c:pt idx="342">
                  <c:v>34200</c:v>
                </c:pt>
                <c:pt idx="343">
                  <c:v>34300</c:v>
                </c:pt>
                <c:pt idx="344">
                  <c:v>34400</c:v>
                </c:pt>
                <c:pt idx="345">
                  <c:v>34500</c:v>
                </c:pt>
                <c:pt idx="346">
                  <c:v>34600</c:v>
                </c:pt>
                <c:pt idx="347">
                  <c:v>34700</c:v>
                </c:pt>
                <c:pt idx="348">
                  <c:v>34800</c:v>
                </c:pt>
                <c:pt idx="349">
                  <c:v>34900</c:v>
                </c:pt>
                <c:pt idx="350">
                  <c:v>35000</c:v>
                </c:pt>
                <c:pt idx="351">
                  <c:v>35100</c:v>
                </c:pt>
                <c:pt idx="352">
                  <c:v>35200</c:v>
                </c:pt>
                <c:pt idx="353">
                  <c:v>35300</c:v>
                </c:pt>
                <c:pt idx="354">
                  <c:v>35400</c:v>
                </c:pt>
                <c:pt idx="355">
                  <c:v>35500</c:v>
                </c:pt>
                <c:pt idx="356">
                  <c:v>35600</c:v>
                </c:pt>
                <c:pt idx="357">
                  <c:v>35700</c:v>
                </c:pt>
                <c:pt idx="358">
                  <c:v>35800</c:v>
                </c:pt>
                <c:pt idx="359">
                  <c:v>35900</c:v>
                </c:pt>
                <c:pt idx="360">
                  <c:v>36000</c:v>
                </c:pt>
                <c:pt idx="361">
                  <c:v>36100</c:v>
                </c:pt>
                <c:pt idx="362">
                  <c:v>36200</c:v>
                </c:pt>
                <c:pt idx="363">
                  <c:v>36300</c:v>
                </c:pt>
                <c:pt idx="364">
                  <c:v>36400</c:v>
                </c:pt>
                <c:pt idx="365">
                  <c:v>36500</c:v>
                </c:pt>
                <c:pt idx="366">
                  <c:v>36600</c:v>
                </c:pt>
                <c:pt idx="367">
                  <c:v>36700</c:v>
                </c:pt>
                <c:pt idx="368">
                  <c:v>36800</c:v>
                </c:pt>
                <c:pt idx="369">
                  <c:v>36900</c:v>
                </c:pt>
                <c:pt idx="370">
                  <c:v>37000</c:v>
                </c:pt>
                <c:pt idx="371">
                  <c:v>37100</c:v>
                </c:pt>
                <c:pt idx="372">
                  <c:v>37200</c:v>
                </c:pt>
                <c:pt idx="373">
                  <c:v>37300</c:v>
                </c:pt>
                <c:pt idx="374">
                  <c:v>37400</c:v>
                </c:pt>
                <c:pt idx="375">
                  <c:v>37500</c:v>
                </c:pt>
                <c:pt idx="376">
                  <c:v>37600</c:v>
                </c:pt>
                <c:pt idx="377">
                  <c:v>37700</c:v>
                </c:pt>
                <c:pt idx="378">
                  <c:v>37800</c:v>
                </c:pt>
                <c:pt idx="379">
                  <c:v>37900</c:v>
                </c:pt>
                <c:pt idx="380">
                  <c:v>38000</c:v>
                </c:pt>
                <c:pt idx="381">
                  <c:v>38100</c:v>
                </c:pt>
                <c:pt idx="382">
                  <c:v>38200</c:v>
                </c:pt>
                <c:pt idx="383">
                  <c:v>38300</c:v>
                </c:pt>
                <c:pt idx="384">
                  <c:v>38400</c:v>
                </c:pt>
                <c:pt idx="385">
                  <c:v>38500</c:v>
                </c:pt>
                <c:pt idx="386">
                  <c:v>38600</c:v>
                </c:pt>
                <c:pt idx="387">
                  <c:v>38700</c:v>
                </c:pt>
                <c:pt idx="388">
                  <c:v>38800</c:v>
                </c:pt>
                <c:pt idx="389">
                  <c:v>38900</c:v>
                </c:pt>
                <c:pt idx="390">
                  <c:v>39000</c:v>
                </c:pt>
                <c:pt idx="391">
                  <c:v>39100</c:v>
                </c:pt>
                <c:pt idx="392">
                  <c:v>39200</c:v>
                </c:pt>
                <c:pt idx="393">
                  <c:v>39300</c:v>
                </c:pt>
                <c:pt idx="394">
                  <c:v>39400</c:v>
                </c:pt>
                <c:pt idx="395">
                  <c:v>39500</c:v>
                </c:pt>
                <c:pt idx="396">
                  <c:v>39600</c:v>
                </c:pt>
                <c:pt idx="397">
                  <c:v>39700</c:v>
                </c:pt>
                <c:pt idx="398">
                  <c:v>39800</c:v>
                </c:pt>
                <c:pt idx="399">
                  <c:v>39900</c:v>
                </c:pt>
                <c:pt idx="400">
                  <c:v>40000</c:v>
                </c:pt>
                <c:pt idx="401">
                  <c:v>40100</c:v>
                </c:pt>
                <c:pt idx="402">
                  <c:v>40200</c:v>
                </c:pt>
                <c:pt idx="403">
                  <c:v>40300</c:v>
                </c:pt>
                <c:pt idx="404">
                  <c:v>40400</c:v>
                </c:pt>
                <c:pt idx="405">
                  <c:v>40500</c:v>
                </c:pt>
                <c:pt idx="406">
                  <c:v>40600</c:v>
                </c:pt>
                <c:pt idx="407">
                  <c:v>40700</c:v>
                </c:pt>
                <c:pt idx="408">
                  <c:v>40800</c:v>
                </c:pt>
                <c:pt idx="409">
                  <c:v>40900</c:v>
                </c:pt>
                <c:pt idx="410">
                  <c:v>41000</c:v>
                </c:pt>
                <c:pt idx="411">
                  <c:v>41100</c:v>
                </c:pt>
                <c:pt idx="412">
                  <c:v>41200</c:v>
                </c:pt>
                <c:pt idx="413">
                  <c:v>41300</c:v>
                </c:pt>
                <c:pt idx="414">
                  <c:v>41400</c:v>
                </c:pt>
                <c:pt idx="415">
                  <c:v>41500</c:v>
                </c:pt>
                <c:pt idx="416">
                  <c:v>41600</c:v>
                </c:pt>
                <c:pt idx="417">
                  <c:v>41700</c:v>
                </c:pt>
                <c:pt idx="418">
                  <c:v>41800</c:v>
                </c:pt>
                <c:pt idx="419">
                  <c:v>41900</c:v>
                </c:pt>
                <c:pt idx="420">
                  <c:v>42000</c:v>
                </c:pt>
                <c:pt idx="421">
                  <c:v>42100</c:v>
                </c:pt>
                <c:pt idx="422">
                  <c:v>42200</c:v>
                </c:pt>
                <c:pt idx="423">
                  <c:v>42300</c:v>
                </c:pt>
                <c:pt idx="424">
                  <c:v>42400</c:v>
                </c:pt>
                <c:pt idx="425">
                  <c:v>42500</c:v>
                </c:pt>
                <c:pt idx="426">
                  <c:v>42600</c:v>
                </c:pt>
                <c:pt idx="427">
                  <c:v>42700</c:v>
                </c:pt>
                <c:pt idx="428">
                  <c:v>42800</c:v>
                </c:pt>
                <c:pt idx="429">
                  <c:v>42900</c:v>
                </c:pt>
                <c:pt idx="430">
                  <c:v>43000</c:v>
                </c:pt>
                <c:pt idx="431">
                  <c:v>43100</c:v>
                </c:pt>
                <c:pt idx="432">
                  <c:v>43200</c:v>
                </c:pt>
                <c:pt idx="433">
                  <c:v>43300</c:v>
                </c:pt>
                <c:pt idx="434">
                  <c:v>43400</c:v>
                </c:pt>
                <c:pt idx="435">
                  <c:v>43500</c:v>
                </c:pt>
                <c:pt idx="436">
                  <c:v>43600</c:v>
                </c:pt>
                <c:pt idx="437">
                  <c:v>43700</c:v>
                </c:pt>
                <c:pt idx="438">
                  <c:v>43800</c:v>
                </c:pt>
                <c:pt idx="439">
                  <c:v>43900</c:v>
                </c:pt>
                <c:pt idx="440">
                  <c:v>44000</c:v>
                </c:pt>
                <c:pt idx="441">
                  <c:v>44100</c:v>
                </c:pt>
                <c:pt idx="442">
                  <c:v>44200</c:v>
                </c:pt>
                <c:pt idx="443">
                  <c:v>44300</c:v>
                </c:pt>
                <c:pt idx="444">
                  <c:v>44400</c:v>
                </c:pt>
                <c:pt idx="445">
                  <c:v>44500</c:v>
                </c:pt>
                <c:pt idx="446">
                  <c:v>44600</c:v>
                </c:pt>
                <c:pt idx="447">
                  <c:v>44700</c:v>
                </c:pt>
                <c:pt idx="448">
                  <c:v>44800</c:v>
                </c:pt>
                <c:pt idx="449">
                  <c:v>44900</c:v>
                </c:pt>
                <c:pt idx="450">
                  <c:v>45000</c:v>
                </c:pt>
                <c:pt idx="451">
                  <c:v>45100</c:v>
                </c:pt>
                <c:pt idx="452">
                  <c:v>45200</c:v>
                </c:pt>
                <c:pt idx="453">
                  <c:v>45300</c:v>
                </c:pt>
                <c:pt idx="454">
                  <c:v>45400</c:v>
                </c:pt>
                <c:pt idx="455">
                  <c:v>45500</c:v>
                </c:pt>
                <c:pt idx="456">
                  <c:v>45600</c:v>
                </c:pt>
                <c:pt idx="457">
                  <c:v>45700</c:v>
                </c:pt>
                <c:pt idx="458">
                  <c:v>45800</c:v>
                </c:pt>
                <c:pt idx="459">
                  <c:v>45900</c:v>
                </c:pt>
                <c:pt idx="460">
                  <c:v>46000</c:v>
                </c:pt>
                <c:pt idx="461">
                  <c:v>46100</c:v>
                </c:pt>
                <c:pt idx="462">
                  <c:v>46200</c:v>
                </c:pt>
                <c:pt idx="463">
                  <c:v>46300</c:v>
                </c:pt>
                <c:pt idx="464">
                  <c:v>46400</c:v>
                </c:pt>
                <c:pt idx="465">
                  <c:v>46500</c:v>
                </c:pt>
                <c:pt idx="466">
                  <c:v>46600</c:v>
                </c:pt>
                <c:pt idx="467">
                  <c:v>46700</c:v>
                </c:pt>
                <c:pt idx="468">
                  <c:v>46800</c:v>
                </c:pt>
                <c:pt idx="469">
                  <c:v>46900</c:v>
                </c:pt>
                <c:pt idx="470">
                  <c:v>47000</c:v>
                </c:pt>
                <c:pt idx="471">
                  <c:v>47100</c:v>
                </c:pt>
                <c:pt idx="472">
                  <c:v>47200</c:v>
                </c:pt>
                <c:pt idx="473">
                  <c:v>47300</c:v>
                </c:pt>
                <c:pt idx="474">
                  <c:v>47400</c:v>
                </c:pt>
                <c:pt idx="475">
                  <c:v>47500</c:v>
                </c:pt>
                <c:pt idx="476">
                  <c:v>47600</c:v>
                </c:pt>
                <c:pt idx="477">
                  <c:v>47700</c:v>
                </c:pt>
                <c:pt idx="478">
                  <c:v>47800</c:v>
                </c:pt>
                <c:pt idx="479">
                  <c:v>47900</c:v>
                </c:pt>
                <c:pt idx="480">
                  <c:v>48000</c:v>
                </c:pt>
                <c:pt idx="481">
                  <c:v>48100</c:v>
                </c:pt>
                <c:pt idx="482">
                  <c:v>48200</c:v>
                </c:pt>
                <c:pt idx="483">
                  <c:v>48300</c:v>
                </c:pt>
                <c:pt idx="484">
                  <c:v>48400</c:v>
                </c:pt>
                <c:pt idx="485">
                  <c:v>48500</c:v>
                </c:pt>
                <c:pt idx="486">
                  <c:v>48600</c:v>
                </c:pt>
                <c:pt idx="487">
                  <c:v>48700</c:v>
                </c:pt>
                <c:pt idx="488">
                  <c:v>48800</c:v>
                </c:pt>
                <c:pt idx="489">
                  <c:v>48900</c:v>
                </c:pt>
                <c:pt idx="490">
                  <c:v>49000</c:v>
                </c:pt>
                <c:pt idx="491">
                  <c:v>49100</c:v>
                </c:pt>
                <c:pt idx="492">
                  <c:v>49200</c:v>
                </c:pt>
                <c:pt idx="493">
                  <c:v>49300</c:v>
                </c:pt>
                <c:pt idx="494">
                  <c:v>49400</c:v>
                </c:pt>
                <c:pt idx="495">
                  <c:v>49500</c:v>
                </c:pt>
                <c:pt idx="496">
                  <c:v>49600</c:v>
                </c:pt>
                <c:pt idx="497">
                  <c:v>49700</c:v>
                </c:pt>
                <c:pt idx="498">
                  <c:v>49800</c:v>
                </c:pt>
                <c:pt idx="499">
                  <c:v>49900</c:v>
                </c:pt>
                <c:pt idx="500">
                  <c:v>50000</c:v>
                </c:pt>
                <c:pt idx="501">
                  <c:v>50100</c:v>
                </c:pt>
                <c:pt idx="502">
                  <c:v>50200</c:v>
                </c:pt>
                <c:pt idx="503">
                  <c:v>50300</c:v>
                </c:pt>
                <c:pt idx="504">
                  <c:v>50400</c:v>
                </c:pt>
                <c:pt idx="505">
                  <c:v>50500</c:v>
                </c:pt>
                <c:pt idx="506">
                  <c:v>50600</c:v>
                </c:pt>
                <c:pt idx="507">
                  <c:v>50700</c:v>
                </c:pt>
                <c:pt idx="508">
                  <c:v>50800</c:v>
                </c:pt>
                <c:pt idx="509">
                  <c:v>50900</c:v>
                </c:pt>
                <c:pt idx="510">
                  <c:v>51000</c:v>
                </c:pt>
                <c:pt idx="511">
                  <c:v>51100</c:v>
                </c:pt>
                <c:pt idx="512">
                  <c:v>51200</c:v>
                </c:pt>
                <c:pt idx="513">
                  <c:v>51300</c:v>
                </c:pt>
                <c:pt idx="514">
                  <c:v>51400</c:v>
                </c:pt>
                <c:pt idx="515">
                  <c:v>51500</c:v>
                </c:pt>
                <c:pt idx="516">
                  <c:v>51600</c:v>
                </c:pt>
                <c:pt idx="517">
                  <c:v>51700</c:v>
                </c:pt>
                <c:pt idx="518">
                  <c:v>51800</c:v>
                </c:pt>
                <c:pt idx="519">
                  <c:v>51900</c:v>
                </c:pt>
                <c:pt idx="520">
                  <c:v>52000</c:v>
                </c:pt>
                <c:pt idx="521">
                  <c:v>52100</c:v>
                </c:pt>
                <c:pt idx="522">
                  <c:v>52200</c:v>
                </c:pt>
                <c:pt idx="523">
                  <c:v>52300</c:v>
                </c:pt>
                <c:pt idx="524">
                  <c:v>52400</c:v>
                </c:pt>
                <c:pt idx="525">
                  <c:v>52500</c:v>
                </c:pt>
                <c:pt idx="526">
                  <c:v>52600</c:v>
                </c:pt>
                <c:pt idx="527">
                  <c:v>52700</c:v>
                </c:pt>
                <c:pt idx="528">
                  <c:v>52800</c:v>
                </c:pt>
                <c:pt idx="529">
                  <c:v>52900</c:v>
                </c:pt>
                <c:pt idx="530">
                  <c:v>53000</c:v>
                </c:pt>
                <c:pt idx="531">
                  <c:v>53100</c:v>
                </c:pt>
                <c:pt idx="532">
                  <c:v>53200</c:v>
                </c:pt>
                <c:pt idx="533">
                  <c:v>53300</c:v>
                </c:pt>
                <c:pt idx="534">
                  <c:v>53400</c:v>
                </c:pt>
                <c:pt idx="535">
                  <c:v>53500</c:v>
                </c:pt>
                <c:pt idx="536">
                  <c:v>53600</c:v>
                </c:pt>
                <c:pt idx="537">
                  <c:v>53700</c:v>
                </c:pt>
                <c:pt idx="538">
                  <c:v>53800</c:v>
                </c:pt>
                <c:pt idx="539">
                  <c:v>53900</c:v>
                </c:pt>
                <c:pt idx="540">
                  <c:v>54000</c:v>
                </c:pt>
                <c:pt idx="541">
                  <c:v>54100</c:v>
                </c:pt>
                <c:pt idx="542">
                  <c:v>54200</c:v>
                </c:pt>
                <c:pt idx="543">
                  <c:v>54300</c:v>
                </c:pt>
                <c:pt idx="544">
                  <c:v>54400</c:v>
                </c:pt>
                <c:pt idx="545">
                  <c:v>54500</c:v>
                </c:pt>
                <c:pt idx="546">
                  <c:v>54600</c:v>
                </c:pt>
                <c:pt idx="547">
                  <c:v>54700</c:v>
                </c:pt>
                <c:pt idx="548">
                  <c:v>54800</c:v>
                </c:pt>
                <c:pt idx="549">
                  <c:v>54900</c:v>
                </c:pt>
                <c:pt idx="550">
                  <c:v>55000</c:v>
                </c:pt>
                <c:pt idx="551">
                  <c:v>55100</c:v>
                </c:pt>
                <c:pt idx="552">
                  <c:v>55200</c:v>
                </c:pt>
                <c:pt idx="553">
                  <c:v>55300</c:v>
                </c:pt>
                <c:pt idx="554">
                  <c:v>55400</c:v>
                </c:pt>
                <c:pt idx="555">
                  <c:v>55500</c:v>
                </c:pt>
                <c:pt idx="556">
                  <c:v>55600</c:v>
                </c:pt>
                <c:pt idx="557">
                  <c:v>55700</c:v>
                </c:pt>
                <c:pt idx="558">
                  <c:v>55800</c:v>
                </c:pt>
                <c:pt idx="559">
                  <c:v>55900</c:v>
                </c:pt>
                <c:pt idx="560">
                  <c:v>56000</c:v>
                </c:pt>
                <c:pt idx="561">
                  <c:v>56100</c:v>
                </c:pt>
                <c:pt idx="562">
                  <c:v>56200</c:v>
                </c:pt>
                <c:pt idx="563">
                  <c:v>56300</c:v>
                </c:pt>
                <c:pt idx="564">
                  <c:v>56400</c:v>
                </c:pt>
                <c:pt idx="565">
                  <c:v>56500</c:v>
                </c:pt>
                <c:pt idx="566">
                  <c:v>56600</c:v>
                </c:pt>
                <c:pt idx="567">
                  <c:v>56700</c:v>
                </c:pt>
                <c:pt idx="568">
                  <c:v>56800</c:v>
                </c:pt>
                <c:pt idx="569">
                  <c:v>56900</c:v>
                </c:pt>
                <c:pt idx="570">
                  <c:v>57000</c:v>
                </c:pt>
                <c:pt idx="571">
                  <c:v>57100</c:v>
                </c:pt>
                <c:pt idx="572">
                  <c:v>57200</c:v>
                </c:pt>
                <c:pt idx="573">
                  <c:v>57300</c:v>
                </c:pt>
                <c:pt idx="574">
                  <c:v>57400</c:v>
                </c:pt>
                <c:pt idx="575">
                  <c:v>57500</c:v>
                </c:pt>
                <c:pt idx="576">
                  <c:v>57600</c:v>
                </c:pt>
                <c:pt idx="577">
                  <c:v>57700</c:v>
                </c:pt>
                <c:pt idx="578">
                  <c:v>57800</c:v>
                </c:pt>
                <c:pt idx="579">
                  <c:v>57900</c:v>
                </c:pt>
                <c:pt idx="580">
                  <c:v>58000</c:v>
                </c:pt>
                <c:pt idx="581">
                  <c:v>58100</c:v>
                </c:pt>
                <c:pt idx="582">
                  <c:v>58200</c:v>
                </c:pt>
                <c:pt idx="583">
                  <c:v>58300</c:v>
                </c:pt>
                <c:pt idx="584">
                  <c:v>58400</c:v>
                </c:pt>
                <c:pt idx="585">
                  <c:v>58500</c:v>
                </c:pt>
                <c:pt idx="586">
                  <c:v>58600</c:v>
                </c:pt>
                <c:pt idx="587">
                  <c:v>58700</c:v>
                </c:pt>
                <c:pt idx="588">
                  <c:v>58800</c:v>
                </c:pt>
                <c:pt idx="589">
                  <c:v>58900</c:v>
                </c:pt>
                <c:pt idx="590">
                  <c:v>59000</c:v>
                </c:pt>
                <c:pt idx="591">
                  <c:v>59100</c:v>
                </c:pt>
                <c:pt idx="592">
                  <c:v>59200</c:v>
                </c:pt>
                <c:pt idx="593">
                  <c:v>59300</c:v>
                </c:pt>
                <c:pt idx="594">
                  <c:v>59400</c:v>
                </c:pt>
                <c:pt idx="595">
                  <c:v>59500</c:v>
                </c:pt>
                <c:pt idx="596">
                  <c:v>59600</c:v>
                </c:pt>
                <c:pt idx="597">
                  <c:v>59700</c:v>
                </c:pt>
                <c:pt idx="598">
                  <c:v>59800</c:v>
                </c:pt>
                <c:pt idx="599">
                  <c:v>59900</c:v>
                </c:pt>
                <c:pt idx="600">
                  <c:v>60000</c:v>
                </c:pt>
                <c:pt idx="601">
                  <c:v>60100</c:v>
                </c:pt>
                <c:pt idx="602">
                  <c:v>60200</c:v>
                </c:pt>
                <c:pt idx="603">
                  <c:v>60300</c:v>
                </c:pt>
                <c:pt idx="604">
                  <c:v>60400</c:v>
                </c:pt>
                <c:pt idx="605">
                  <c:v>60500</c:v>
                </c:pt>
                <c:pt idx="606">
                  <c:v>60600</c:v>
                </c:pt>
                <c:pt idx="607">
                  <c:v>60700</c:v>
                </c:pt>
                <c:pt idx="608">
                  <c:v>60800</c:v>
                </c:pt>
                <c:pt idx="609">
                  <c:v>60900</c:v>
                </c:pt>
                <c:pt idx="610">
                  <c:v>61000</c:v>
                </c:pt>
                <c:pt idx="611">
                  <c:v>61100</c:v>
                </c:pt>
                <c:pt idx="612">
                  <c:v>61200</c:v>
                </c:pt>
                <c:pt idx="613">
                  <c:v>61300</c:v>
                </c:pt>
                <c:pt idx="614">
                  <c:v>61400</c:v>
                </c:pt>
                <c:pt idx="615">
                  <c:v>61500</c:v>
                </c:pt>
                <c:pt idx="616">
                  <c:v>61600</c:v>
                </c:pt>
                <c:pt idx="617">
                  <c:v>61700</c:v>
                </c:pt>
                <c:pt idx="618">
                  <c:v>61800</c:v>
                </c:pt>
                <c:pt idx="619">
                  <c:v>61900</c:v>
                </c:pt>
                <c:pt idx="620">
                  <c:v>62000</c:v>
                </c:pt>
                <c:pt idx="621">
                  <c:v>62100</c:v>
                </c:pt>
                <c:pt idx="622">
                  <c:v>62200</c:v>
                </c:pt>
                <c:pt idx="623">
                  <c:v>62300</c:v>
                </c:pt>
                <c:pt idx="624">
                  <c:v>62400</c:v>
                </c:pt>
                <c:pt idx="625">
                  <c:v>62500</c:v>
                </c:pt>
                <c:pt idx="626">
                  <c:v>62600</c:v>
                </c:pt>
                <c:pt idx="627">
                  <c:v>62700</c:v>
                </c:pt>
                <c:pt idx="628">
                  <c:v>62800</c:v>
                </c:pt>
                <c:pt idx="629">
                  <c:v>62900</c:v>
                </c:pt>
                <c:pt idx="630">
                  <c:v>63000</c:v>
                </c:pt>
                <c:pt idx="631">
                  <c:v>63100</c:v>
                </c:pt>
                <c:pt idx="632">
                  <c:v>63200</c:v>
                </c:pt>
                <c:pt idx="633">
                  <c:v>63300</c:v>
                </c:pt>
                <c:pt idx="634">
                  <c:v>63400</c:v>
                </c:pt>
                <c:pt idx="635">
                  <c:v>63500</c:v>
                </c:pt>
                <c:pt idx="636">
                  <c:v>63600</c:v>
                </c:pt>
                <c:pt idx="637">
                  <c:v>63700</c:v>
                </c:pt>
                <c:pt idx="638">
                  <c:v>63800</c:v>
                </c:pt>
                <c:pt idx="639">
                  <c:v>63900</c:v>
                </c:pt>
                <c:pt idx="640">
                  <c:v>64000</c:v>
                </c:pt>
                <c:pt idx="641">
                  <c:v>64100</c:v>
                </c:pt>
                <c:pt idx="642">
                  <c:v>64200</c:v>
                </c:pt>
                <c:pt idx="643">
                  <c:v>64300</c:v>
                </c:pt>
                <c:pt idx="644">
                  <c:v>64400</c:v>
                </c:pt>
                <c:pt idx="645">
                  <c:v>64500</c:v>
                </c:pt>
                <c:pt idx="646">
                  <c:v>64600</c:v>
                </c:pt>
                <c:pt idx="647">
                  <c:v>64700</c:v>
                </c:pt>
                <c:pt idx="648">
                  <c:v>64800</c:v>
                </c:pt>
                <c:pt idx="649">
                  <c:v>64900</c:v>
                </c:pt>
                <c:pt idx="650">
                  <c:v>65000</c:v>
                </c:pt>
                <c:pt idx="651">
                  <c:v>65100</c:v>
                </c:pt>
                <c:pt idx="652">
                  <c:v>65200</c:v>
                </c:pt>
                <c:pt idx="653">
                  <c:v>65300</c:v>
                </c:pt>
                <c:pt idx="654">
                  <c:v>65400</c:v>
                </c:pt>
                <c:pt idx="655">
                  <c:v>65500</c:v>
                </c:pt>
                <c:pt idx="656">
                  <c:v>65600</c:v>
                </c:pt>
                <c:pt idx="657">
                  <c:v>65700</c:v>
                </c:pt>
                <c:pt idx="658">
                  <c:v>65800</c:v>
                </c:pt>
                <c:pt idx="659">
                  <c:v>65900</c:v>
                </c:pt>
                <c:pt idx="660">
                  <c:v>66000</c:v>
                </c:pt>
                <c:pt idx="661">
                  <c:v>66100</c:v>
                </c:pt>
                <c:pt idx="662">
                  <c:v>66200</c:v>
                </c:pt>
                <c:pt idx="663">
                  <c:v>66300</c:v>
                </c:pt>
                <c:pt idx="664">
                  <c:v>66400</c:v>
                </c:pt>
                <c:pt idx="665">
                  <c:v>66500</c:v>
                </c:pt>
                <c:pt idx="666">
                  <c:v>66600</c:v>
                </c:pt>
                <c:pt idx="667">
                  <c:v>66700</c:v>
                </c:pt>
                <c:pt idx="668">
                  <c:v>66800</c:v>
                </c:pt>
                <c:pt idx="669">
                  <c:v>66900</c:v>
                </c:pt>
                <c:pt idx="670">
                  <c:v>67000</c:v>
                </c:pt>
                <c:pt idx="671">
                  <c:v>67100</c:v>
                </c:pt>
                <c:pt idx="672">
                  <c:v>67200</c:v>
                </c:pt>
                <c:pt idx="673">
                  <c:v>67300</c:v>
                </c:pt>
                <c:pt idx="674">
                  <c:v>67400</c:v>
                </c:pt>
                <c:pt idx="675">
                  <c:v>67500</c:v>
                </c:pt>
                <c:pt idx="676">
                  <c:v>67600</c:v>
                </c:pt>
                <c:pt idx="677">
                  <c:v>67700</c:v>
                </c:pt>
                <c:pt idx="678">
                  <c:v>67800</c:v>
                </c:pt>
                <c:pt idx="679">
                  <c:v>67900</c:v>
                </c:pt>
                <c:pt idx="680">
                  <c:v>68000</c:v>
                </c:pt>
                <c:pt idx="681">
                  <c:v>68100</c:v>
                </c:pt>
                <c:pt idx="682">
                  <c:v>68200</c:v>
                </c:pt>
                <c:pt idx="683">
                  <c:v>68300</c:v>
                </c:pt>
                <c:pt idx="684">
                  <c:v>68400</c:v>
                </c:pt>
                <c:pt idx="685">
                  <c:v>68500</c:v>
                </c:pt>
                <c:pt idx="686">
                  <c:v>68600</c:v>
                </c:pt>
                <c:pt idx="687">
                  <c:v>68700</c:v>
                </c:pt>
                <c:pt idx="688">
                  <c:v>68800</c:v>
                </c:pt>
                <c:pt idx="689">
                  <c:v>68900</c:v>
                </c:pt>
                <c:pt idx="690">
                  <c:v>69000</c:v>
                </c:pt>
                <c:pt idx="691">
                  <c:v>69100</c:v>
                </c:pt>
                <c:pt idx="692">
                  <c:v>69200</c:v>
                </c:pt>
                <c:pt idx="693">
                  <c:v>69300</c:v>
                </c:pt>
                <c:pt idx="694">
                  <c:v>69400</c:v>
                </c:pt>
                <c:pt idx="695">
                  <c:v>69500</c:v>
                </c:pt>
                <c:pt idx="696">
                  <c:v>69600</c:v>
                </c:pt>
                <c:pt idx="697">
                  <c:v>69700</c:v>
                </c:pt>
                <c:pt idx="698">
                  <c:v>69800</c:v>
                </c:pt>
                <c:pt idx="699">
                  <c:v>69900</c:v>
                </c:pt>
                <c:pt idx="700">
                  <c:v>70000</c:v>
                </c:pt>
                <c:pt idx="701">
                  <c:v>70100</c:v>
                </c:pt>
                <c:pt idx="702">
                  <c:v>70200</c:v>
                </c:pt>
                <c:pt idx="703">
                  <c:v>70300</c:v>
                </c:pt>
                <c:pt idx="704">
                  <c:v>70400</c:v>
                </c:pt>
                <c:pt idx="705">
                  <c:v>70500</c:v>
                </c:pt>
                <c:pt idx="706">
                  <c:v>70600</c:v>
                </c:pt>
                <c:pt idx="707">
                  <c:v>70700</c:v>
                </c:pt>
                <c:pt idx="708">
                  <c:v>70800</c:v>
                </c:pt>
                <c:pt idx="709">
                  <c:v>70900</c:v>
                </c:pt>
                <c:pt idx="710">
                  <c:v>71000</c:v>
                </c:pt>
                <c:pt idx="711">
                  <c:v>71100</c:v>
                </c:pt>
                <c:pt idx="712">
                  <c:v>71200</c:v>
                </c:pt>
                <c:pt idx="713">
                  <c:v>71300</c:v>
                </c:pt>
                <c:pt idx="714">
                  <c:v>71400</c:v>
                </c:pt>
                <c:pt idx="715">
                  <c:v>71500</c:v>
                </c:pt>
                <c:pt idx="716">
                  <c:v>71600</c:v>
                </c:pt>
                <c:pt idx="717">
                  <c:v>71700</c:v>
                </c:pt>
                <c:pt idx="718">
                  <c:v>71800</c:v>
                </c:pt>
                <c:pt idx="719">
                  <c:v>71900</c:v>
                </c:pt>
                <c:pt idx="720">
                  <c:v>72000</c:v>
                </c:pt>
                <c:pt idx="721">
                  <c:v>72100</c:v>
                </c:pt>
                <c:pt idx="722">
                  <c:v>72200</c:v>
                </c:pt>
                <c:pt idx="723">
                  <c:v>72300</c:v>
                </c:pt>
                <c:pt idx="724">
                  <c:v>72400</c:v>
                </c:pt>
                <c:pt idx="725">
                  <c:v>72500</c:v>
                </c:pt>
                <c:pt idx="726">
                  <c:v>72600</c:v>
                </c:pt>
                <c:pt idx="727">
                  <c:v>72700</c:v>
                </c:pt>
                <c:pt idx="728">
                  <c:v>72800</c:v>
                </c:pt>
                <c:pt idx="729">
                  <c:v>72900</c:v>
                </c:pt>
                <c:pt idx="730">
                  <c:v>73000</c:v>
                </c:pt>
                <c:pt idx="731">
                  <c:v>73100</c:v>
                </c:pt>
                <c:pt idx="732">
                  <c:v>73200</c:v>
                </c:pt>
                <c:pt idx="733">
                  <c:v>73300</c:v>
                </c:pt>
                <c:pt idx="734">
                  <c:v>73400</c:v>
                </c:pt>
                <c:pt idx="735">
                  <c:v>73500</c:v>
                </c:pt>
                <c:pt idx="736">
                  <c:v>73600</c:v>
                </c:pt>
                <c:pt idx="737">
                  <c:v>73700</c:v>
                </c:pt>
                <c:pt idx="738">
                  <c:v>73800</c:v>
                </c:pt>
                <c:pt idx="739">
                  <c:v>73900</c:v>
                </c:pt>
                <c:pt idx="740">
                  <c:v>74000</c:v>
                </c:pt>
                <c:pt idx="741">
                  <c:v>74100</c:v>
                </c:pt>
                <c:pt idx="742">
                  <c:v>74200</c:v>
                </c:pt>
                <c:pt idx="743">
                  <c:v>74300</c:v>
                </c:pt>
                <c:pt idx="744">
                  <c:v>74400</c:v>
                </c:pt>
                <c:pt idx="745">
                  <c:v>74500</c:v>
                </c:pt>
                <c:pt idx="746">
                  <c:v>74600</c:v>
                </c:pt>
                <c:pt idx="747">
                  <c:v>74700</c:v>
                </c:pt>
                <c:pt idx="748">
                  <c:v>74800</c:v>
                </c:pt>
                <c:pt idx="749">
                  <c:v>74900</c:v>
                </c:pt>
                <c:pt idx="750">
                  <c:v>75000</c:v>
                </c:pt>
                <c:pt idx="751">
                  <c:v>75100</c:v>
                </c:pt>
                <c:pt idx="752">
                  <c:v>75200</c:v>
                </c:pt>
                <c:pt idx="753">
                  <c:v>75300</c:v>
                </c:pt>
                <c:pt idx="754">
                  <c:v>75400</c:v>
                </c:pt>
                <c:pt idx="755">
                  <c:v>75500</c:v>
                </c:pt>
                <c:pt idx="756">
                  <c:v>75600</c:v>
                </c:pt>
                <c:pt idx="757">
                  <c:v>75700</c:v>
                </c:pt>
                <c:pt idx="758">
                  <c:v>75800</c:v>
                </c:pt>
                <c:pt idx="759">
                  <c:v>75900</c:v>
                </c:pt>
                <c:pt idx="760">
                  <c:v>76000</c:v>
                </c:pt>
                <c:pt idx="761">
                  <c:v>76100</c:v>
                </c:pt>
                <c:pt idx="762">
                  <c:v>76200</c:v>
                </c:pt>
                <c:pt idx="763">
                  <c:v>76300</c:v>
                </c:pt>
                <c:pt idx="764">
                  <c:v>76400</c:v>
                </c:pt>
                <c:pt idx="765">
                  <c:v>76500</c:v>
                </c:pt>
                <c:pt idx="766">
                  <c:v>76600</c:v>
                </c:pt>
                <c:pt idx="767">
                  <c:v>76700</c:v>
                </c:pt>
                <c:pt idx="768">
                  <c:v>76800</c:v>
                </c:pt>
                <c:pt idx="769">
                  <c:v>76900</c:v>
                </c:pt>
                <c:pt idx="770">
                  <c:v>77000</c:v>
                </c:pt>
                <c:pt idx="771">
                  <c:v>77100</c:v>
                </c:pt>
                <c:pt idx="772">
                  <c:v>77200</c:v>
                </c:pt>
                <c:pt idx="773">
                  <c:v>77300</c:v>
                </c:pt>
                <c:pt idx="774">
                  <c:v>77400</c:v>
                </c:pt>
                <c:pt idx="775">
                  <c:v>77500</c:v>
                </c:pt>
                <c:pt idx="776">
                  <c:v>77600</c:v>
                </c:pt>
                <c:pt idx="777">
                  <c:v>77700</c:v>
                </c:pt>
                <c:pt idx="778">
                  <c:v>77800</c:v>
                </c:pt>
                <c:pt idx="779">
                  <c:v>77900</c:v>
                </c:pt>
                <c:pt idx="780">
                  <c:v>78000</c:v>
                </c:pt>
                <c:pt idx="781">
                  <c:v>78100</c:v>
                </c:pt>
                <c:pt idx="782">
                  <c:v>78200</c:v>
                </c:pt>
                <c:pt idx="783">
                  <c:v>78300</c:v>
                </c:pt>
                <c:pt idx="784">
                  <c:v>78400</c:v>
                </c:pt>
                <c:pt idx="785">
                  <c:v>78500</c:v>
                </c:pt>
                <c:pt idx="786">
                  <c:v>78600</c:v>
                </c:pt>
                <c:pt idx="787">
                  <c:v>78700</c:v>
                </c:pt>
                <c:pt idx="788">
                  <c:v>78800</c:v>
                </c:pt>
                <c:pt idx="789">
                  <c:v>78900</c:v>
                </c:pt>
                <c:pt idx="790">
                  <c:v>79000</c:v>
                </c:pt>
                <c:pt idx="791">
                  <c:v>79100</c:v>
                </c:pt>
                <c:pt idx="792">
                  <c:v>79200</c:v>
                </c:pt>
                <c:pt idx="793">
                  <c:v>79300</c:v>
                </c:pt>
                <c:pt idx="794">
                  <c:v>79400</c:v>
                </c:pt>
                <c:pt idx="795">
                  <c:v>79500</c:v>
                </c:pt>
                <c:pt idx="796">
                  <c:v>79600</c:v>
                </c:pt>
                <c:pt idx="797">
                  <c:v>79700</c:v>
                </c:pt>
                <c:pt idx="798">
                  <c:v>79800</c:v>
                </c:pt>
                <c:pt idx="799">
                  <c:v>79900</c:v>
                </c:pt>
                <c:pt idx="800">
                  <c:v>80000</c:v>
                </c:pt>
                <c:pt idx="801">
                  <c:v>80100</c:v>
                </c:pt>
                <c:pt idx="802">
                  <c:v>80200</c:v>
                </c:pt>
                <c:pt idx="803">
                  <c:v>80300</c:v>
                </c:pt>
                <c:pt idx="804">
                  <c:v>80400</c:v>
                </c:pt>
                <c:pt idx="805">
                  <c:v>80500</c:v>
                </c:pt>
                <c:pt idx="806">
                  <c:v>80600</c:v>
                </c:pt>
                <c:pt idx="807">
                  <c:v>80700</c:v>
                </c:pt>
                <c:pt idx="808">
                  <c:v>80800</c:v>
                </c:pt>
                <c:pt idx="809">
                  <c:v>80900</c:v>
                </c:pt>
                <c:pt idx="810">
                  <c:v>81000</c:v>
                </c:pt>
                <c:pt idx="811">
                  <c:v>81100</c:v>
                </c:pt>
                <c:pt idx="812">
                  <c:v>81200</c:v>
                </c:pt>
                <c:pt idx="813">
                  <c:v>81300</c:v>
                </c:pt>
                <c:pt idx="814">
                  <c:v>81400</c:v>
                </c:pt>
                <c:pt idx="815">
                  <c:v>81500</c:v>
                </c:pt>
                <c:pt idx="816">
                  <c:v>81600</c:v>
                </c:pt>
                <c:pt idx="817">
                  <c:v>81700</c:v>
                </c:pt>
                <c:pt idx="818">
                  <c:v>81800</c:v>
                </c:pt>
                <c:pt idx="819">
                  <c:v>81900</c:v>
                </c:pt>
                <c:pt idx="820">
                  <c:v>82000</c:v>
                </c:pt>
                <c:pt idx="821">
                  <c:v>82100</c:v>
                </c:pt>
                <c:pt idx="822">
                  <c:v>82200</c:v>
                </c:pt>
                <c:pt idx="823">
                  <c:v>82300</c:v>
                </c:pt>
                <c:pt idx="824">
                  <c:v>82400</c:v>
                </c:pt>
                <c:pt idx="825">
                  <c:v>82500</c:v>
                </c:pt>
                <c:pt idx="826">
                  <c:v>82600</c:v>
                </c:pt>
                <c:pt idx="827">
                  <c:v>82700</c:v>
                </c:pt>
                <c:pt idx="828">
                  <c:v>82800</c:v>
                </c:pt>
                <c:pt idx="829">
                  <c:v>82900</c:v>
                </c:pt>
                <c:pt idx="830">
                  <c:v>83000</c:v>
                </c:pt>
                <c:pt idx="831">
                  <c:v>83100</c:v>
                </c:pt>
                <c:pt idx="832">
                  <c:v>83200</c:v>
                </c:pt>
                <c:pt idx="833">
                  <c:v>83300</c:v>
                </c:pt>
                <c:pt idx="834">
                  <c:v>83400</c:v>
                </c:pt>
                <c:pt idx="835">
                  <c:v>83500</c:v>
                </c:pt>
                <c:pt idx="836">
                  <c:v>83600</c:v>
                </c:pt>
                <c:pt idx="837">
                  <c:v>83700</c:v>
                </c:pt>
                <c:pt idx="838">
                  <c:v>83800</c:v>
                </c:pt>
                <c:pt idx="839">
                  <c:v>83900</c:v>
                </c:pt>
                <c:pt idx="840">
                  <c:v>84000</c:v>
                </c:pt>
                <c:pt idx="841">
                  <c:v>84100</c:v>
                </c:pt>
                <c:pt idx="842">
                  <c:v>84200</c:v>
                </c:pt>
                <c:pt idx="843">
                  <c:v>84300</c:v>
                </c:pt>
                <c:pt idx="844">
                  <c:v>84400</c:v>
                </c:pt>
                <c:pt idx="845">
                  <c:v>84500</c:v>
                </c:pt>
                <c:pt idx="846">
                  <c:v>84600</c:v>
                </c:pt>
                <c:pt idx="847">
                  <c:v>84700</c:v>
                </c:pt>
                <c:pt idx="848">
                  <c:v>84800</c:v>
                </c:pt>
                <c:pt idx="849">
                  <c:v>84900</c:v>
                </c:pt>
                <c:pt idx="850">
                  <c:v>85000</c:v>
                </c:pt>
                <c:pt idx="851">
                  <c:v>85100</c:v>
                </c:pt>
                <c:pt idx="852">
                  <c:v>85200</c:v>
                </c:pt>
                <c:pt idx="853">
                  <c:v>85300</c:v>
                </c:pt>
                <c:pt idx="854">
                  <c:v>85400</c:v>
                </c:pt>
                <c:pt idx="855">
                  <c:v>85500</c:v>
                </c:pt>
                <c:pt idx="856">
                  <c:v>85600</c:v>
                </c:pt>
                <c:pt idx="857">
                  <c:v>85700</c:v>
                </c:pt>
                <c:pt idx="858">
                  <c:v>85800</c:v>
                </c:pt>
                <c:pt idx="859">
                  <c:v>85900</c:v>
                </c:pt>
                <c:pt idx="860">
                  <c:v>86000</c:v>
                </c:pt>
                <c:pt idx="861">
                  <c:v>86100</c:v>
                </c:pt>
                <c:pt idx="862">
                  <c:v>86200</c:v>
                </c:pt>
                <c:pt idx="863">
                  <c:v>86300</c:v>
                </c:pt>
                <c:pt idx="864">
                  <c:v>86400</c:v>
                </c:pt>
                <c:pt idx="865">
                  <c:v>86500</c:v>
                </c:pt>
                <c:pt idx="866">
                  <c:v>86600</c:v>
                </c:pt>
                <c:pt idx="867">
                  <c:v>86700</c:v>
                </c:pt>
                <c:pt idx="868">
                  <c:v>86800</c:v>
                </c:pt>
                <c:pt idx="869">
                  <c:v>86900</c:v>
                </c:pt>
                <c:pt idx="870">
                  <c:v>87000</c:v>
                </c:pt>
                <c:pt idx="871">
                  <c:v>87100</c:v>
                </c:pt>
                <c:pt idx="872">
                  <c:v>87200</c:v>
                </c:pt>
                <c:pt idx="873">
                  <c:v>87300</c:v>
                </c:pt>
                <c:pt idx="874">
                  <c:v>87400</c:v>
                </c:pt>
                <c:pt idx="875">
                  <c:v>87500</c:v>
                </c:pt>
                <c:pt idx="876">
                  <c:v>87600</c:v>
                </c:pt>
                <c:pt idx="877">
                  <c:v>87700</c:v>
                </c:pt>
                <c:pt idx="878">
                  <c:v>87800</c:v>
                </c:pt>
                <c:pt idx="879">
                  <c:v>87900</c:v>
                </c:pt>
                <c:pt idx="880">
                  <c:v>88000</c:v>
                </c:pt>
                <c:pt idx="881">
                  <c:v>88100</c:v>
                </c:pt>
                <c:pt idx="882">
                  <c:v>88200</c:v>
                </c:pt>
                <c:pt idx="883">
                  <c:v>88300</c:v>
                </c:pt>
                <c:pt idx="884">
                  <c:v>88400</c:v>
                </c:pt>
                <c:pt idx="885">
                  <c:v>88500</c:v>
                </c:pt>
                <c:pt idx="886">
                  <c:v>88600</c:v>
                </c:pt>
                <c:pt idx="887">
                  <c:v>88700</c:v>
                </c:pt>
                <c:pt idx="888">
                  <c:v>88800</c:v>
                </c:pt>
                <c:pt idx="889">
                  <c:v>88900</c:v>
                </c:pt>
                <c:pt idx="890">
                  <c:v>89000</c:v>
                </c:pt>
                <c:pt idx="891">
                  <c:v>89100</c:v>
                </c:pt>
                <c:pt idx="892">
                  <c:v>89200</c:v>
                </c:pt>
                <c:pt idx="893">
                  <c:v>89300</c:v>
                </c:pt>
                <c:pt idx="894">
                  <c:v>89400</c:v>
                </c:pt>
                <c:pt idx="895">
                  <c:v>89500</c:v>
                </c:pt>
                <c:pt idx="896">
                  <c:v>89600</c:v>
                </c:pt>
                <c:pt idx="897">
                  <c:v>89700</c:v>
                </c:pt>
                <c:pt idx="898">
                  <c:v>89800</c:v>
                </c:pt>
                <c:pt idx="899">
                  <c:v>89900</c:v>
                </c:pt>
                <c:pt idx="900">
                  <c:v>90000</c:v>
                </c:pt>
                <c:pt idx="901">
                  <c:v>90100</c:v>
                </c:pt>
                <c:pt idx="902">
                  <c:v>90200</c:v>
                </c:pt>
                <c:pt idx="903">
                  <c:v>90300</c:v>
                </c:pt>
                <c:pt idx="904">
                  <c:v>90400</c:v>
                </c:pt>
                <c:pt idx="905">
                  <c:v>90500</c:v>
                </c:pt>
                <c:pt idx="906">
                  <c:v>90600</c:v>
                </c:pt>
                <c:pt idx="907">
                  <c:v>90700</c:v>
                </c:pt>
                <c:pt idx="908">
                  <c:v>90800</c:v>
                </c:pt>
                <c:pt idx="909">
                  <c:v>90900</c:v>
                </c:pt>
                <c:pt idx="910">
                  <c:v>91000</c:v>
                </c:pt>
                <c:pt idx="911">
                  <c:v>91100</c:v>
                </c:pt>
                <c:pt idx="912">
                  <c:v>91200</c:v>
                </c:pt>
                <c:pt idx="913">
                  <c:v>91300</c:v>
                </c:pt>
                <c:pt idx="914">
                  <c:v>91400</c:v>
                </c:pt>
                <c:pt idx="915">
                  <c:v>91500</c:v>
                </c:pt>
                <c:pt idx="916">
                  <c:v>91600</c:v>
                </c:pt>
                <c:pt idx="917">
                  <c:v>91700</c:v>
                </c:pt>
                <c:pt idx="918">
                  <c:v>91800</c:v>
                </c:pt>
                <c:pt idx="919">
                  <c:v>91900</c:v>
                </c:pt>
                <c:pt idx="920">
                  <c:v>92000</c:v>
                </c:pt>
                <c:pt idx="921">
                  <c:v>92100</c:v>
                </c:pt>
                <c:pt idx="922">
                  <c:v>92200</c:v>
                </c:pt>
                <c:pt idx="923">
                  <c:v>92300</c:v>
                </c:pt>
                <c:pt idx="924">
                  <c:v>92400</c:v>
                </c:pt>
                <c:pt idx="925">
                  <c:v>92500</c:v>
                </c:pt>
                <c:pt idx="926">
                  <c:v>92600</c:v>
                </c:pt>
                <c:pt idx="927">
                  <c:v>92700</c:v>
                </c:pt>
                <c:pt idx="928">
                  <c:v>92800</c:v>
                </c:pt>
                <c:pt idx="929">
                  <c:v>92900</c:v>
                </c:pt>
                <c:pt idx="930">
                  <c:v>93000</c:v>
                </c:pt>
                <c:pt idx="931">
                  <c:v>93100</c:v>
                </c:pt>
                <c:pt idx="932">
                  <c:v>93200</c:v>
                </c:pt>
                <c:pt idx="933">
                  <c:v>93300</c:v>
                </c:pt>
                <c:pt idx="934">
                  <c:v>93400</c:v>
                </c:pt>
                <c:pt idx="935">
                  <c:v>93500</c:v>
                </c:pt>
                <c:pt idx="936">
                  <c:v>93600</c:v>
                </c:pt>
                <c:pt idx="937">
                  <c:v>93700</c:v>
                </c:pt>
                <c:pt idx="938">
                  <c:v>93800</c:v>
                </c:pt>
                <c:pt idx="939">
                  <c:v>93900</c:v>
                </c:pt>
                <c:pt idx="940">
                  <c:v>94000</c:v>
                </c:pt>
                <c:pt idx="941">
                  <c:v>94100</c:v>
                </c:pt>
                <c:pt idx="942">
                  <c:v>94200</c:v>
                </c:pt>
                <c:pt idx="943">
                  <c:v>94300</c:v>
                </c:pt>
                <c:pt idx="944">
                  <c:v>94400</c:v>
                </c:pt>
                <c:pt idx="945">
                  <c:v>94500</c:v>
                </c:pt>
                <c:pt idx="946">
                  <c:v>94600</c:v>
                </c:pt>
                <c:pt idx="947">
                  <c:v>94700</c:v>
                </c:pt>
                <c:pt idx="948">
                  <c:v>94800</c:v>
                </c:pt>
                <c:pt idx="949">
                  <c:v>94900</c:v>
                </c:pt>
                <c:pt idx="950">
                  <c:v>95000</c:v>
                </c:pt>
                <c:pt idx="951">
                  <c:v>95100</c:v>
                </c:pt>
                <c:pt idx="952">
                  <c:v>95200</c:v>
                </c:pt>
                <c:pt idx="953">
                  <c:v>95300</c:v>
                </c:pt>
                <c:pt idx="954">
                  <c:v>95400</c:v>
                </c:pt>
                <c:pt idx="955">
                  <c:v>95500</c:v>
                </c:pt>
                <c:pt idx="956">
                  <c:v>95600</c:v>
                </c:pt>
                <c:pt idx="957">
                  <c:v>95700</c:v>
                </c:pt>
                <c:pt idx="958">
                  <c:v>95800</c:v>
                </c:pt>
                <c:pt idx="959">
                  <c:v>95900</c:v>
                </c:pt>
                <c:pt idx="960">
                  <c:v>96000</c:v>
                </c:pt>
                <c:pt idx="961">
                  <c:v>96100</c:v>
                </c:pt>
                <c:pt idx="962">
                  <c:v>96200</c:v>
                </c:pt>
                <c:pt idx="963">
                  <c:v>96300</c:v>
                </c:pt>
                <c:pt idx="964">
                  <c:v>96400</c:v>
                </c:pt>
                <c:pt idx="965">
                  <c:v>96500</c:v>
                </c:pt>
                <c:pt idx="966">
                  <c:v>96600</c:v>
                </c:pt>
                <c:pt idx="967">
                  <c:v>96700</c:v>
                </c:pt>
                <c:pt idx="968">
                  <c:v>96800</c:v>
                </c:pt>
                <c:pt idx="969">
                  <c:v>96900</c:v>
                </c:pt>
                <c:pt idx="970">
                  <c:v>97000</c:v>
                </c:pt>
                <c:pt idx="971">
                  <c:v>97100</c:v>
                </c:pt>
                <c:pt idx="972">
                  <c:v>97200</c:v>
                </c:pt>
                <c:pt idx="973">
                  <c:v>97300</c:v>
                </c:pt>
                <c:pt idx="974">
                  <c:v>97400</c:v>
                </c:pt>
                <c:pt idx="975">
                  <c:v>97500</c:v>
                </c:pt>
                <c:pt idx="976">
                  <c:v>97600</c:v>
                </c:pt>
                <c:pt idx="977">
                  <c:v>97700</c:v>
                </c:pt>
                <c:pt idx="978">
                  <c:v>97800</c:v>
                </c:pt>
                <c:pt idx="979">
                  <c:v>97900</c:v>
                </c:pt>
                <c:pt idx="980">
                  <c:v>98000</c:v>
                </c:pt>
                <c:pt idx="981">
                  <c:v>98100</c:v>
                </c:pt>
                <c:pt idx="982">
                  <c:v>98200</c:v>
                </c:pt>
                <c:pt idx="983">
                  <c:v>98300</c:v>
                </c:pt>
                <c:pt idx="984">
                  <c:v>98400</c:v>
                </c:pt>
                <c:pt idx="985">
                  <c:v>98500</c:v>
                </c:pt>
                <c:pt idx="986">
                  <c:v>98600</c:v>
                </c:pt>
                <c:pt idx="987">
                  <c:v>98700</c:v>
                </c:pt>
                <c:pt idx="988">
                  <c:v>98800</c:v>
                </c:pt>
                <c:pt idx="989">
                  <c:v>98900</c:v>
                </c:pt>
                <c:pt idx="990">
                  <c:v>99000</c:v>
                </c:pt>
                <c:pt idx="991">
                  <c:v>99100</c:v>
                </c:pt>
                <c:pt idx="992">
                  <c:v>99200</c:v>
                </c:pt>
                <c:pt idx="993">
                  <c:v>99300</c:v>
                </c:pt>
                <c:pt idx="994">
                  <c:v>99400</c:v>
                </c:pt>
                <c:pt idx="995">
                  <c:v>99500</c:v>
                </c:pt>
                <c:pt idx="996">
                  <c:v>99600</c:v>
                </c:pt>
                <c:pt idx="997">
                  <c:v>99700</c:v>
                </c:pt>
                <c:pt idx="998">
                  <c:v>99800</c:v>
                </c:pt>
                <c:pt idx="999">
                  <c:v>99900</c:v>
                </c:pt>
                <c:pt idx="1000">
                  <c:v>100000</c:v>
                </c:pt>
                <c:pt idx="1001">
                  <c:v>100100</c:v>
                </c:pt>
                <c:pt idx="1002">
                  <c:v>100200</c:v>
                </c:pt>
                <c:pt idx="1003">
                  <c:v>100300</c:v>
                </c:pt>
                <c:pt idx="1004">
                  <c:v>100400</c:v>
                </c:pt>
                <c:pt idx="1005">
                  <c:v>100500</c:v>
                </c:pt>
                <c:pt idx="1006">
                  <c:v>100600</c:v>
                </c:pt>
                <c:pt idx="1007">
                  <c:v>100700</c:v>
                </c:pt>
                <c:pt idx="1008">
                  <c:v>100800</c:v>
                </c:pt>
                <c:pt idx="1009">
                  <c:v>100900</c:v>
                </c:pt>
                <c:pt idx="1010">
                  <c:v>101000</c:v>
                </c:pt>
                <c:pt idx="1011">
                  <c:v>101100</c:v>
                </c:pt>
                <c:pt idx="1012">
                  <c:v>101200</c:v>
                </c:pt>
                <c:pt idx="1013">
                  <c:v>101300</c:v>
                </c:pt>
                <c:pt idx="1014">
                  <c:v>101400</c:v>
                </c:pt>
                <c:pt idx="1015">
                  <c:v>101500</c:v>
                </c:pt>
                <c:pt idx="1016">
                  <c:v>101600</c:v>
                </c:pt>
                <c:pt idx="1017">
                  <c:v>101700</c:v>
                </c:pt>
                <c:pt idx="1018">
                  <c:v>101800</c:v>
                </c:pt>
                <c:pt idx="1019">
                  <c:v>101900</c:v>
                </c:pt>
                <c:pt idx="1020">
                  <c:v>102000</c:v>
                </c:pt>
                <c:pt idx="1021">
                  <c:v>102100</c:v>
                </c:pt>
                <c:pt idx="1022">
                  <c:v>102200</c:v>
                </c:pt>
                <c:pt idx="1023">
                  <c:v>102300</c:v>
                </c:pt>
                <c:pt idx="1024">
                  <c:v>102400</c:v>
                </c:pt>
                <c:pt idx="1025">
                  <c:v>102500</c:v>
                </c:pt>
                <c:pt idx="1026">
                  <c:v>102600</c:v>
                </c:pt>
                <c:pt idx="1027">
                  <c:v>102700</c:v>
                </c:pt>
                <c:pt idx="1028">
                  <c:v>102800</c:v>
                </c:pt>
                <c:pt idx="1029">
                  <c:v>102900</c:v>
                </c:pt>
                <c:pt idx="1030">
                  <c:v>103000</c:v>
                </c:pt>
                <c:pt idx="1031">
                  <c:v>103100</c:v>
                </c:pt>
                <c:pt idx="1032">
                  <c:v>103200</c:v>
                </c:pt>
                <c:pt idx="1033">
                  <c:v>103300</c:v>
                </c:pt>
                <c:pt idx="1034">
                  <c:v>103400</c:v>
                </c:pt>
                <c:pt idx="1035">
                  <c:v>103500</c:v>
                </c:pt>
                <c:pt idx="1036">
                  <c:v>103600</c:v>
                </c:pt>
                <c:pt idx="1037">
                  <c:v>103700</c:v>
                </c:pt>
                <c:pt idx="1038">
                  <c:v>103800</c:v>
                </c:pt>
                <c:pt idx="1039">
                  <c:v>103900</c:v>
                </c:pt>
                <c:pt idx="1040">
                  <c:v>104000</c:v>
                </c:pt>
                <c:pt idx="1041">
                  <c:v>104100</c:v>
                </c:pt>
                <c:pt idx="1042">
                  <c:v>104200</c:v>
                </c:pt>
                <c:pt idx="1043">
                  <c:v>104300</c:v>
                </c:pt>
                <c:pt idx="1044">
                  <c:v>104400</c:v>
                </c:pt>
                <c:pt idx="1045">
                  <c:v>104500</c:v>
                </c:pt>
                <c:pt idx="1046">
                  <c:v>104600</c:v>
                </c:pt>
                <c:pt idx="1047">
                  <c:v>104700</c:v>
                </c:pt>
                <c:pt idx="1048">
                  <c:v>104800</c:v>
                </c:pt>
                <c:pt idx="1049">
                  <c:v>104900</c:v>
                </c:pt>
                <c:pt idx="1050">
                  <c:v>105000</c:v>
                </c:pt>
                <c:pt idx="1051">
                  <c:v>105100</c:v>
                </c:pt>
                <c:pt idx="1052">
                  <c:v>105200</c:v>
                </c:pt>
                <c:pt idx="1053">
                  <c:v>105300</c:v>
                </c:pt>
                <c:pt idx="1054">
                  <c:v>105400</c:v>
                </c:pt>
                <c:pt idx="1055">
                  <c:v>105500</c:v>
                </c:pt>
                <c:pt idx="1056">
                  <c:v>105600</c:v>
                </c:pt>
                <c:pt idx="1057">
                  <c:v>105700</c:v>
                </c:pt>
                <c:pt idx="1058">
                  <c:v>105800</c:v>
                </c:pt>
                <c:pt idx="1059">
                  <c:v>105900</c:v>
                </c:pt>
                <c:pt idx="1060">
                  <c:v>106000</c:v>
                </c:pt>
                <c:pt idx="1061">
                  <c:v>106100</c:v>
                </c:pt>
                <c:pt idx="1062">
                  <c:v>106200</c:v>
                </c:pt>
                <c:pt idx="1063">
                  <c:v>106300</c:v>
                </c:pt>
                <c:pt idx="1064">
                  <c:v>106400</c:v>
                </c:pt>
                <c:pt idx="1065">
                  <c:v>106500</c:v>
                </c:pt>
                <c:pt idx="1066">
                  <c:v>106600</c:v>
                </c:pt>
                <c:pt idx="1067">
                  <c:v>106700</c:v>
                </c:pt>
                <c:pt idx="1068">
                  <c:v>106800</c:v>
                </c:pt>
                <c:pt idx="1069">
                  <c:v>106900</c:v>
                </c:pt>
                <c:pt idx="1070">
                  <c:v>107000</c:v>
                </c:pt>
                <c:pt idx="1071">
                  <c:v>107100</c:v>
                </c:pt>
                <c:pt idx="1072">
                  <c:v>107200</c:v>
                </c:pt>
                <c:pt idx="1073">
                  <c:v>107300</c:v>
                </c:pt>
                <c:pt idx="1074">
                  <c:v>107400</c:v>
                </c:pt>
                <c:pt idx="1075">
                  <c:v>107500</c:v>
                </c:pt>
                <c:pt idx="1076">
                  <c:v>107600</c:v>
                </c:pt>
                <c:pt idx="1077">
                  <c:v>107700</c:v>
                </c:pt>
                <c:pt idx="1078">
                  <c:v>107800</c:v>
                </c:pt>
                <c:pt idx="1079">
                  <c:v>107900</c:v>
                </c:pt>
                <c:pt idx="1080">
                  <c:v>108000</c:v>
                </c:pt>
                <c:pt idx="1081">
                  <c:v>108100</c:v>
                </c:pt>
                <c:pt idx="1082">
                  <c:v>108200</c:v>
                </c:pt>
                <c:pt idx="1083">
                  <c:v>108300</c:v>
                </c:pt>
                <c:pt idx="1084">
                  <c:v>108400</c:v>
                </c:pt>
                <c:pt idx="1085">
                  <c:v>108500</c:v>
                </c:pt>
                <c:pt idx="1086">
                  <c:v>108600</c:v>
                </c:pt>
                <c:pt idx="1087">
                  <c:v>108700</c:v>
                </c:pt>
                <c:pt idx="1088">
                  <c:v>108800</c:v>
                </c:pt>
                <c:pt idx="1089">
                  <c:v>108900</c:v>
                </c:pt>
                <c:pt idx="1090">
                  <c:v>109000</c:v>
                </c:pt>
                <c:pt idx="1091">
                  <c:v>109100</c:v>
                </c:pt>
                <c:pt idx="1092">
                  <c:v>109200</c:v>
                </c:pt>
                <c:pt idx="1093">
                  <c:v>109300</c:v>
                </c:pt>
                <c:pt idx="1094">
                  <c:v>109400</c:v>
                </c:pt>
                <c:pt idx="1095">
                  <c:v>109500</c:v>
                </c:pt>
                <c:pt idx="1096">
                  <c:v>109600</c:v>
                </c:pt>
                <c:pt idx="1097">
                  <c:v>109700</c:v>
                </c:pt>
                <c:pt idx="1098">
                  <c:v>109800</c:v>
                </c:pt>
                <c:pt idx="1099">
                  <c:v>109900</c:v>
                </c:pt>
                <c:pt idx="1100">
                  <c:v>110000</c:v>
                </c:pt>
                <c:pt idx="1101">
                  <c:v>110100</c:v>
                </c:pt>
                <c:pt idx="1102">
                  <c:v>110200</c:v>
                </c:pt>
                <c:pt idx="1103">
                  <c:v>110300</c:v>
                </c:pt>
                <c:pt idx="1104">
                  <c:v>110400</c:v>
                </c:pt>
                <c:pt idx="1105">
                  <c:v>110500</c:v>
                </c:pt>
                <c:pt idx="1106">
                  <c:v>110600</c:v>
                </c:pt>
                <c:pt idx="1107">
                  <c:v>110700</c:v>
                </c:pt>
                <c:pt idx="1108">
                  <c:v>110800</c:v>
                </c:pt>
                <c:pt idx="1109">
                  <c:v>110900</c:v>
                </c:pt>
                <c:pt idx="1110">
                  <c:v>111000</c:v>
                </c:pt>
                <c:pt idx="1111">
                  <c:v>111100</c:v>
                </c:pt>
                <c:pt idx="1112">
                  <c:v>111200</c:v>
                </c:pt>
                <c:pt idx="1113">
                  <c:v>111300</c:v>
                </c:pt>
                <c:pt idx="1114">
                  <c:v>111400</c:v>
                </c:pt>
                <c:pt idx="1115">
                  <c:v>111500</c:v>
                </c:pt>
                <c:pt idx="1116">
                  <c:v>111600</c:v>
                </c:pt>
                <c:pt idx="1117">
                  <c:v>111700</c:v>
                </c:pt>
                <c:pt idx="1118">
                  <c:v>111800</c:v>
                </c:pt>
                <c:pt idx="1119">
                  <c:v>111900</c:v>
                </c:pt>
                <c:pt idx="1120">
                  <c:v>112000</c:v>
                </c:pt>
                <c:pt idx="1121">
                  <c:v>112100</c:v>
                </c:pt>
                <c:pt idx="1122">
                  <c:v>112200</c:v>
                </c:pt>
                <c:pt idx="1123">
                  <c:v>112300</c:v>
                </c:pt>
                <c:pt idx="1124">
                  <c:v>112400</c:v>
                </c:pt>
                <c:pt idx="1125">
                  <c:v>112500</c:v>
                </c:pt>
                <c:pt idx="1126">
                  <c:v>112600</c:v>
                </c:pt>
                <c:pt idx="1127">
                  <c:v>112700</c:v>
                </c:pt>
                <c:pt idx="1128">
                  <c:v>112800</c:v>
                </c:pt>
                <c:pt idx="1129">
                  <c:v>112900</c:v>
                </c:pt>
                <c:pt idx="1130">
                  <c:v>113000</c:v>
                </c:pt>
                <c:pt idx="1131">
                  <c:v>113100</c:v>
                </c:pt>
                <c:pt idx="1132">
                  <c:v>113200</c:v>
                </c:pt>
                <c:pt idx="1133">
                  <c:v>113300</c:v>
                </c:pt>
                <c:pt idx="1134">
                  <c:v>113400</c:v>
                </c:pt>
                <c:pt idx="1135">
                  <c:v>113500</c:v>
                </c:pt>
                <c:pt idx="1136">
                  <c:v>113600</c:v>
                </c:pt>
                <c:pt idx="1137">
                  <c:v>113700</c:v>
                </c:pt>
                <c:pt idx="1138">
                  <c:v>113800</c:v>
                </c:pt>
                <c:pt idx="1139">
                  <c:v>113900</c:v>
                </c:pt>
                <c:pt idx="1140">
                  <c:v>114000</c:v>
                </c:pt>
                <c:pt idx="1141">
                  <c:v>114100</c:v>
                </c:pt>
                <c:pt idx="1142">
                  <c:v>114200</c:v>
                </c:pt>
                <c:pt idx="1143">
                  <c:v>114300</c:v>
                </c:pt>
                <c:pt idx="1144">
                  <c:v>114400</c:v>
                </c:pt>
                <c:pt idx="1145">
                  <c:v>114500</c:v>
                </c:pt>
                <c:pt idx="1146">
                  <c:v>114600</c:v>
                </c:pt>
                <c:pt idx="1147">
                  <c:v>114700</c:v>
                </c:pt>
                <c:pt idx="1148">
                  <c:v>114800</c:v>
                </c:pt>
                <c:pt idx="1149">
                  <c:v>114900</c:v>
                </c:pt>
                <c:pt idx="1150">
                  <c:v>115000</c:v>
                </c:pt>
                <c:pt idx="1151">
                  <c:v>115100</c:v>
                </c:pt>
                <c:pt idx="1152">
                  <c:v>115200</c:v>
                </c:pt>
                <c:pt idx="1153">
                  <c:v>115300</c:v>
                </c:pt>
                <c:pt idx="1154">
                  <c:v>115400</c:v>
                </c:pt>
                <c:pt idx="1155">
                  <c:v>115500</c:v>
                </c:pt>
                <c:pt idx="1156">
                  <c:v>115600</c:v>
                </c:pt>
                <c:pt idx="1157">
                  <c:v>115700</c:v>
                </c:pt>
                <c:pt idx="1158">
                  <c:v>115800</c:v>
                </c:pt>
                <c:pt idx="1159">
                  <c:v>115900</c:v>
                </c:pt>
                <c:pt idx="1160">
                  <c:v>116000</c:v>
                </c:pt>
                <c:pt idx="1161">
                  <c:v>116100</c:v>
                </c:pt>
                <c:pt idx="1162">
                  <c:v>116200</c:v>
                </c:pt>
                <c:pt idx="1163">
                  <c:v>116300</c:v>
                </c:pt>
                <c:pt idx="1164">
                  <c:v>116400</c:v>
                </c:pt>
                <c:pt idx="1165">
                  <c:v>116500</c:v>
                </c:pt>
                <c:pt idx="1166">
                  <c:v>116600</c:v>
                </c:pt>
                <c:pt idx="1167">
                  <c:v>116700</c:v>
                </c:pt>
                <c:pt idx="1168">
                  <c:v>116800</c:v>
                </c:pt>
                <c:pt idx="1169">
                  <c:v>116900</c:v>
                </c:pt>
                <c:pt idx="1170">
                  <c:v>117000</c:v>
                </c:pt>
                <c:pt idx="1171">
                  <c:v>117100</c:v>
                </c:pt>
                <c:pt idx="1172">
                  <c:v>117200</c:v>
                </c:pt>
                <c:pt idx="1173">
                  <c:v>117300</c:v>
                </c:pt>
                <c:pt idx="1174">
                  <c:v>117400</c:v>
                </c:pt>
                <c:pt idx="1175">
                  <c:v>117500</c:v>
                </c:pt>
                <c:pt idx="1176">
                  <c:v>117600</c:v>
                </c:pt>
                <c:pt idx="1177">
                  <c:v>117700</c:v>
                </c:pt>
                <c:pt idx="1178">
                  <c:v>117800</c:v>
                </c:pt>
                <c:pt idx="1179">
                  <c:v>117900</c:v>
                </c:pt>
                <c:pt idx="1180">
                  <c:v>118000</c:v>
                </c:pt>
                <c:pt idx="1181">
                  <c:v>118100</c:v>
                </c:pt>
                <c:pt idx="1182">
                  <c:v>118200</c:v>
                </c:pt>
                <c:pt idx="1183">
                  <c:v>118300</c:v>
                </c:pt>
                <c:pt idx="1184">
                  <c:v>118400</c:v>
                </c:pt>
                <c:pt idx="1185">
                  <c:v>118500</c:v>
                </c:pt>
                <c:pt idx="1186">
                  <c:v>118600</c:v>
                </c:pt>
                <c:pt idx="1187">
                  <c:v>118700</c:v>
                </c:pt>
                <c:pt idx="1188">
                  <c:v>118800</c:v>
                </c:pt>
                <c:pt idx="1189">
                  <c:v>118900</c:v>
                </c:pt>
                <c:pt idx="1190">
                  <c:v>119000</c:v>
                </c:pt>
                <c:pt idx="1191">
                  <c:v>119100</c:v>
                </c:pt>
                <c:pt idx="1192">
                  <c:v>119200</c:v>
                </c:pt>
                <c:pt idx="1193">
                  <c:v>119300</c:v>
                </c:pt>
                <c:pt idx="1194">
                  <c:v>119400</c:v>
                </c:pt>
                <c:pt idx="1195">
                  <c:v>119500</c:v>
                </c:pt>
                <c:pt idx="1196">
                  <c:v>119600</c:v>
                </c:pt>
                <c:pt idx="1197">
                  <c:v>119700</c:v>
                </c:pt>
                <c:pt idx="1198">
                  <c:v>119800</c:v>
                </c:pt>
                <c:pt idx="1199">
                  <c:v>119900</c:v>
                </c:pt>
                <c:pt idx="1200">
                  <c:v>120000</c:v>
                </c:pt>
                <c:pt idx="1201">
                  <c:v>120100</c:v>
                </c:pt>
                <c:pt idx="1202">
                  <c:v>120200</c:v>
                </c:pt>
                <c:pt idx="1203">
                  <c:v>120300</c:v>
                </c:pt>
                <c:pt idx="1204">
                  <c:v>120400</c:v>
                </c:pt>
                <c:pt idx="1205">
                  <c:v>120500</c:v>
                </c:pt>
                <c:pt idx="1206">
                  <c:v>120600</c:v>
                </c:pt>
                <c:pt idx="1207">
                  <c:v>120700</c:v>
                </c:pt>
                <c:pt idx="1208">
                  <c:v>120800</c:v>
                </c:pt>
                <c:pt idx="1209">
                  <c:v>120900</c:v>
                </c:pt>
                <c:pt idx="1210">
                  <c:v>121000</c:v>
                </c:pt>
                <c:pt idx="1211">
                  <c:v>121100</c:v>
                </c:pt>
                <c:pt idx="1212">
                  <c:v>121200</c:v>
                </c:pt>
                <c:pt idx="1213">
                  <c:v>121300</c:v>
                </c:pt>
                <c:pt idx="1214">
                  <c:v>121400</c:v>
                </c:pt>
                <c:pt idx="1215">
                  <c:v>121500</c:v>
                </c:pt>
                <c:pt idx="1216">
                  <c:v>121600</c:v>
                </c:pt>
                <c:pt idx="1217">
                  <c:v>121700</c:v>
                </c:pt>
                <c:pt idx="1218">
                  <c:v>121800</c:v>
                </c:pt>
                <c:pt idx="1219">
                  <c:v>121900</c:v>
                </c:pt>
                <c:pt idx="1220">
                  <c:v>122000</c:v>
                </c:pt>
                <c:pt idx="1221">
                  <c:v>122100</c:v>
                </c:pt>
                <c:pt idx="1222">
                  <c:v>122200</c:v>
                </c:pt>
                <c:pt idx="1223">
                  <c:v>122300</c:v>
                </c:pt>
                <c:pt idx="1224">
                  <c:v>122400</c:v>
                </c:pt>
                <c:pt idx="1225">
                  <c:v>122500</c:v>
                </c:pt>
                <c:pt idx="1226">
                  <c:v>122600</c:v>
                </c:pt>
                <c:pt idx="1227">
                  <c:v>122700</c:v>
                </c:pt>
                <c:pt idx="1228">
                  <c:v>122800</c:v>
                </c:pt>
                <c:pt idx="1229">
                  <c:v>122900</c:v>
                </c:pt>
                <c:pt idx="1230">
                  <c:v>123000</c:v>
                </c:pt>
                <c:pt idx="1231">
                  <c:v>123100</c:v>
                </c:pt>
                <c:pt idx="1232">
                  <c:v>123200</c:v>
                </c:pt>
                <c:pt idx="1233">
                  <c:v>123300</c:v>
                </c:pt>
                <c:pt idx="1234">
                  <c:v>123400</c:v>
                </c:pt>
                <c:pt idx="1235">
                  <c:v>123500</c:v>
                </c:pt>
                <c:pt idx="1236">
                  <c:v>123600</c:v>
                </c:pt>
                <c:pt idx="1237">
                  <c:v>123700</c:v>
                </c:pt>
                <c:pt idx="1238">
                  <c:v>123800</c:v>
                </c:pt>
                <c:pt idx="1239">
                  <c:v>123900</c:v>
                </c:pt>
                <c:pt idx="1240">
                  <c:v>124000</c:v>
                </c:pt>
                <c:pt idx="1241">
                  <c:v>124100</c:v>
                </c:pt>
                <c:pt idx="1242">
                  <c:v>124200</c:v>
                </c:pt>
                <c:pt idx="1243">
                  <c:v>124300</c:v>
                </c:pt>
                <c:pt idx="1244">
                  <c:v>124400</c:v>
                </c:pt>
                <c:pt idx="1245">
                  <c:v>124500</c:v>
                </c:pt>
                <c:pt idx="1246">
                  <c:v>124600</c:v>
                </c:pt>
                <c:pt idx="1247">
                  <c:v>124700</c:v>
                </c:pt>
                <c:pt idx="1248">
                  <c:v>124800</c:v>
                </c:pt>
                <c:pt idx="1249">
                  <c:v>124900</c:v>
                </c:pt>
                <c:pt idx="1250">
                  <c:v>125000</c:v>
                </c:pt>
                <c:pt idx="1251">
                  <c:v>125100</c:v>
                </c:pt>
                <c:pt idx="1252">
                  <c:v>125200</c:v>
                </c:pt>
                <c:pt idx="1253">
                  <c:v>125300</c:v>
                </c:pt>
                <c:pt idx="1254">
                  <c:v>125400</c:v>
                </c:pt>
                <c:pt idx="1255">
                  <c:v>125500</c:v>
                </c:pt>
                <c:pt idx="1256">
                  <c:v>125600</c:v>
                </c:pt>
                <c:pt idx="1257">
                  <c:v>125700</c:v>
                </c:pt>
                <c:pt idx="1258">
                  <c:v>125800</c:v>
                </c:pt>
                <c:pt idx="1259">
                  <c:v>125900</c:v>
                </c:pt>
                <c:pt idx="1260">
                  <c:v>126000</c:v>
                </c:pt>
                <c:pt idx="1261">
                  <c:v>126100</c:v>
                </c:pt>
                <c:pt idx="1262">
                  <c:v>126200</c:v>
                </c:pt>
                <c:pt idx="1263">
                  <c:v>126300</c:v>
                </c:pt>
                <c:pt idx="1264">
                  <c:v>126400</c:v>
                </c:pt>
                <c:pt idx="1265">
                  <c:v>126500</c:v>
                </c:pt>
                <c:pt idx="1266">
                  <c:v>126600</c:v>
                </c:pt>
                <c:pt idx="1267">
                  <c:v>126700</c:v>
                </c:pt>
                <c:pt idx="1268">
                  <c:v>126800</c:v>
                </c:pt>
                <c:pt idx="1269">
                  <c:v>126900</c:v>
                </c:pt>
                <c:pt idx="1270">
                  <c:v>127000</c:v>
                </c:pt>
                <c:pt idx="1271">
                  <c:v>127100</c:v>
                </c:pt>
                <c:pt idx="1272">
                  <c:v>127200</c:v>
                </c:pt>
                <c:pt idx="1273">
                  <c:v>127300</c:v>
                </c:pt>
                <c:pt idx="1274">
                  <c:v>127400</c:v>
                </c:pt>
                <c:pt idx="1275">
                  <c:v>127500</c:v>
                </c:pt>
                <c:pt idx="1276">
                  <c:v>127600</c:v>
                </c:pt>
                <c:pt idx="1277">
                  <c:v>127700</c:v>
                </c:pt>
                <c:pt idx="1278">
                  <c:v>127800</c:v>
                </c:pt>
                <c:pt idx="1279">
                  <c:v>127900</c:v>
                </c:pt>
                <c:pt idx="1280">
                  <c:v>128000</c:v>
                </c:pt>
                <c:pt idx="1281">
                  <c:v>128100</c:v>
                </c:pt>
                <c:pt idx="1282">
                  <c:v>128200</c:v>
                </c:pt>
                <c:pt idx="1283">
                  <c:v>128300</c:v>
                </c:pt>
                <c:pt idx="1284">
                  <c:v>128400</c:v>
                </c:pt>
                <c:pt idx="1285">
                  <c:v>128500</c:v>
                </c:pt>
                <c:pt idx="1286">
                  <c:v>128600</c:v>
                </c:pt>
                <c:pt idx="1287">
                  <c:v>128700</c:v>
                </c:pt>
                <c:pt idx="1288">
                  <c:v>128800</c:v>
                </c:pt>
                <c:pt idx="1289">
                  <c:v>128900</c:v>
                </c:pt>
                <c:pt idx="1290">
                  <c:v>129000</c:v>
                </c:pt>
                <c:pt idx="1291">
                  <c:v>129100</c:v>
                </c:pt>
                <c:pt idx="1292">
                  <c:v>129200</c:v>
                </c:pt>
                <c:pt idx="1293">
                  <c:v>129300</c:v>
                </c:pt>
                <c:pt idx="1294">
                  <c:v>129400</c:v>
                </c:pt>
                <c:pt idx="1295">
                  <c:v>129500</c:v>
                </c:pt>
                <c:pt idx="1296">
                  <c:v>129600</c:v>
                </c:pt>
                <c:pt idx="1297">
                  <c:v>129700</c:v>
                </c:pt>
                <c:pt idx="1298">
                  <c:v>129800</c:v>
                </c:pt>
                <c:pt idx="1299">
                  <c:v>129900</c:v>
                </c:pt>
                <c:pt idx="1300">
                  <c:v>130000</c:v>
                </c:pt>
                <c:pt idx="1301">
                  <c:v>130100</c:v>
                </c:pt>
                <c:pt idx="1302">
                  <c:v>130200</c:v>
                </c:pt>
                <c:pt idx="1303">
                  <c:v>130300</c:v>
                </c:pt>
                <c:pt idx="1304">
                  <c:v>130400</c:v>
                </c:pt>
                <c:pt idx="1305">
                  <c:v>130500</c:v>
                </c:pt>
                <c:pt idx="1306">
                  <c:v>130600</c:v>
                </c:pt>
                <c:pt idx="1307">
                  <c:v>130700</c:v>
                </c:pt>
                <c:pt idx="1308">
                  <c:v>130800</c:v>
                </c:pt>
                <c:pt idx="1309">
                  <c:v>130900</c:v>
                </c:pt>
                <c:pt idx="1310">
                  <c:v>131000</c:v>
                </c:pt>
                <c:pt idx="1311">
                  <c:v>131100</c:v>
                </c:pt>
                <c:pt idx="1312">
                  <c:v>131200</c:v>
                </c:pt>
                <c:pt idx="1313">
                  <c:v>131300</c:v>
                </c:pt>
                <c:pt idx="1314">
                  <c:v>131400</c:v>
                </c:pt>
                <c:pt idx="1315">
                  <c:v>131500</c:v>
                </c:pt>
                <c:pt idx="1316">
                  <c:v>131600</c:v>
                </c:pt>
                <c:pt idx="1317">
                  <c:v>131700</c:v>
                </c:pt>
                <c:pt idx="1318">
                  <c:v>131800</c:v>
                </c:pt>
                <c:pt idx="1319">
                  <c:v>131900</c:v>
                </c:pt>
                <c:pt idx="1320">
                  <c:v>132000</c:v>
                </c:pt>
                <c:pt idx="1321">
                  <c:v>132100</c:v>
                </c:pt>
                <c:pt idx="1322">
                  <c:v>132200</c:v>
                </c:pt>
                <c:pt idx="1323">
                  <c:v>132300</c:v>
                </c:pt>
                <c:pt idx="1324">
                  <c:v>132400</c:v>
                </c:pt>
                <c:pt idx="1325">
                  <c:v>132500</c:v>
                </c:pt>
                <c:pt idx="1326">
                  <c:v>132600</c:v>
                </c:pt>
                <c:pt idx="1327">
                  <c:v>132700</c:v>
                </c:pt>
                <c:pt idx="1328">
                  <c:v>132800</c:v>
                </c:pt>
                <c:pt idx="1329">
                  <c:v>132900</c:v>
                </c:pt>
                <c:pt idx="1330">
                  <c:v>133000</c:v>
                </c:pt>
                <c:pt idx="1331">
                  <c:v>133100</c:v>
                </c:pt>
                <c:pt idx="1332">
                  <c:v>133200</c:v>
                </c:pt>
                <c:pt idx="1333">
                  <c:v>133300</c:v>
                </c:pt>
                <c:pt idx="1334">
                  <c:v>133400</c:v>
                </c:pt>
                <c:pt idx="1335">
                  <c:v>133500</c:v>
                </c:pt>
                <c:pt idx="1336">
                  <c:v>133600</c:v>
                </c:pt>
                <c:pt idx="1337">
                  <c:v>133700</c:v>
                </c:pt>
                <c:pt idx="1338">
                  <c:v>133800</c:v>
                </c:pt>
                <c:pt idx="1339">
                  <c:v>133900</c:v>
                </c:pt>
                <c:pt idx="1340">
                  <c:v>134000</c:v>
                </c:pt>
                <c:pt idx="1341">
                  <c:v>134100</c:v>
                </c:pt>
                <c:pt idx="1342">
                  <c:v>134200</c:v>
                </c:pt>
                <c:pt idx="1343">
                  <c:v>134300</c:v>
                </c:pt>
                <c:pt idx="1344">
                  <c:v>134400</c:v>
                </c:pt>
                <c:pt idx="1345">
                  <c:v>134500</c:v>
                </c:pt>
                <c:pt idx="1346">
                  <c:v>134600</c:v>
                </c:pt>
                <c:pt idx="1347">
                  <c:v>134700</c:v>
                </c:pt>
                <c:pt idx="1348">
                  <c:v>134800</c:v>
                </c:pt>
                <c:pt idx="1349">
                  <c:v>134900</c:v>
                </c:pt>
                <c:pt idx="1350">
                  <c:v>135000</c:v>
                </c:pt>
                <c:pt idx="1351">
                  <c:v>135100</c:v>
                </c:pt>
                <c:pt idx="1352">
                  <c:v>135200</c:v>
                </c:pt>
                <c:pt idx="1353">
                  <c:v>135300</c:v>
                </c:pt>
                <c:pt idx="1354">
                  <c:v>135400</c:v>
                </c:pt>
                <c:pt idx="1355">
                  <c:v>135500</c:v>
                </c:pt>
                <c:pt idx="1356">
                  <c:v>135600</c:v>
                </c:pt>
                <c:pt idx="1357">
                  <c:v>135700</c:v>
                </c:pt>
                <c:pt idx="1358">
                  <c:v>135800</c:v>
                </c:pt>
                <c:pt idx="1359">
                  <c:v>135900</c:v>
                </c:pt>
                <c:pt idx="1360">
                  <c:v>136000</c:v>
                </c:pt>
                <c:pt idx="1361">
                  <c:v>136100</c:v>
                </c:pt>
                <c:pt idx="1362">
                  <c:v>136200</c:v>
                </c:pt>
                <c:pt idx="1363">
                  <c:v>136300</c:v>
                </c:pt>
                <c:pt idx="1364">
                  <c:v>136400</c:v>
                </c:pt>
                <c:pt idx="1365">
                  <c:v>136500</c:v>
                </c:pt>
                <c:pt idx="1366">
                  <c:v>136600</c:v>
                </c:pt>
                <c:pt idx="1367">
                  <c:v>136700</c:v>
                </c:pt>
                <c:pt idx="1368">
                  <c:v>136800</c:v>
                </c:pt>
                <c:pt idx="1369">
                  <c:v>136900</c:v>
                </c:pt>
                <c:pt idx="1370">
                  <c:v>137000</c:v>
                </c:pt>
                <c:pt idx="1371">
                  <c:v>137100</c:v>
                </c:pt>
                <c:pt idx="1372">
                  <c:v>137200</c:v>
                </c:pt>
                <c:pt idx="1373">
                  <c:v>137300</c:v>
                </c:pt>
                <c:pt idx="1374">
                  <c:v>137400</c:v>
                </c:pt>
                <c:pt idx="1375">
                  <c:v>137500</c:v>
                </c:pt>
                <c:pt idx="1376">
                  <c:v>137600</c:v>
                </c:pt>
                <c:pt idx="1377">
                  <c:v>137700</c:v>
                </c:pt>
                <c:pt idx="1378">
                  <c:v>137800</c:v>
                </c:pt>
                <c:pt idx="1379">
                  <c:v>137900</c:v>
                </c:pt>
                <c:pt idx="1380">
                  <c:v>138000</c:v>
                </c:pt>
                <c:pt idx="1381">
                  <c:v>138100</c:v>
                </c:pt>
                <c:pt idx="1382">
                  <c:v>138200</c:v>
                </c:pt>
                <c:pt idx="1383">
                  <c:v>138300</c:v>
                </c:pt>
                <c:pt idx="1384">
                  <c:v>138400</c:v>
                </c:pt>
                <c:pt idx="1385">
                  <c:v>138500</c:v>
                </c:pt>
                <c:pt idx="1386">
                  <c:v>138600</c:v>
                </c:pt>
                <c:pt idx="1387">
                  <c:v>138700</c:v>
                </c:pt>
                <c:pt idx="1388">
                  <c:v>138800</c:v>
                </c:pt>
                <c:pt idx="1389">
                  <c:v>138900</c:v>
                </c:pt>
                <c:pt idx="1390">
                  <c:v>139000</c:v>
                </c:pt>
                <c:pt idx="1391">
                  <c:v>139100</c:v>
                </c:pt>
                <c:pt idx="1392">
                  <c:v>139200</c:v>
                </c:pt>
                <c:pt idx="1393">
                  <c:v>139300</c:v>
                </c:pt>
                <c:pt idx="1394">
                  <c:v>139400</c:v>
                </c:pt>
                <c:pt idx="1395">
                  <c:v>139500</c:v>
                </c:pt>
                <c:pt idx="1396">
                  <c:v>139600</c:v>
                </c:pt>
                <c:pt idx="1397">
                  <c:v>139700</c:v>
                </c:pt>
                <c:pt idx="1398">
                  <c:v>139800</c:v>
                </c:pt>
                <c:pt idx="1399">
                  <c:v>139900</c:v>
                </c:pt>
                <c:pt idx="1400">
                  <c:v>140000</c:v>
                </c:pt>
                <c:pt idx="1401">
                  <c:v>140100</c:v>
                </c:pt>
                <c:pt idx="1402">
                  <c:v>140200</c:v>
                </c:pt>
                <c:pt idx="1403">
                  <c:v>140300</c:v>
                </c:pt>
                <c:pt idx="1404">
                  <c:v>140400</c:v>
                </c:pt>
                <c:pt idx="1405">
                  <c:v>140500</c:v>
                </c:pt>
                <c:pt idx="1406">
                  <c:v>140600</c:v>
                </c:pt>
                <c:pt idx="1407">
                  <c:v>140700</c:v>
                </c:pt>
                <c:pt idx="1408">
                  <c:v>140800</c:v>
                </c:pt>
                <c:pt idx="1409">
                  <c:v>140900</c:v>
                </c:pt>
                <c:pt idx="1410">
                  <c:v>141000</c:v>
                </c:pt>
                <c:pt idx="1411">
                  <c:v>141100</c:v>
                </c:pt>
                <c:pt idx="1412">
                  <c:v>141200</c:v>
                </c:pt>
                <c:pt idx="1413">
                  <c:v>141300</c:v>
                </c:pt>
                <c:pt idx="1414">
                  <c:v>141400</c:v>
                </c:pt>
                <c:pt idx="1415">
                  <c:v>141500</c:v>
                </c:pt>
                <c:pt idx="1416">
                  <c:v>141600</c:v>
                </c:pt>
                <c:pt idx="1417">
                  <c:v>141700</c:v>
                </c:pt>
                <c:pt idx="1418">
                  <c:v>141800</c:v>
                </c:pt>
                <c:pt idx="1419">
                  <c:v>141900</c:v>
                </c:pt>
                <c:pt idx="1420">
                  <c:v>142000</c:v>
                </c:pt>
                <c:pt idx="1421">
                  <c:v>142100</c:v>
                </c:pt>
                <c:pt idx="1422">
                  <c:v>142200</c:v>
                </c:pt>
                <c:pt idx="1423">
                  <c:v>142300</c:v>
                </c:pt>
                <c:pt idx="1424">
                  <c:v>142400</c:v>
                </c:pt>
                <c:pt idx="1425">
                  <c:v>142500</c:v>
                </c:pt>
                <c:pt idx="1426">
                  <c:v>142600</c:v>
                </c:pt>
                <c:pt idx="1427">
                  <c:v>142700</c:v>
                </c:pt>
                <c:pt idx="1428">
                  <c:v>142800</c:v>
                </c:pt>
                <c:pt idx="1429">
                  <c:v>142900</c:v>
                </c:pt>
                <c:pt idx="1430">
                  <c:v>143000</c:v>
                </c:pt>
                <c:pt idx="1431">
                  <c:v>143100</c:v>
                </c:pt>
                <c:pt idx="1432">
                  <c:v>143200</c:v>
                </c:pt>
                <c:pt idx="1433">
                  <c:v>143300</c:v>
                </c:pt>
                <c:pt idx="1434">
                  <c:v>143400</c:v>
                </c:pt>
                <c:pt idx="1435">
                  <c:v>143500</c:v>
                </c:pt>
                <c:pt idx="1436">
                  <c:v>143600</c:v>
                </c:pt>
                <c:pt idx="1437">
                  <c:v>143700</c:v>
                </c:pt>
                <c:pt idx="1438">
                  <c:v>143800</c:v>
                </c:pt>
                <c:pt idx="1439">
                  <c:v>143900</c:v>
                </c:pt>
                <c:pt idx="1440">
                  <c:v>144000</c:v>
                </c:pt>
                <c:pt idx="1441">
                  <c:v>144100</c:v>
                </c:pt>
                <c:pt idx="1442">
                  <c:v>144200</c:v>
                </c:pt>
                <c:pt idx="1443">
                  <c:v>144300</c:v>
                </c:pt>
                <c:pt idx="1444">
                  <c:v>144400</c:v>
                </c:pt>
                <c:pt idx="1445">
                  <c:v>144500</c:v>
                </c:pt>
                <c:pt idx="1446">
                  <c:v>144600</c:v>
                </c:pt>
                <c:pt idx="1447">
                  <c:v>144700</c:v>
                </c:pt>
                <c:pt idx="1448">
                  <c:v>144800</c:v>
                </c:pt>
                <c:pt idx="1449">
                  <c:v>144900</c:v>
                </c:pt>
                <c:pt idx="1450">
                  <c:v>145000</c:v>
                </c:pt>
                <c:pt idx="1451">
                  <c:v>145100</c:v>
                </c:pt>
                <c:pt idx="1452">
                  <c:v>145200</c:v>
                </c:pt>
                <c:pt idx="1453">
                  <c:v>145300</c:v>
                </c:pt>
                <c:pt idx="1454">
                  <c:v>145400</c:v>
                </c:pt>
                <c:pt idx="1455">
                  <c:v>145500</c:v>
                </c:pt>
                <c:pt idx="1456">
                  <c:v>145600</c:v>
                </c:pt>
                <c:pt idx="1457">
                  <c:v>145700</c:v>
                </c:pt>
                <c:pt idx="1458">
                  <c:v>145800</c:v>
                </c:pt>
                <c:pt idx="1459">
                  <c:v>145900</c:v>
                </c:pt>
                <c:pt idx="1460">
                  <c:v>146000</c:v>
                </c:pt>
                <c:pt idx="1461">
                  <c:v>146100</c:v>
                </c:pt>
                <c:pt idx="1462">
                  <c:v>146200</c:v>
                </c:pt>
                <c:pt idx="1463">
                  <c:v>146300</c:v>
                </c:pt>
                <c:pt idx="1464">
                  <c:v>146400</c:v>
                </c:pt>
                <c:pt idx="1465">
                  <c:v>146500</c:v>
                </c:pt>
                <c:pt idx="1466">
                  <c:v>146600</c:v>
                </c:pt>
                <c:pt idx="1467">
                  <c:v>146700</c:v>
                </c:pt>
                <c:pt idx="1468">
                  <c:v>146800</c:v>
                </c:pt>
                <c:pt idx="1469">
                  <c:v>146900</c:v>
                </c:pt>
                <c:pt idx="1470">
                  <c:v>147000</c:v>
                </c:pt>
                <c:pt idx="1471">
                  <c:v>147100</c:v>
                </c:pt>
                <c:pt idx="1472">
                  <c:v>147200</c:v>
                </c:pt>
                <c:pt idx="1473">
                  <c:v>147300</c:v>
                </c:pt>
                <c:pt idx="1474">
                  <c:v>147400</c:v>
                </c:pt>
                <c:pt idx="1475">
                  <c:v>147500</c:v>
                </c:pt>
                <c:pt idx="1476">
                  <c:v>147600</c:v>
                </c:pt>
                <c:pt idx="1477">
                  <c:v>147700</c:v>
                </c:pt>
                <c:pt idx="1478">
                  <c:v>147800</c:v>
                </c:pt>
                <c:pt idx="1479">
                  <c:v>147900</c:v>
                </c:pt>
                <c:pt idx="1480">
                  <c:v>148000</c:v>
                </c:pt>
                <c:pt idx="1481">
                  <c:v>148100</c:v>
                </c:pt>
                <c:pt idx="1482">
                  <c:v>148200</c:v>
                </c:pt>
                <c:pt idx="1483">
                  <c:v>148300</c:v>
                </c:pt>
                <c:pt idx="1484">
                  <c:v>148400</c:v>
                </c:pt>
                <c:pt idx="1485">
                  <c:v>148500</c:v>
                </c:pt>
                <c:pt idx="1486">
                  <c:v>148600</c:v>
                </c:pt>
                <c:pt idx="1487">
                  <c:v>148700</c:v>
                </c:pt>
                <c:pt idx="1488">
                  <c:v>148800</c:v>
                </c:pt>
                <c:pt idx="1489">
                  <c:v>148900</c:v>
                </c:pt>
                <c:pt idx="1490">
                  <c:v>149000</c:v>
                </c:pt>
                <c:pt idx="1491">
                  <c:v>149100</c:v>
                </c:pt>
                <c:pt idx="1492">
                  <c:v>149200</c:v>
                </c:pt>
                <c:pt idx="1493">
                  <c:v>149300</c:v>
                </c:pt>
                <c:pt idx="1494">
                  <c:v>149400</c:v>
                </c:pt>
                <c:pt idx="1495">
                  <c:v>149500</c:v>
                </c:pt>
                <c:pt idx="1496">
                  <c:v>149600</c:v>
                </c:pt>
                <c:pt idx="1497">
                  <c:v>149700</c:v>
                </c:pt>
                <c:pt idx="1498">
                  <c:v>149800</c:v>
                </c:pt>
                <c:pt idx="1499">
                  <c:v>149900</c:v>
                </c:pt>
                <c:pt idx="1500">
                  <c:v>150000</c:v>
                </c:pt>
                <c:pt idx="1501">
                  <c:v>150100</c:v>
                </c:pt>
                <c:pt idx="1502">
                  <c:v>150200</c:v>
                </c:pt>
                <c:pt idx="1503">
                  <c:v>150300</c:v>
                </c:pt>
                <c:pt idx="1504">
                  <c:v>150400</c:v>
                </c:pt>
                <c:pt idx="1505">
                  <c:v>150500</c:v>
                </c:pt>
                <c:pt idx="1506">
                  <c:v>150600</c:v>
                </c:pt>
                <c:pt idx="1507">
                  <c:v>150700</c:v>
                </c:pt>
                <c:pt idx="1508">
                  <c:v>150800</c:v>
                </c:pt>
                <c:pt idx="1509">
                  <c:v>150900</c:v>
                </c:pt>
                <c:pt idx="1510">
                  <c:v>151000</c:v>
                </c:pt>
                <c:pt idx="1511">
                  <c:v>151100</c:v>
                </c:pt>
                <c:pt idx="1512">
                  <c:v>151200</c:v>
                </c:pt>
                <c:pt idx="1513">
                  <c:v>151300</c:v>
                </c:pt>
                <c:pt idx="1514">
                  <c:v>151400</c:v>
                </c:pt>
                <c:pt idx="1515">
                  <c:v>151500</c:v>
                </c:pt>
                <c:pt idx="1516">
                  <c:v>151600</c:v>
                </c:pt>
                <c:pt idx="1517">
                  <c:v>151700</c:v>
                </c:pt>
                <c:pt idx="1518">
                  <c:v>151800</c:v>
                </c:pt>
                <c:pt idx="1519">
                  <c:v>151900</c:v>
                </c:pt>
                <c:pt idx="1520">
                  <c:v>152000</c:v>
                </c:pt>
                <c:pt idx="1521">
                  <c:v>152100</c:v>
                </c:pt>
                <c:pt idx="1522">
                  <c:v>152200</c:v>
                </c:pt>
                <c:pt idx="1523">
                  <c:v>152300</c:v>
                </c:pt>
                <c:pt idx="1524">
                  <c:v>152400</c:v>
                </c:pt>
                <c:pt idx="1525">
                  <c:v>152500</c:v>
                </c:pt>
                <c:pt idx="1526">
                  <c:v>152600</c:v>
                </c:pt>
                <c:pt idx="1527">
                  <c:v>152700</c:v>
                </c:pt>
                <c:pt idx="1528">
                  <c:v>152800</c:v>
                </c:pt>
                <c:pt idx="1529">
                  <c:v>152900</c:v>
                </c:pt>
                <c:pt idx="1530">
                  <c:v>153000</c:v>
                </c:pt>
                <c:pt idx="1531">
                  <c:v>153100</c:v>
                </c:pt>
                <c:pt idx="1532">
                  <c:v>153200</c:v>
                </c:pt>
                <c:pt idx="1533">
                  <c:v>153300</c:v>
                </c:pt>
                <c:pt idx="1534">
                  <c:v>153400</c:v>
                </c:pt>
                <c:pt idx="1535">
                  <c:v>153500</c:v>
                </c:pt>
                <c:pt idx="1536">
                  <c:v>153600</c:v>
                </c:pt>
                <c:pt idx="1537">
                  <c:v>153700</c:v>
                </c:pt>
                <c:pt idx="1538">
                  <c:v>153800</c:v>
                </c:pt>
                <c:pt idx="1539">
                  <c:v>153900</c:v>
                </c:pt>
                <c:pt idx="1540">
                  <c:v>154000</c:v>
                </c:pt>
                <c:pt idx="1541">
                  <c:v>154100</c:v>
                </c:pt>
                <c:pt idx="1542">
                  <c:v>154200</c:v>
                </c:pt>
                <c:pt idx="1543">
                  <c:v>154300</c:v>
                </c:pt>
                <c:pt idx="1544">
                  <c:v>154400</c:v>
                </c:pt>
                <c:pt idx="1545">
                  <c:v>154500</c:v>
                </c:pt>
                <c:pt idx="1546">
                  <c:v>154600</c:v>
                </c:pt>
                <c:pt idx="1547">
                  <c:v>154700</c:v>
                </c:pt>
                <c:pt idx="1548">
                  <c:v>154800</c:v>
                </c:pt>
                <c:pt idx="1549">
                  <c:v>154900</c:v>
                </c:pt>
                <c:pt idx="1550">
                  <c:v>155000</c:v>
                </c:pt>
                <c:pt idx="1551">
                  <c:v>155100</c:v>
                </c:pt>
                <c:pt idx="1552">
                  <c:v>155200</c:v>
                </c:pt>
                <c:pt idx="1553">
                  <c:v>155300</c:v>
                </c:pt>
                <c:pt idx="1554">
                  <c:v>155400</c:v>
                </c:pt>
                <c:pt idx="1555">
                  <c:v>155500</c:v>
                </c:pt>
                <c:pt idx="1556">
                  <c:v>155600</c:v>
                </c:pt>
                <c:pt idx="1557">
                  <c:v>155700</c:v>
                </c:pt>
                <c:pt idx="1558">
                  <c:v>155800</c:v>
                </c:pt>
                <c:pt idx="1559">
                  <c:v>155900</c:v>
                </c:pt>
                <c:pt idx="1560">
                  <c:v>156000</c:v>
                </c:pt>
                <c:pt idx="1561">
                  <c:v>156100</c:v>
                </c:pt>
                <c:pt idx="1562">
                  <c:v>156200</c:v>
                </c:pt>
                <c:pt idx="1563">
                  <c:v>156300</c:v>
                </c:pt>
                <c:pt idx="1564">
                  <c:v>156400</c:v>
                </c:pt>
                <c:pt idx="1565">
                  <c:v>156500</c:v>
                </c:pt>
                <c:pt idx="1566">
                  <c:v>156600</c:v>
                </c:pt>
                <c:pt idx="1567">
                  <c:v>156700</c:v>
                </c:pt>
                <c:pt idx="1568">
                  <c:v>156800</c:v>
                </c:pt>
                <c:pt idx="1569">
                  <c:v>156900</c:v>
                </c:pt>
                <c:pt idx="1570">
                  <c:v>157000</c:v>
                </c:pt>
                <c:pt idx="1571">
                  <c:v>157100</c:v>
                </c:pt>
                <c:pt idx="1572">
                  <c:v>157200</c:v>
                </c:pt>
                <c:pt idx="1573">
                  <c:v>157300</c:v>
                </c:pt>
                <c:pt idx="1574">
                  <c:v>157400</c:v>
                </c:pt>
                <c:pt idx="1575">
                  <c:v>157500</c:v>
                </c:pt>
                <c:pt idx="1576">
                  <c:v>157600</c:v>
                </c:pt>
                <c:pt idx="1577">
                  <c:v>157700</c:v>
                </c:pt>
                <c:pt idx="1578">
                  <c:v>157800</c:v>
                </c:pt>
                <c:pt idx="1579">
                  <c:v>157900</c:v>
                </c:pt>
                <c:pt idx="1580">
                  <c:v>158000</c:v>
                </c:pt>
                <c:pt idx="1581">
                  <c:v>158100</c:v>
                </c:pt>
                <c:pt idx="1582">
                  <c:v>158200</c:v>
                </c:pt>
                <c:pt idx="1583">
                  <c:v>158300</c:v>
                </c:pt>
                <c:pt idx="1584">
                  <c:v>158400</c:v>
                </c:pt>
                <c:pt idx="1585">
                  <c:v>158500</c:v>
                </c:pt>
                <c:pt idx="1586">
                  <c:v>158600</c:v>
                </c:pt>
                <c:pt idx="1587">
                  <c:v>158700</c:v>
                </c:pt>
                <c:pt idx="1588">
                  <c:v>158800</c:v>
                </c:pt>
                <c:pt idx="1589">
                  <c:v>158900</c:v>
                </c:pt>
                <c:pt idx="1590">
                  <c:v>159000</c:v>
                </c:pt>
                <c:pt idx="1591">
                  <c:v>159100</c:v>
                </c:pt>
                <c:pt idx="1592">
                  <c:v>159200</c:v>
                </c:pt>
                <c:pt idx="1593">
                  <c:v>159300</c:v>
                </c:pt>
                <c:pt idx="1594">
                  <c:v>159400</c:v>
                </c:pt>
                <c:pt idx="1595">
                  <c:v>159500</c:v>
                </c:pt>
                <c:pt idx="1596">
                  <c:v>159600</c:v>
                </c:pt>
                <c:pt idx="1597">
                  <c:v>159700</c:v>
                </c:pt>
                <c:pt idx="1598">
                  <c:v>159800</c:v>
                </c:pt>
                <c:pt idx="1599">
                  <c:v>159900</c:v>
                </c:pt>
                <c:pt idx="1600">
                  <c:v>160000</c:v>
                </c:pt>
                <c:pt idx="1601">
                  <c:v>160100</c:v>
                </c:pt>
                <c:pt idx="1602">
                  <c:v>160200</c:v>
                </c:pt>
                <c:pt idx="1603">
                  <c:v>160300</c:v>
                </c:pt>
                <c:pt idx="1604">
                  <c:v>160400</c:v>
                </c:pt>
                <c:pt idx="1605">
                  <c:v>160500</c:v>
                </c:pt>
                <c:pt idx="1606">
                  <c:v>160600</c:v>
                </c:pt>
                <c:pt idx="1607">
                  <c:v>160700</c:v>
                </c:pt>
                <c:pt idx="1608">
                  <c:v>160800</c:v>
                </c:pt>
                <c:pt idx="1609">
                  <c:v>160900</c:v>
                </c:pt>
                <c:pt idx="1610">
                  <c:v>161000</c:v>
                </c:pt>
                <c:pt idx="1611">
                  <c:v>161100</c:v>
                </c:pt>
                <c:pt idx="1612">
                  <c:v>161200</c:v>
                </c:pt>
                <c:pt idx="1613">
                  <c:v>161300</c:v>
                </c:pt>
                <c:pt idx="1614">
                  <c:v>161400</c:v>
                </c:pt>
                <c:pt idx="1615">
                  <c:v>161500</c:v>
                </c:pt>
                <c:pt idx="1616">
                  <c:v>161600</c:v>
                </c:pt>
                <c:pt idx="1617">
                  <c:v>161700</c:v>
                </c:pt>
                <c:pt idx="1618">
                  <c:v>161800</c:v>
                </c:pt>
                <c:pt idx="1619">
                  <c:v>161900</c:v>
                </c:pt>
                <c:pt idx="1620">
                  <c:v>162000</c:v>
                </c:pt>
                <c:pt idx="1621">
                  <c:v>162100</c:v>
                </c:pt>
                <c:pt idx="1622">
                  <c:v>162200</c:v>
                </c:pt>
                <c:pt idx="1623">
                  <c:v>162300</c:v>
                </c:pt>
                <c:pt idx="1624">
                  <c:v>162400</c:v>
                </c:pt>
                <c:pt idx="1625">
                  <c:v>162500</c:v>
                </c:pt>
                <c:pt idx="1626">
                  <c:v>162600</c:v>
                </c:pt>
                <c:pt idx="1627">
                  <c:v>162700</c:v>
                </c:pt>
                <c:pt idx="1628">
                  <c:v>162800</c:v>
                </c:pt>
                <c:pt idx="1629">
                  <c:v>162900</c:v>
                </c:pt>
                <c:pt idx="1630">
                  <c:v>163000</c:v>
                </c:pt>
                <c:pt idx="1631">
                  <c:v>163100</c:v>
                </c:pt>
                <c:pt idx="1632">
                  <c:v>163200</c:v>
                </c:pt>
                <c:pt idx="1633">
                  <c:v>163300</c:v>
                </c:pt>
                <c:pt idx="1634">
                  <c:v>163400</c:v>
                </c:pt>
                <c:pt idx="1635">
                  <c:v>163500</c:v>
                </c:pt>
                <c:pt idx="1636">
                  <c:v>163600</c:v>
                </c:pt>
                <c:pt idx="1637">
                  <c:v>163700</c:v>
                </c:pt>
                <c:pt idx="1638">
                  <c:v>163800</c:v>
                </c:pt>
                <c:pt idx="1639">
                  <c:v>163900</c:v>
                </c:pt>
                <c:pt idx="1640">
                  <c:v>164000</c:v>
                </c:pt>
                <c:pt idx="1641">
                  <c:v>164100</c:v>
                </c:pt>
                <c:pt idx="1642">
                  <c:v>164200</c:v>
                </c:pt>
                <c:pt idx="1643">
                  <c:v>164300</c:v>
                </c:pt>
                <c:pt idx="1644">
                  <c:v>164400</c:v>
                </c:pt>
                <c:pt idx="1645">
                  <c:v>164500</c:v>
                </c:pt>
                <c:pt idx="1646">
                  <c:v>164600</c:v>
                </c:pt>
                <c:pt idx="1647">
                  <c:v>164700</c:v>
                </c:pt>
                <c:pt idx="1648">
                  <c:v>164800</c:v>
                </c:pt>
                <c:pt idx="1649">
                  <c:v>164900</c:v>
                </c:pt>
                <c:pt idx="1650">
                  <c:v>165000</c:v>
                </c:pt>
                <c:pt idx="1651">
                  <c:v>165100</c:v>
                </c:pt>
                <c:pt idx="1652">
                  <c:v>165200</c:v>
                </c:pt>
                <c:pt idx="1653">
                  <c:v>165300</c:v>
                </c:pt>
                <c:pt idx="1654">
                  <c:v>165400</c:v>
                </c:pt>
                <c:pt idx="1655">
                  <c:v>165500</c:v>
                </c:pt>
                <c:pt idx="1656">
                  <c:v>165600</c:v>
                </c:pt>
                <c:pt idx="1657">
                  <c:v>165700</c:v>
                </c:pt>
                <c:pt idx="1658">
                  <c:v>165800</c:v>
                </c:pt>
                <c:pt idx="1659">
                  <c:v>165900</c:v>
                </c:pt>
                <c:pt idx="1660">
                  <c:v>166000</c:v>
                </c:pt>
                <c:pt idx="1661">
                  <c:v>166100</c:v>
                </c:pt>
                <c:pt idx="1662">
                  <c:v>166200</c:v>
                </c:pt>
                <c:pt idx="1663">
                  <c:v>166300</c:v>
                </c:pt>
                <c:pt idx="1664">
                  <c:v>166400</c:v>
                </c:pt>
                <c:pt idx="1665">
                  <c:v>166500</c:v>
                </c:pt>
                <c:pt idx="1666">
                  <c:v>166600</c:v>
                </c:pt>
                <c:pt idx="1667">
                  <c:v>166700</c:v>
                </c:pt>
                <c:pt idx="1668">
                  <c:v>166800</c:v>
                </c:pt>
                <c:pt idx="1669">
                  <c:v>166900</c:v>
                </c:pt>
                <c:pt idx="1670">
                  <c:v>167000</c:v>
                </c:pt>
                <c:pt idx="1671">
                  <c:v>167100</c:v>
                </c:pt>
                <c:pt idx="1672">
                  <c:v>167200</c:v>
                </c:pt>
                <c:pt idx="1673">
                  <c:v>167300</c:v>
                </c:pt>
                <c:pt idx="1674">
                  <c:v>167400</c:v>
                </c:pt>
                <c:pt idx="1675">
                  <c:v>167500</c:v>
                </c:pt>
                <c:pt idx="1676">
                  <c:v>167600</c:v>
                </c:pt>
                <c:pt idx="1677">
                  <c:v>167700</c:v>
                </c:pt>
                <c:pt idx="1678">
                  <c:v>167800</c:v>
                </c:pt>
                <c:pt idx="1679">
                  <c:v>167900</c:v>
                </c:pt>
                <c:pt idx="1680">
                  <c:v>168000</c:v>
                </c:pt>
                <c:pt idx="1681">
                  <c:v>168100</c:v>
                </c:pt>
                <c:pt idx="1682">
                  <c:v>168200</c:v>
                </c:pt>
                <c:pt idx="1683">
                  <c:v>168300</c:v>
                </c:pt>
                <c:pt idx="1684">
                  <c:v>168400</c:v>
                </c:pt>
                <c:pt idx="1685">
                  <c:v>168500</c:v>
                </c:pt>
                <c:pt idx="1686">
                  <c:v>168600</c:v>
                </c:pt>
                <c:pt idx="1687">
                  <c:v>168700</c:v>
                </c:pt>
                <c:pt idx="1688">
                  <c:v>168800</c:v>
                </c:pt>
                <c:pt idx="1689">
                  <c:v>168900</c:v>
                </c:pt>
                <c:pt idx="1690">
                  <c:v>169000</c:v>
                </c:pt>
                <c:pt idx="1691">
                  <c:v>169100</c:v>
                </c:pt>
                <c:pt idx="1692">
                  <c:v>169200</c:v>
                </c:pt>
                <c:pt idx="1693">
                  <c:v>169300</c:v>
                </c:pt>
                <c:pt idx="1694">
                  <c:v>169400</c:v>
                </c:pt>
                <c:pt idx="1695">
                  <c:v>169500</c:v>
                </c:pt>
                <c:pt idx="1696">
                  <c:v>169600</c:v>
                </c:pt>
                <c:pt idx="1697">
                  <c:v>169700</c:v>
                </c:pt>
                <c:pt idx="1698">
                  <c:v>169800</c:v>
                </c:pt>
                <c:pt idx="1699">
                  <c:v>169900</c:v>
                </c:pt>
                <c:pt idx="1700">
                  <c:v>170000</c:v>
                </c:pt>
                <c:pt idx="1701">
                  <c:v>170100</c:v>
                </c:pt>
                <c:pt idx="1702">
                  <c:v>170200</c:v>
                </c:pt>
                <c:pt idx="1703">
                  <c:v>170300</c:v>
                </c:pt>
                <c:pt idx="1704">
                  <c:v>170400</c:v>
                </c:pt>
                <c:pt idx="1705">
                  <c:v>170500</c:v>
                </c:pt>
                <c:pt idx="1706">
                  <c:v>170600</c:v>
                </c:pt>
                <c:pt idx="1707">
                  <c:v>170700</c:v>
                </c:pt>
                <c:pt idx="1708">
                  <c:v>170800</c:v>
                </c:pt>
                <c:pt idx="1709">
                  <c:v>170900</c:v>
                </c:pt>
                <c:pt idx="1710">
                  <c:v>171000</c:v>
                </c:pt>
                <c:pt idx="1711">
                  <c:v>171100</c:v>
                </c:pt>
                <c:pt idx="1712">
                  <c:v>171200</c:v>
                </c:pt>
                <c:pt idx="1713">
                  <c:v>171300</c:v>
                </c:pt>
                <c:pt idx="1714">
                  <c:v>171400</c:v>
                </c:pt>
                <c:pt idx="1715">
                  <c:v>171500</c:v>
                </c:pt>
                <c:pt idx="1716">
                  <c:v>171600</c:v>
                </c:pt>
                <c:pt idx="1717">
                  <c:v>171700</c:v>
                </c:pt>
                <c:pt idx="1718">
                  <c:v>171800</c:v>
                </c:pt>
                <c:pt idx="1719">
                  <c:v>171900</c:v>
                </c:pt>
                <c:pt idx="1720">
                  <c:v>172000</c:v>
                </c:pt>
                <c:pt idx="1721">
                  <c:v>172100</c:v>
                </c:pt>
                <c:pt idx="1722">
                  <c:v>172200</c:v>
                </c:pt>
                <c:pt idx="1723">
                  <c:v>172300</c:v>
                </c:pt>
                <c:pt idx="1724">
                  <c:v>172400</c:v>
                </c:pt>
                <c:pt idx="1725">
                  <c:v>172500</c:v>
                </c:pt>
                <c:pt idx="1726">
                  <c:v>172600</c:v>
                </c:pt>
                <c:pt idx="1727">
                  <c:v>172700</c:v>
                </c:pt>
                <c:pt idx="1728">
                  <c:v>172800</c:v>
                </c:pt>
                <c:pt idx="1729">
                  <c:v>172900</c:v>
                </c:pt>
                <c:pt idx="1730">
                  <c:v>173000</c:v>
                </c:pt>
                <c:pt idx="1731">
                  <c:v>173100</c:v>
                </c:pt>
                <c:pt idx="1732">
                  <c:v>173200</c:v>
                </c:pt>
                <c:pt idx="1733">
                  <c:v>173300</c:v>
                </c:pt>
                <c:pt idx="1734">
                  <c:v>173400</c:v>
                </c:pt>
                <c:pt idx="1735">
                  <c:v>173500</c:v>
                </c:pt>
                <c:pt idx="1736">
                  <c:v>173600</c:v>
                </c:pt>
                <c:pt idx="1737">
                  <c:v>173700</c:v>
                </c:pt>
                <c:pt idx="1738">
                  <c:v>173800</c:v>
                </c:pt>
                <c:pt idx="1739">
                  <c:v>173900</c:v>
                </c:pt>
                <c:pt idx="1740">
                  <c:v>174000</c:v>
                </c:pt>
                <c:pt idx="1741">
                  <c:v>174100</c:v>
                </c:pt>
                <c:pt idx="1742">
                  <c:v>174200</c:v>
                </c:pt>
                <c:pt idx="1743">
                  <c:v>174300</c:v>
                </c:pt>
                <c:pt idx="1744">
                  <c:v>174400</c:v>
                </c:pt>
                <c:pt idx="1745">
                  <c:v>174500</c:v>
                </c:pt>
                <c:pt idx="1746">
                  <c:v>174600</c:v>
                </c:pt>
                <c:pt idx="1747">
                  <c:v>174700</c:v>
                </c:pt>
                <c:pt idx="1748">
                  <c:v>174800</c:v>
                </c:pt>
                <c:pt idx="1749">
                  <c:v>174900</c:v>
                </c:pt>
                <c:pt idx="1750">
                  <c:v>175000</c:v>
                </c:pt>
                <c:pt idx="1751">
                  <c:v>175100</c:v>
                </c:pt>
                <c:pt idx="1752">
                  <c:v>175200</c:v>
                </c:pt>
                <c:pt idx="1753">
                  <c:v>175300</c:v>
                </c:pt>
                <c:pt idx="1754">
                  <c:v>175400</c:v>
                </c:pt>
                <c:pt idx="1755">
                  <c:v>175500</c:v>
                </c:pt>
                <c:pt idx="1756">
                  <c:v>175600</c:v>
                </c:pt>
                <c:pt idx="1757">
                  <c:v>175700</c:v>
                </c:pt>
                <c:pt idx="1758">
                  <c:v>175800</c:v>
                </c:pt>
                <c:pt idx="1759">
                  <c:v>175900</c:v>
                </c:pt>
                <c:pt idx="1760">
                  <c:v>176000</c:v>
                </c:pt>
                <c:pt idx="1761">
                  <c:v>176100</c:v>
                </c:pt>
                <c:pt idx="1762">
                  <c:v>176200</c:v>
                </c:pt>
                <c:pt idx="1763">
                  <c:v>176300</c:v>
                </c:pt>
                <c:pt idx="1764">
                  <c:v>176400</c:v>
                </c:pt>
                <c:pt idx="1765">
                  <c:v>176500</c:v>
                </c:pt>
                <c:pt idx="1766">
                  <c:v>176600</c:v>
                </c:pt>
                <c:pt idx="1767">
                  <c:v>176700</c:v>
                </c:pt>
                <c:pt idx="1768">
                  <c:v>176800</c:v>
                </c:pt>
                <c:pt idx="1769">
                  <c:v>176900</c:v>
                </c:pt>
                <c:pt idx="1770">
                  <c:v>177000</c:v>
                </c:pt>
                <c:pt idx="1771">
                  <c:v>177100</c:v>
                </c:pt>
                <c:pt idx="1772">
                  <c:v>177200</c:v>
                </c:pt>
                <c:pt idx="1773">
                  <c:v>177300</c:v>
                </c:pt>
                <c:pt idx="1774">
                  <c:v>177400</c:v>
                </c:pt>
                <c:pt idx="1775">
                  <c:v>177500</c:v>
                </c:pt>
                <c:pt idx="1776">
                  <c:v>177600</c:v>
                </c:pt>
                <c:pt idx="1777">
                  <c:v>177700</c:v>
                </c:pt>
                <c:pt idx="1778">
                  <c:v>177800</c:v>
                </c:pt>
                <c:pt idx="1779">
                  <c:v>177900</c:v>
                </c:pt>
                <c:pt idx="1780">
                  <c:v>178000</c:v>
                </c:pt>
                <c:pt idx="1781">
                  <c:v>178100</c:v>
                </c:pt>
                <c:pt idx="1782">
                  <c:v>178200</c:v>
                </c:pt>
                <c:pt idx="1783">
                  <c:v>178300</c:v>
                </c:pt>
                <c:pt idx="1784">
                  <c:v>178400</c:v>
                </c:pt>
                <c:pt idx="1785">
                  <c:v>178500</c:v>
                </c:pt>
                <c:pt idx="1786">
                  <c:v>178600</c:v>
                </c:pt>
                <c:pt idx="1787">
                  <c:v>178700</c:v>
                </c:pt>
                <c:pt idx="1788">
                  <c:v>178800</c:v>
                </c:pt>
                <c:pt idx="1789">
                  <c:v>178900</c:v>
                </c:pt>
                <c:pt idx="1790">
                  <c:v>179000</c:v>
                </c:pt>
                <c:pt idx="1791">
                  <c:v>179100</c:v>
                </c:pt>
                <c:pt idx="1792">
                  <c:v>179200</c:v>
                </c:pt>
                <c:pt idx="1793">
                  <c:v>179300</c:v>
                </c:pt>
                <c:pt idx="1794">
                  <c:v>179400</c:v>
                </c:pt>
                <c:pt idx="1795">
                  <c:v>179500</c:v>
                </c:pt>
                <c:pt idx="1796">
                  <c:v>179600</c:v>
                </c:pt>
                <c:pt idx="1797">
                  <c:v>179700</c:v>
                </c:pt>
                <c:pt idx="1798">
                  <c:v>179800</c:v>
                </c:pt>
                <c:pt idx="1799">
                  <c:v>179900</c:v>
                </c:pt>
                <c:pt idx="1800">
                  <c:v>180000</c:v>
                </c:pt>
                <c:pt idx="1801">
                  <c:v>180100</c:v>
                </c:pt>
                <c:pt idx="1802">
                  <c:v>180200</c:v>
                </c:pt>
                <c:pt idx="1803">
                  <c:v>180300</c:v>
                </c:pt>
                <c:pt idx="1804">
                  <c:v>180400</c:v>
                </c:pt>
                <c:pt idx="1805">
                  <c:v>180500</c:v>
                </c:pt>
                <c:pt idx="1806">
                  <c:v>180600</c:v>
                </c:pt>
                <c:pt idx="1807">
                  <c:v>180700</c:v>
                </c:pt>
                <c:pt idx="1808">
                  <c:v>180800</c:v>
                </c:pt>
                <c:pt idx="1809">
                  <c:v>180900</c:v>
                </c:pt>
                <c:pt idx="1810">
                  <c:v>181000</c:v>
                </c:pt>
                <c:pt idx="1811">
                  <c:v>181100</c:v>
                </c:pt>
                <c:pt idx="1812">
                  <c:v>181200</c:v>
                </c:pt>
                <c:pt idx="1813">
                  <c:v>181300</c:v>
                </c:pt>
                <c:pt idx="1814">
                  <c:v>181400</c:v>
                </c:pt>
                <c:pt idx="1815">
                  <c:v>181500</c:v>
                </c:pt>
                <c:pt idx="1816">
                  <c:v>181600</c:v>
                </c:pt>
                <c:pt idx="1817">
                  <c:v>181700</c:v>
                </c:pt>
                <c:pt idx="1818">
                  <c:v>181800</c:v>
                </c:pt>
                <c:pt idx="1819">
                  <c:v>181900</c:v>
                </c:pt>
                <c:pt idx="1820">
                  <c:v>182000</c:v>
                </c:pt>
                <c:pt idx="1821">
                  <c:v>182100</c:v>
                </c:pt>
                <c:pt idx="1822">
                  <c:v>182200</c:v>
                </c:pt>
                <c:pt idx="1823">
                  <c:v>182300</c:v>
                </c:pt>
                <c:pt idx="1824">
                  <c:v>182400</c:v>
                </c:pt>
                <c:pt idx="1825">
                  <c:v>182500</c:v>
                </c:pt>
                <c:pt idx="1826">
                  <c:v>182600</c:v>
                </c:pt>
                <c:pt idx="1827">
                  <c:v>182700</c:v>
                </c:pt>
                <c:pt idx="1828">
                  <c:v>182800</c:v>
                </c:pt>
                <c:pt idx="1829">
                  <c:v>182900</c:v>
                </c:pt>
                <c:pt idx="1830">
                  <c:v>183000</c:v>
                </c:pt>
                <c:pt idx="1831">
                  <c:v>183100</c:v>
                </c:pt>
                <c:pt idx="1832">
                  <c:v>183200</c:v>
                </c:pt>
                <c:pt idx="1833">
                  <c:v>183300</c:v>
                </c:pt>
                <c:pt idx="1834">
                  <c:v>183400</c:v>
                </c:pt>
                <c:pt idx="1835">
                  <c:v>183500</c:v>
                </c:pt>
                <c:pt idx="1836">
                  <c:v>183600</c:v>
                </c:pt>
                <c:pt idx="1837">
                  <c:v>183700</c:v>
                </c:pt>
                <c:pt idx="1838">
                  <c:v>183800</c:v>
                </c:pt>
                <c:pt idx="1839">
                  <c:v>183900</c:v>
                </c:pt>
                <c:pt idx="1840">
                  <c:v>184000</c:v>
                </c:pt>
                <c:pt idx="1841">
                  <c:v>184100</c:v>
                </c:pt>
                <c:pt idx="1842">
                  <c:v>184200</c:v>
                </c:pt>
                <c:pt idx="1843">
                  <c:v>184300</c:v>
                </c:pt>
                <c:pt idx="1844">
                  <c:v>184400</c:v>
                </c:pt>
                <c:pt idx="1845">
                  <c:v>184500</c:v>
                </c:pt>
                <c:pt idx="1846">
                  <c:v>184600</c:v>
                </c:pt>
                <c:pt idx="1847">
                  <c:v>184700</c:v>
                </c:pt>
                <c:pt idx="1848">
                  <c:v>184800</c:v>
                </c:pt>
                <c:pt idx="1849">
                  <c:v>184900</c:v>
                </c:pt>
                <c:pt idx="1850">
                  <c:v>185000</c:v>
                </c:pt>
                <c:pt idx="1851">
                  <c:v>185100</c:v>
                </c:pt>
                <c:pt idx="1852">
                  <c:v>185200</c:v>
                </c:pt>
                <c:pt idx="1853">
                  <c:v>185300</c:v>
                </c:pt>
                <c:pt idx="1854">
                  <c:v>185400</c:v>
                </c:pt>
                <c:pt idx="1855">
                  <c:v>185500</c:v>
                </c:pt>
                <c:pt idx="1856">
                  <c:v>185600</c:v>
                </c:pt>
                <c:pt idx="1857">
                  <c:v>185700</c:v>
                </c:pt>
                <c:pt idx="1858">
                  <c:v>185800</c:v>
                </c:pt>
                <c:pt idx="1859">
                  <c:v>185900</c:v>
                </c:pt>
                <c:pt idx="1860">
                  <c:v>186000</c:v>
                </c:pt>
                <c:pt idx="1861">
                  <c:v>186100</c:v>
                </c:pt>
                <c:pt idx="1862">
                  <c:v>186200</c:v>
                </c:pt>
                <c:pt idx="1863">
                  <c:v>186300</c:v>
                </c:pt>
                <c:pt idx="1864">
                  <c:v>186400</c:v>
                </c:pt>
                <c:pt idx="1865">
                  <c:v>186500</c:v>
                </c:pt>
                <c:pt idx="1866">
                  <c:v>186600</c:v>
                </c:pt>
                <c:pt idx="1867">
                  <c:v>186700</c:v>
                </c:pt>
                <c:pt idx="1868">
                  <c:v>186800</c:v>
                </c:pt>
                <c:pt idx="1869">
                  <c:v>186900</c:v>
                </c:pt>
                <c:pt idx="1870">
                  <c:v>187000</c:v>
                </c:pt>
                <c:pt idx="1871">
                  <c:v>187100</c:v>
                </c:pt>
                <c:pt idx="1872">
                  <c:v>187200</c:v>
                </c:pt>
                <c:pt idx="1873">
                  <c:v>187300</c:v>
                </c:pt>
                <c:pt idx="1874">
                  <c:v>187400</c:v>
                </c:pt>
                <c:pt idx="1875">
                  <c:v>187500</c:v>
                </c:pt>
                <c:pt idx="1876">
                  <c:v>187600</c:v>
                </c:pt>
                <c:pt idx="1877">
                  <c:v>187700</c:v>
                </c:pt>
                <c:pt idx="1878">
                  <c:v>187800</c:v>
                </c:pt>
                <c:pt idx="1879">
                  <c:v>187900</c:v>
                </c:pt>
                <c:pt idx="1880">
                  <c:v>188000</c:v>
                </c:pt>
                <c:pt idx="1881">
                  <c:v>188100</c:v>
                </c:pt>
                <c:pt idx="1882">
                  <c:v>188200</c:v>
                </c:pt>
                <c:pt idx="1883">
                  <c:v>188300</c:v>
                </c:pt>
                <c:pt idx="1884">
                  <c:v>188400</c:v>
                </c:pt>
                <c:pt idx="1885">
                  <c:v>188500</c:v>
                </c:pt>
                <c:pt idx="1886">
                  <c:v>188600</c:v>
                </c:pt>
                <c:pt idx="1887">
                  <c:v>188700</c:v>
                </c:pt>
                <c:pt idx="1888">
                  <c:v>188800</c:v>
                </c:pt>
                <c:pt idx="1889">
                  <c:v>188900</c:v>
                </c:pt>
                <c:pt idx="1890">
                  <c:v>189000</c:v>
                </c:pt>
                <c:pt idx="1891">
                  <c:v>189100</c:v>
                </c:pt>
                <c:pt idx="1892">
                  <c:v>189200</c:v>
                </c:pt>
                <c:pt idx="1893">
                  <c:v>189300</c:v>
                </c:pt>
                <c:pt idx="1894">
                  <c:v>189400</c:v>
                </c:pt>
                <c:pt idx="1895">
                  <c:v>189500</c:v>
                </c:pt>
                <c:pt idx="1896">
                  <c:v>189600</c:v>
                </c:pt>
                <c:pt idx="1897">
                  <c:v>189700</c:v>
                </c:pt>
                <c:pt idx="1898">
                  <c:v>189800</c:v>
                </c:pt>
                <c:pt idx="1899">
                  <c:v>189900</c:v>
                </c:pt>
                <c:pt idx="1900">
                  <c:v>190000</c:v>
                </c:pt>
                <c:pt idx="1901">
                  <c:v>190100</c:v>
                </c:pt>
                <c:pt idx="1902">
                  <c:v>190200</c:v>
                </c:pt>
                <c:pt idx="1903">
                  <c:v>190300</c:v>
                </c:pt>
                <c:pt idx="1904">
                  <c:v>190400</c:v>
                </c:pt>
                <c:pt idx="1905">
                  <c:v>190500</c:v>
                </c:pt>
                <c:pt idx="1906">
                  <c:v>190600</c:v>
                </c:pt>
                <c:pt idx="1907">
                  <c:v>190700</c:v>
                </c:pt>
                <c:pt idx="1908">
                  <c:v>190800</c:v>
                </c:pt>
                <c:pt idx="1909">
                  <c:v>190900</c:v>
                </c:pt>
                <c:pt idx="1910">
                  <c:v>191000</c:v>
                </c:pt>
                <c:pt idx="1911">
                  <c:v>191100</c:v>
                </c:pt>
                <c:pt idx="1912">
                  <c:v>191200</c:v>
                </c:pt>
                <c:pt idx="1913">
                  <c:v>191300</c:v>
                </c:pt>
                <c:pt idx="1914">
                  <c:v>191400</c:v>
                </c:pt>
                <c:pt idx="1915">
                  <c:v>191500</c:v>
                </c:pt>
                <c:pt idx="1916">
                  <c:v>191600</c:v>
                </c:pt>
                <c:pt idx="1917">
                  <c:v>191700</c:v>
                </c:pt>
                <c:pt idx="1918">
                  <c:v>191800</c:v>
                </c:pt>
                <c:pt idx="1919">
                  <c:v>191900</c:v>
                </c:pt>
                <c:pt idx="1920">
                  <c:v>192000</c:v>
                </c:pt>
                <c:pt idx="1921">
                  <c:v>192100</c:v>
                </c:pt>
                <c:pt idx="1922">
                  <c:v>192200</c:v>
                </c:pt>
                <c:pt idx="1923">
                  <c:v>192300</c:v>
                </c:pt>
                <c:pt idx="1924">
                  <c:v>192400</c:v>
                </c:pt>
                <c:pt idx="1925">
                  <c:v>192500</c:v>
                </c:pt>
                <c:pt idx="1926">
                  <c:v>192600</c:v>
                </c:pt>
                <c:pt idx="1927">
                  <c:v>192700</c:v>
                </c:pt>
                <c:pt idx="1928">
                  <c:v>192800</c:v>
                </c:pt>
                <c:pt idx="1929">
                  <c:v>192900</c:v>
                </c:pt>
                <c:pt idx="1930">
                  <c:v>193000</c:v>
                </c:pt>
                <c:pt idx="1931">
                  <c:v>193100</c:v>
                </c:pt>
                <c:pt idx="1932">
                  <c:v>193200</c:v>
                </c:pt>
                <c:pt idx="1933">
                  <c:v>193300</c:v>
                </c:pt>
                <c:pt idx="1934">
                  <c:v>193400</c:v>
                </c:pt>
                <c:pt idx="1935">
                  <c:v>193500</c:v>
                </c:pt>
                <c:pt idx="1936">
                  <c:v>193600</c:v>
                </c:pt>
                <c:pt idx="1937">
                  <c:v>193700</c:v>
                </c:pt>
                <c:pt idx="1938">
                  <c:v>193800</c:v>
                </c:pt>
                <c:pt idx="1939">
                  <c:v>193900</c:v>
                </c:pt>
                <c:pt idx="1940">
                  <c:v>194000</c:v>
                </c:pt>
                <c:pt idx="1941">
                  <c:v>194100</c:v>
                </c:pt>
                <c:pt idx="1942">
                  <c:v>194200</c:v>
                </c:pt>
                <c:pt idx="1943">
                  <c:v>194300</c:v>
                </c:pt>
                <c:pt idx="1944">
                  <c:v>194400</c:v>
                </c:pt>
                <c:pt idx="1945">
                  <c:v>194500</c:v>
                </c:pt>
                <c:pt idx="1946">
                  <c:v>194600</c:v>
                </c:pt>
                <c:pt idx="1947">
                  <c:v>194700</c:v>
                </c:pt>
                <c:pt idx="1948">
                  <c:v>194800</c:v>
                </c:pt>
                <c:pt idx="1949">
                  <c:v>194900</c:v>
                </c:pt>
                <c:pt idx="1950">
                  <c:v>195000</c:v>
                </c:pt>
                <c:pt idx="1951">
                  <c:v>195100</c:v>
                </c:pt>
                <c:pt idx="1952">
                  <c:v>195200</c:v>
                </c:pt>
                <c:pt idx="1953">
                  <c:v>195300</c:v>
                </c:pt>
                <c:pt idx="1954">
                  <c:v>195400</c:v>
                </c:pt>
                <c:pt idx="1955">
                  <c:v>195500</c:v>
                </c:pt>
                <c:pt idx="1956">
                  <c:v>195600</c:v>
                </c:pt>
                <c:pt idx="1957">
                  <c:v>195700</c:v>
                </c:pt>
                <c:pt idx="1958">
                  <c:v>195800</c:v>
                </c:pt>
                <c:pt idx="1959">
                  <c:v>195900</c:v>
                </c:pt>
                <c:pt idx="1960">
                  <c:v>196000</c:v>
                </c:pt>
                <c:pt idx="1961">
                  <c:v>196100</c:v>
                </c:pt>
                <c:pt idx="1962">
                  <c:v>196200</c:v>
                </c:pt>
                <c:pt idx="1963">
                  <c:v>196300</c:v>
                </c:pt>
                <c:pt idx="1964">
                  <c:v>196400</c:v>
                </c:pt>
                <c:pt idx="1965">
                  <c:v>196500</c:v>
                </c:pt>
                <c:pt idx="1966">
                  <c:v>196600</c:v>
                </c:pt>
                <c:pt idx="1967">
                  <c:v>196700</c:v>
                </c:pt>
                <c:pt idx="1968">
                  <c:v>196800</c:v>
                </c:pt>
                <c:pt idx="1969">
                  <c:v>196900</c:v>
                </c:pt>
                <c:pt idx="1970">
                  <c:v>197000</c:v>
                </c:pt>
                <c:pt idx="1971">
                  <c:v>197100</c:v>
                </c:pt>
                <c:pt idx="1972">
                  <c:v>197200</c:v>
                </c:pt>
                <c:pt idx="1973">
                  <c:v>197300</c:v>
                </c:pt>
                <c:pt idx="1974">
                  <c:v>197400</c:v>
                </c:pt>
                <c:pt idx="1975">
                  <c:v>197500</c:v>
                </c:pt>
                <c:pt idx="1976">
                  <c:v>197600</c:v>
                </c:pt>
                <c:pt idx="1977">
                  <c:v>197700</c:v>
                </c:pt>
                <c:pt idx="1978">
                  <c:v>197800</c:v>
                </c:pt>
                <c:pt idx="1979">
                  <c:v>197900</c:v>
                </c:pt>
                <c:pt idx="1980">
                  <c:v>198000</c:v>
                </c:pt>
                <c:pt idx="1981">
                  <c:v>198100</c:v>
                </c:pt>
                <c:pt idx="1982">
                  <c:v>198200</c:v>
                </c:pt>
                <c:pt idx="1983">
                  <c:v>198300</c:v>
                </c:pt>
                <c:pt idx="1984">
                  <c:v>198400</c:v>
                </c:pt>
                <c:pt idx="1985">
                  <c:v>198500</c:v>
                </c:pt>
                <c:pt idx="1986">
                  <c:v>198600</c:v>
                </c:pt>
                <c:pt idx="1987">
                  <c:v>198700</c:v>
                </c:pt>
                <c:pt idx="1988">
                  <c:v>198800</c:v>
                </c:pt>
                <c:pt idx="1989">
                  <c:v>198900</c:v>
                </c:pt>
                <c:pt idx="1990">
                  <c:v>199000</c:v>
                </c:pt>
                <c:pt idx="1991">
                  <c:v>199100</c:v>
                </c:pt>
                <c:pt idx="1992">
                  <c:v>199200</c:v>
                </c:pt>
                <c:pt idx="1993">
                  <c:v>199300</c:v>
                </c:pt>
                <c:pt idx="1994">
                  <c:v>199400</c:v>
                </c:pt>
                <c:pt idx="1995">
                  <c:v>199500</c:v>
                </c:pt>
                <c:pt idx="1996">
                  <c:v>199600</c:v>
                </c:pt>
                <c:pt idx="1997">
                  <c:v>199700</c:v>
                </c:pt>
                <c:pt idx="1998">
                  <c:v>199800</c:v>
                </c:pt>
                <c:pt idx="1999">
                  <c:v>199900</c:v>
                </c:pt>
                <c:pt idx="2000">
                  <c:v>200000</c:v>
                </c:pt>
                <c:pt idx="2001">
                  <c:v>200100</c:v>
                </c:pt>
                <c:pt idx="2002">
                  <c:v>200200</c:v>
                </c:pt>
                <c:pt idx="2003">
                  <c:v>200300</c:v>
                </c:pt>
                <c:pt idx="2004">
                  <c:v>200400</c:v>
                </c:pt>
                <c:pt idx="2005">
                  <c:v>200500</c:v>
                </c:pt>
                <c:pt idx="2006">
                  <c:v>200600</c:v>
                </c:pt>
                <c:pt idx="2007">
                  <c:v>200700</c:v>
                </c:pt>
                <c:pt idx="2008">
                  <c:v>200800</c:v>
                </c:pt>
                <c:pt idx="2009">
                  <c:v>200900</c:v>
                </c:pt>
                <c:pt idx="2010">
                  <c:v>201000</c:v>
                </c:pt>
                <c:pt idx="2011">
                  <c:v>201100</c:v>
                </c:pt>
                <c:pt idx="2012">
                  <c:v>201200</c:v>
                </c:pt>
                <c:pt idx="2013">
                  <c:v>201300</c:v>
                </c:pt>
                <c:pt idx="2014">
                  <c:v>201400</c:v>
                </c:pt>
                <c:pt idx="2015">
                  <c:v>201500</c:v>
                </c:pt>
                <c:pt idx="2016">
                  <c:v>201600</c:v>
                </c:pt>
                <c:pt idx="2017">
                  <c:v>201700</c:v>
                </c:pt>
                <c:pt idx="2018">
                  <c:v>201800</c:v>
                </c:pt>
                <c:pt idx="2019">
                  <c:v>201900</c:v>
                </c:pt>
                <c:pt idx="2020">
                  <c:v>202000</c:v>
                </c:pt>
                <c:pt idx="2021">
                  <c:v>202100</c:v>
                </c:pt>
                <c:pt idx="2022">
                  <c:v>202200</c:v>
                </c:pt>
                <c:pt idx="2023">
                  <c:v>202300</c:v>
                </c:pt>
                <c:pt idx="2024">
                  <c:v>202400</c:v>
                </c:pt>
                <c:pt idx="2025">
                  <c:v>202500</c:v>
                </c:pt>
                <c:pt idx="2026">
                  <c:v>202600</c:v>
                </c:pt>
                <c:pt idx="2027">
                  <c:v>202700</c:v>
                </c:pt>
                <c:pt idx="2028">
                  <c:v>202800</c:v>
                </c:pt>
                <c:pt idx="2029">
                  <c:v>202900</c:v>
                </c:pt>
                <c:pt idx="2030">
                  <c:v>203000</c:v>
                </c:pt>
                <c:pt idx="2031">
                  <c:v>203100</c:v>
                </c:pt>
                <c:pt idx="2032">
                  <c:v>203200</c:v>
                </c:pt>
                <c:pt idx="2033">
                  <c:v>203300</c:v>
                </c:pt>
                <c:pt idx="2034">
                  <c:v>203400</c:v>
                </c:pt>
                <c:pt idx="2035">
                  <c:v>203500</c:v>
                </c:pt>
                <c:pt idx="2036">
                  <c:v>203600</c:v>
                </c:pt>
                <c:pt idx="2037">
                  <c:v>203700</c:v>
                </c:pt>
                <c:pt idx="2038">
                  <c:v>203800</c:v>
                </c:pt>
                <c:pt idx="2039">
                  <c:v>203900</c:v>
                </c:pt>
                <c:pt idx="2040">
                  <c:v>204000</c:v>
                </c:pt>
                <c:pt idx="2041">
                  <c:v>204100</c:v>
                </c:pt>
                <c:pt idx="2042">
                  <c:v>204200</c:v>
                </c:pt>
                <c:pt idx="2043">
                  <c:v>204300</c:v>
                </c:pt>
                <c:pt idx="2044">
                  <c:v>204400</c:v>
                </c:pt>
                <c:pt idx="2045">
                  <c:v>204500</c:v>
                </c:pt>
                <c:pt idx="2046">
                  <c:v>204600</c:v>
                </c:pt>
                <c:pt idx="2047">
                  <c:v>204700</c:v>
                </c:pt>
                <c:pt idx="2048">
                  <c:v>204800</c:v>
                </c:pt>
                <c:pt idx="2049">
                  <c:v>204900</c:v>
                </c:pt>
                <c:pt idx="2050">
                  <c:v>205000</c:v>
                </c:pt>
                <c:pt idx="2051">
                  <c:v>205100</c:v>
                </c:pt>
                <c:pt idx="2052">
                  <c:v>205200</c:v>
                </c:pt>
                <c:pt idx="2053">
                  <c:v>205300</c:v>
                </c:pt>
                <c:pt idx="2054">
                  <c:v>205400</c:v>
                </c:pt>
                <c:pt idx="2055">
                  <c:v>205500</c:v>
                </c:pt>
                <c:pt idx="2056">
                  <c:v>205600</c:v>
                </c:pt>
                <c:pt idx="2057">
                  <c:v>205700</c:v>
                </c:pt>
                <c:pt idx="2058">
                  <c:v>205800</c:v>
                </c:pt>
                <c:pt idx="2059">
                  <c:v>205900</c:v>
                </c:pt>
                <c:pt idx="2060">
                  <c:v>206000</c:v>
                </c:pt>
                <c:pt idx="2061">
                  <c:v>206100</c:v>
                </c:pt>
                <c:pt idx="2062">
                  <c:v>206200</c:v>
                </c:pt>
                <c:pt idx="2063">
                  <c:v>206300</c:v>
                </c:pt>
                <c:pt idx="2064">
                  <c:v>206400</c:v>
                </c:pt>
                <c:pt idx="2065">
                  <c:v>206500</c:v>
                </c:pt>
                <c:pt idx="2066">
                  <c:v>206600</c:v>
                </c:pt>
                <c:pt idx="2067">
                  <c:v>206700</c:v>
                </c:pt>
                <c:pt idx="2068">
                  <c:v>206800</c:v>
                </c:pt>
                <c:pt idx="2069">
                  <c:v>206900</c:v>
                </c:pt>
                <c:pt idx="2070">
                  <c:v>207000</c:v>
                </c:pt>
                <c:pt idx="2071">
                  <c:v>207100</c:v>
                </c:pt>
                <c:pt idx="2072">
                  <c:v>207200</c:v>
                </c:pt>
                <c:pt idx="2073">
                  <c:v>207300</c:v>
                </c:pt>
                <c:pt idx="2074">
                  <c:v>207400</c:v>
                </c:pt>
                <c:pt idx="2075">
                  <c:v>207500</c:v>
                </c:pt>
                <c:pt idx="2076">
                  <c:v>207600</c:v>
                </c:pt>
                <c:pt idx="2077">
                  <c:v>207700</c:v>
                </c:pt>
                <c:pt idx="2078">
                  <c:v>207800</c:v>
                </c:pt>
                <c:pt idx="2079">
                  <c:v>207900</c:v>
                </c:pt>
                <c:pt idx="2080">
                  <c:v>208000</c:v>
                </c:pt>
                <c:pt idx="2081">
                  <c:v>208100</c:v>
                </c:pt>
                <c:pt idx="2082">
                  <c:v>208200</c:v>
                </c:pt>
                <c:pt idx="2083">
                  <c:v>208300</c:v>
                </c:pt>
                <c:pt idx="2084">
                  <c:v>208400</c:v>
                </c:pt>
                <c:pt idx="2085">
                  <c:v>208500</c:v>
                </c:pt>
                <c:pt idx="2086">
                  <c:v>208600</c:v>
                </c:pt>
                <c:pt idx="2087">
                  <c:v>208700</c:v>
                </c:pt>
                <c:pt idx="2088">
                  <c:v>208800</c:v>
                </c:pt>
                <c:pt idx="2089">
                  <c:v>208900</c:v>
                </c:pt>
                <c:pt idx="2090">
                  <c:v>209000</c:v>
                </c:pt>
                <c:pt idx="2091">
                  <c:v>209100</c:v>
                </c:pt>
                <c:pt idx="2092">
                  <c:v>209200</c:v>
                </c:pt>
                <c:pt idx="2093">
                  <c:v>209300</c:v>
                </c:pt>
                <c:pt idx="2094">
                  <c:v>209400</c:v>
                </c:pt>
                <c:pt idx="2095">
                  <c:v>209500</c:v>
                </c:pt>
                <c:pt idx="2096">
                  <c:v>209600</c:v>
                </c:pt>
                <c:pt idx="2097">
                  <c:v>209700</c:v>
                </c:pt>
                <c:pt idx="2098">
                  <c:v>209800</c:v>
                </c:pt>
                <c:pt idx="2099">
                  <c:v>209900</c:v>
                </c:pt>
                <c:pt idx="2100">
                  <c:v>210000</c:v>
                </c:pt>
                <c:pt idx="2101">
                  <c:v>210100</c:v>
                </c:pt>
                <c:pt idx="2102">
                  <c:v>210200</c:v>
                </c:pt>
                <c:pt idx="2103">
                  <c:v>210300</c:v>
                </c:pt>
                <c:pt idx="2104">
                  <c:v>210400</c:v>
                </c:pt>
                <c:pt idx="2105">
                  <c:v>210500</c:v>
                </c:pt>
                <c:pt idx="2106">
                  <c:v>210600</c:v>
                </c:pt>
                <c:pt idx="2107">
                  <c:v>210700</c:v>
                </c:pt>
                <c:pt idx="2108">
                  <c:v>210800</c:v>
                </c:pt>
                <c:pt idx="2109">
                  <c:v>210900</c:v>
                </c:pt>
                <c:pt idx="2110">
                  <c:v>211000</c:v>
                </c:pt>
                <c:pt idx="2111">
                  <c:v>211100</c:v>
                </c:pt>
                <c:pt idx="2112">
                  <c:v>211200</c:v>
                </c:pt>
                <c:pt idx="2113">
                  <c:v>211300</c:v>
                </c:pt>
                <c:pt idx="2114">
                  <c:v>211400</c:v>
                </c:pt>
                <c:pt idx="2115">
                  <c:v>211500</c:v>
                </c:pt>
                <c:pt idx="2116">
                  <c:v>211600</c:v>
                </c:pt>
                <c:pt idx="2117">
                  <c:v>211700</c:v>
                </c:pt>
                <c:pt idx="2118">
                  <c:v>211800</c:v>
                </c:pt>
                <c:pt idx="2119">
                  <c:v>211900</c:v>
                </c:pt>
                <c:pt idx="2120">
                  <c:v>212000</c:v>
                </c:pt>
                <c:pt idx="2121">
                  <c:v>212100</c:v>
                </c:pt>
                <c:pt idx="2122">
                  <c:v>212200</c:v>
                </c:pt>
                <c:pt idx="2123">
                  <c:v>212300</c:v>
                </c:pt>
                <c:pt idx="2124">
                  <c:v>212400</c:v>
                </c:pt>
                <c:pt idx="2125">
                  <c:v>212500</c:v>
                </c:pt>
                <c:pt idx="2126">
                  <c:v>212600</c:v>
                </c:pt>
                <c:pt idx="2127">
                  <c:v>212700</c:v>
                </c:pt>
                <c:pt idx="2128">
                  <c:v>212800</c:v>
                </c:pt>
                <c:pt idx="2129">
                  <c:v>212900</c:v>
                </c:pt>
                <c:pt idx="2130">
                  <c:v>213000</c:v>
                </c:pt>
                <c:pt idx="2131">
                  <c:v>213100</c:v>
                </c:pt>
                <c:pt idx="2132">
                  <c:v>213200</c:v>
                </c:pt>
                <c:pt idx="2133">
                  <c:v>213300</c:v>
                </c:pt>
                <c:pt idx="2134">
                  <c:v>213400</c:v>
                </c:pt>
                <c:pt idx="2135">
                  <c:v>213500</c:v>
                </c:pt>
                <c:pt idx="2136">
                  <c:v>213600</c:v>
                </c:pt>
                <c:pt idx="2137">
                  <c:v>213700</c:v>
                </c:pt>
                <c:pt idx="2138">
                  <c:v>213800</c:v>
                </c:pt>
                <c:pt idx="2139">
                  <c:v>213900</c:v>
                </c:pt>
                <c:pt idx="2140">
                  <c:v>214000</c:v>
                </c:pt>
                <c:pt idx="2141">
                  <c:v>214100</c:v>
                </c:pt>
                <c:pt idx="2142">
                  <c:v>214200</c:v>
                </c:pt>
                <c:pt idx="2143">
                  <c:v>214300</c:v>
                </c:pt>
                <c:pt idx="2144">
                  <c:v>214400</c:v>
                </c:pt>
                <c:pt idx="2145">
                  <c:v>214500</c:v>
                </c:pt>
                <c:pt idx="2146">
                  <c:v>214600</c:v>
                </c:pt>
                <c:pt idx="2147">
                  <c:v>214700</c:v>
                </c:pt>
                <c:pt idx="2148">
                  <c:v>214800</c:v>
                </c:pt>
                <c:pt idx="2149">
                  <c:v>214900</c:v>
                </c:pt>
                <c:pt idx="2150">
                  <c:v>215000</c:v>
                </c:pt>
                <c:pt idx="2151">
                  <c:v>215100</c:v>
                </c:pt>
                <c:pt idx="2152">
                  <c:v>215200</c:v>
                </c:pt>
                <c:pt idx="2153">
                  <c:v>215300</c:v>
                </c:pt>
                <c:pt idx="2154">
                  <c:v>215400</c:v>
                </c:pt>
                <c:pt idx="2155">
                  <c:v>215500</c:v>
                </c:pt>
                <c:pt idx="2156">
                  <c:v>215600</c:v>
                </c:pt>
                <c:pt idx="2157">
                  <c:v>215700</c:v>
                </c:pt>
                <c:pt idx="2158">
                  <c:v>215800</c:v>
                </c:pt>
                <c:pt idx="2159">
                  <c:v>215900</c:v>
                </c:pt>
                <c:pt idx="2160">
                  <c:v>216000</c:v>
                </c:pt>
                <c:pt idx="2161">
                  <c:v>216100</c:v>
                </c:pt>
                <c:pt idx="2162">
                  <c:v>216200</c:v>
                </c:pt>
                <c:pt idx="2163">
                  <c:v>216300</c:v>
                </c:pt>
                <c:pt idx="2164">
                  <c:v>216400</c:v>
                </c:pt>
                <c:pt idx="2165">
                  <c:v>216500</c:v>
                </c:pt>
                <c:pt idx="2166">
                  <c:v>216600</c:v>
                </c:pt>
                <c:pt idx="2167">
                  <c:v>216700</c:v>
                </c:pt>
                <c:pt idx="2168">
                  <c:v>216800</c:v>
                </c:pt>
                <c:pt idx="2169">
                  <c:v>216900</c:v>
                </c:pt>
                <c:pt idx="2170">
                  <c:v>217000</c:v>
                </c:pt>
                <c:pt idx="2171">
                  <c:v>217100</c:v>
                </c:pt>
                <c:pt idx="2172">
                  <c:v>217200</c:v>
                </c:pt>
                <c:pt idx="2173">
                  <c:v>217300</c:v>
                </c:pt>
                <c:pt idx="2174">
                  <c:v>217400</c:v>
                </c:pt>
                <c:pt idx="2175">
                  <c:v>217500</c:v>
                </c:pt>
                <c:pt idx="2176">
                  <c:v>217600</c:v>
                </c:pt>
                <c:pt idx="2177">
                  <c:v>217700</c:v>
                </c:pt>
                <c:pt idx="2178">
                  <c:v>217800</c:v>
                </c:pt>
                <c:pt idx="2179">
                  <c:v>217900</c:v>
                </c:pt>
                <c:pt idx="2180">
                  <c:v>218000</c:v>
                </c:pt>
                <c:pt idx="2181">
                  <c:v>218100</c:v>
                </c:pt>
                <c:pt idx="2182">
                  <c:v>218200</c:v>
                </c:pt>
                <c:pt idx="2183">
                  <c:v>218300</c:v>
                </c:pt>
                <c:pt idx="2184">
                  <c:v>218400</c:v>
                </c:pt>
                <c:pt idx="2185">
                  <c:v>218500</c:v>
                </c:pt>
                <c:pt idx="2186">
                  <c:v>218600</c:v>
                </c:pt>
                <c:pt idx="2187">
                  <c:v>218700</c:v>
                </c:pt>
                <c:pt idx="2188">
                  <c:v>218800</c:v>
                </c:pt>
                <c:pt idx="2189">
                  <c:v>218900</c:v>
                </c:pt>
                <c:pt idx="2190">
                  <c:v>219000</c:v>
                </c:pt>
                <c:pt idx="2191">
                  <c:v>219100</c:v>
                </c:pt>
                <c:pt idx="2192">
                  <c:v>219200</c:v>
                </c:pt>
                <c:pt idx="2193">
                  <c:v>219300</c:v>
                </c:pt>
                <c:pt idx="2194">
                  <c:v>219400</c:v>
                </c:pt>
                <c:pt idx="2195">
                  <c:v>219500</c:v>
                </c:pt>
                <c:pt idx="2196">
                  <c:v>219600</c:v>
                </c:pt>
                <c:pt idx="2197">
                  <c:v>219700</c:v>
                </c:pt>
                <c:pt idx="2198">
                  <c:v>219800</c:v>
                </c:pt>
                <c:pt idx="2199">
                  <c:v>219900</c:v>
                </c:pt>
                <c:pt idx="2200">
                  <c:v>220000</c:v>
                </c:pt>
                <c:pt idx="2201">
                  <c:v>220100</c:v>
                </c:pt>
                <c:pt idx="2202">
                  <c:v>220200</c:v>
                </c:pt>
                <c:pt idx="2203">
                  <c:v>220300</c:v>
                </c:pt>
                <c:pt idx="2204">
                  <c:v>220400</c:v>
                </c:pt>
                <c:pt idx="2205">
                  <c:v>220500</c:v>
                </c:pt>
                <c:pt idx="2206">
                  <c:v>220600</c:v>
                </c:pt>
                <c:pt idx="2207">
                  <c:v>220700</c:v>
                </c:pt>
                <c:pt idx="2208">
                  <c:v>220800</c:v>
                </c:pt>
                <c:pt idx="2209">
                  <c:v>220900</c:v>
                </c:pt>
                <c:pt idx="2210">
                  <c:v>221000</c:v>
                </c:pt>
                <c:pt idx="2211">
                  <c:v>221100</c:v>
                </c:pt>
                <c:pt idx="2212">
                  <c:v>221200</c:v>
                </c:pt>
                <c:pt idx="2213">
                  <c:v>221300</c:v>
                </c:pt>
                <c:pt idx="2214">
                  <c:v>221400</c:v>
                </c:pt>
                <c:pt idx="2215">
                  <c:v>221500</c:v>
                </c:pt>
                <c:pt idx="2216">
                  <c:v>221600</c:v>
                </c:pt>
                <c:pt idx="2217">
                  <c:v>221700</c:v>
                </c:pt>
                <c:pt idx="2218">
                  <c:v>221800</c:v>
                </c:pt>
                <c:pt idx="2219">
                  <c:v>221900</c:v>
                </c:pt>
                <c:pt idx="2220">
                  <c:v>222000</c:v>
                </c:pt>
                <c:pt idx="2221">
                  <c:v>222100</c:v>
                </c:pt>
                <c:pt idx="2222">
                  <c:v>222200</c:v>
                </c:pt>
                <c:pt idx="2223">
                  <c:v>222300</c:v>
                </c:pt>
                <c:pt idx="2224">
                  <c:v>222400</c:v>
                </c:pt>
                <c:pt idx="2225">
                  <c:v>222500</c:v>
                </c:pt>
                <c:pt idx="2226">
                  <c:v>222600</c:v>
                </c:pt>
                <c:pt idx="2227">
                  <c:v>222700</c:v>
                </c:pt>
                <c:pt idx="2228">
                  <c:v>222800</c:v>
                </c:pt>
                <c:pt idx="2229">
                  <c:v>222900</c:v>
                </c:pt>
                <c:pt idx="2230">
                  <c:v>223000</c:v>
                </c:pt>
                <c:pt idx="2231">
                  <c:v>223100</c:v>
                </c:pt>
                <c:pt idx="2232">
                  <c:v>223200</c:v>
                </c:pt>
                <c:pt idx="2233">
                  <c:v>223300</c:v>
                </c:pt>
                <c:pt idx="2234">
                  <c:v>223400</c:v>
                </c:pt>
                <c:pt idx="2235">
                  <c:v>223500</c:v>
                </c:pt>
                <c:pt idx="2236">
                  <c:v>223600</c:v>
                </c:pt>
                <c:pt idx="2237">
                  <c:v>223700</c:v>
                </c:pt>
                <c:pt idx="2238">
                  <c:v>223800</c:v>
                </c:pt>
                <c:pt idx="2239">
                  <c:v>223900</c:v>
                </c:pt>
                <c:pt idx="2240">
                  <c:v>224000</c:v>
                </c:pt>
                <c:pt idx="2241">
                  <c:v>224100</c:v>
                </c:pt>
                <c:pt idx="2242">
                  <c:v>224200</c:v>
                </c:pt>
                <c:pt idx="2243">
                  <c:v>224300</c:v>
                </c:pt>
                <c:pt idx="2244">
                  <c:v>224400</c:v>
                </c:pt>
                <c:pt idx="2245">
                  <c:v>224500</c:v>
                </c:pt>
                <c:pt idx="2246">
                  <c:v>224600</c:v>
                </c:pt>
                <c:pt idx="2247">
                  <c:v>224700</c:v>
                </c:pt>
                <c:pt idx="2248">
                  <c:v>224800</c:v>
                </c:pt>
                <c:pt idx="2249">
                  <c:v>224900</c:v>
                </c:pt>
                <c:pt idx="2250">
                  <c:v>225000</c:v>
                </c:pt>
                <c:pt idx="2251">
                  <c:v>225100</c:v>
                </c:pt>
                <c:pt idx="2252">
                  <c:v>225200</c:v>
                </c:pt>
                <c:pt idx="2253">
                  <c:v>225300</c:v>
                </c:pt>
                <c:pt idx="2254">
                  <c:v>225400</c:v>
                </c:pt>
                <c:pt idx="2255">
                  <c:v>225500</c:v>
                </c:pt>
                <c:pt idx="2256">
                  <c:v>225600</c:v>
                </c:pt>
                <c:pt idx="2257">
                  <c:v>225700</c:v>
                </c:pt>
                <c:pt idx="2258">
                  <c:v>225800</c:v>
                </c:pt>
                <c:pt idx="2259">
                  <c:v>225900</c:v>
                </c:pt>
                <c:pt idx="2260">
                  <c:v>226000</c:v>
                </c:pt>
                <c:pt idx="2261">
                  <c:v>226100</c:v>
                </c:pt>
                <c:pt idx="2262">
                  <c:v>226200</c:v>
                </c:pt>
                <c:pt idx="2263">
                  <c:v>226300</c:v>
                </c:pt>
                <c:pt idx="2264">
                  <c:v>226400</c:v>
                </c:pt>
                <c:pt idx="2265">
                  <c:v>226500</c:v>
                </c:pt>
                <c:pt idx="2266">
                  <c:v>226600</c:v>
                </c:pt>
                <c:pt idx="2267">
                  <c:v>226700</c:v>
                </c:pt>
                <c:pt idx="2268">
                  <c:v>226800</c:v>
                </c:pt>
                <c:pt idx="2269">
                  <c:v>226900</c:v>
                </c:pt>
                <c:pt idx="2270">
                  <c:v>227000</c:v>
                </c:pt>
                <c:pt idx="2271">
                  <c:v>227100</c:v>
                </c:pt>
                <c:pt idx="2272">
                  <c:v>227200</c:v>
                </c:pt>
                <c:pt idx="2273">
                  <c:v>227300</c:v>
                </c:pt>
                <c:pt idx="2274">
                  <c:v>227400</c:v>
                </c:pt>
                <c:pt idx="2275">
                  <c:v>227500</c:v>
                </c:pt>
                <c:pt idx="2276">
                  <c:v>227600</c:v>
                </c:pt>
                <c:pt idx="2277">
                  <c:v>227700</c:v>
                </c:pt>
                <c:pt idx="2278">
                  <c:v>227800</c:v>
                </c:pt>
                <c:pt idx="2279">
                  <c:v>227900</c:v>
                </c:pt>
                <c:pt idx="2280">
                  <c:v>228000</c:v>
                </c:pt>
                <c:pt idx="2281">
                  <c:v>228100</c:v>
                </c:pt>
                <c:pt idx="2282">
                  <c:v>228200</c:v>
                </c:pt>
                <c:pt idx="2283">
                  <c:v>228300</c:v>
                </c:pt>
                <c:pt idx="2284">
                  <c:v>228400</c:v>
                </c:pt>
                <c:pt idx="2285">
                  <c:v>228500</c:v>
                </c:pt>
                <c:pt idx="2286">
                  <c:v>228600</c:v>
                </c:pt>
                <c:pt idx="2287">
                  <c:v>228700</c:v>
                </c:pt>
                <c:pt idx="2288">
                  <c:v>228800</c:v>
                </c:pt>
                <c:pt idx="2289">
                  <c:v>228900</c:v>
                </c:pt>
                <c:pt idx="2290">
                  <c:v>229000</c:v>
                </c:pt>
                <c:pt idx="2291">
                  <c:v>229100</c:v>
                </c:pt>
                <c:pt idx="2292">
                  <c:v>229200</c:v>
                </c:pt>
                <c:pt idx="2293">
                  <c:v>229300</c:v>
                </c:pt>
                <c:pt idx="2294">
                  <c:v>229400</c:v>
                </c:pt>
                <c:pt idx="2295">
                  <c:v>229500</c:v>
                </c:pt>
                <c:pt idx="2296">
                  <c:v>229600</c:v>
                </c:pt>
                <c:pt idx="2297">
                  <c:v>229700</c:v>
                </c:pt>
                <c:pt idx="2298">
                  <c:v>229800</c:v>
                </c:pt>
                <c:pt idx="2299">
                  <c:v>229900</c:v>
                </c:pt>
                <c:pt idx="2300">
                  <c:v>230000</c:v>
                </c:pt>
                <c:pt idx="2301">
                  <c:v>230100</c:v>
                </c:pt>
                <c:pt idx="2302">
                  <c:v>230200</c:v>
                </c:pt>
                <c:pt idx="2303">
                  <c:v>230300</c:v>
                </c:pt>
                <c:pt idx="2304">
                  <c:v>230400</c:v>
                </c:pt>
                <c:pt idx="2305">
                  <c:v>230500</c:v>
                </c:pt>
                <c:pt idx="2306">
                  <c:v>230600</c:v>
                </c:pt>
                <c:pt idx="2307">
                  <c:v>230700</c:v>
                </c:pt>
                <c:pt idx="2308">
                  <c:v>230800</c:v>
                </c:pt>
                <c:pt idx="2309">
                  <c:v>230900</c:v>
                </c:pt>
                <c:pt idx="2310">
                  <c:v>231000</c:v>
                </c:pt>
                <c:pt idx="2311">
                  <c:v>231100</c:v>
                </c:pt>
                <c:pt idx="2312">
                  <c:v>231200</c:v>
                </c:pt>
                <c:pt idx="2313">
                  <c:v>231300</c:v>
                </c:pt>
                <c:pt idx="2314">
                  <c:v>231400</c:v>
                </c:pt>
                <c:pt idx="2315">
                  <c:v>231500</c:v>
                </c:pt>
                <c:pt idx="2316">
                  <c:v>231600</c:v>
                </c:pt>
                <c:pt idx="2317">
                  <c:v>231700</c:v>
                </c:pt>
                <c:pt idx="2318">
                  <c:v>231800</c:v>
                </c:pt>
                <c:pt idx="2319">
                  <c:v>231900</c:v>
                </c:pt>
                <c:pt idx="2320">
                  <c:v>232000</c:v>
                </c:pt>
                <c:pt idx="2321">
                  <c:v>232100</c:v>
                </c:pt>
                <c:pt idx="2322">
                  <c:v>232200</c:v>
                </c:pt>
                <c:pt idx="2323">
                  <c:v>232300</c:v>
                </c:pt>
                <c:pt idx="2324">
                  <c:v>232400</c:v>
                </c:pt>
                <c:pt idx="2325">
                  <c:v>232500</c:v>
                </c:pt>
                <c:pt idx="2326">
                  <c:v>232600</c:v>
                </c:pt>
                <c:pt idx="2327">
                  <c:v>232700</c:v>
                </c:pt>
                <c:pt idx="2328">
                  <c:v>232800</c:v>
                </c:pt>
                <c:pt idx="2329">
                  <c:v>232900</c:v>
                </c:pt>
                <c:pt idx="2330">
                  <c:v>233000</c:v>
                </c:pt>
                <c:pt idx="2331">
                  <c:v>233100</c:v>
                </c:pt>
                <c:pt idx="2332">
                  <c:v>233200</c:v>
                </c:pt>
                <c:pt idx="2333">
                  <c:v>233300</c:v>
                </c:pt>
                <c:pt idx="2334">
                  <c:v>233400</c:v>
                </c:pt>
                <c:pt idx="2335">
                  <c:v>233500</c:v>
                </c:pt>
                <c:pt idx="2336">
                  <c:v>233600</c:v>
                </c:pt>
                <c:pt idx="2337">
                  <c:v>233700</c:v>
                </c:pt>
                <c:pt idx="2338">
                  <c:v>233800</c:v>
                </c:pt>
                <c:pt idx="2339">
                  <c:v>233900</c:v>
                </c:pt>
                <c:pt idx="2340">
                  <c:v>234000</c:v>
                </c:pt>
                <c:pt idx="2341">
                  <c:v>234100</c:v>
                </c:pt>
                <c:pt idx="2342">
                  <c:v>234200</c:v>
                </c:pt>
                <c:pt idx="2343">
                  <c:v>234300</c:v>
                </c:pt>
                <c:pt idx="2344">
                  <c:v>234400</c:v>
                </c:pt>
                <c:pt idx="2345">
                  <c:v>234500</c:v>
                </c:pt>
                <c:pt idx="2346">
                  <c:v>234600</c:v>
                </c:pt>
                <c:pt idx="2347">
                  <c:v>234700</c:v>
                </c:pt>
                <c:pt idx="2348">
                  <c:v>234800</c:v>
                </c:pt>
                <c:pt idx="2349">
                  <c:v>234900</c:v>
                </c:pt>
                <c:pt idx="2350">
                  <c:v>235000</c:v>
                </c:pt>
                <c:pt idx="2351">
                  <c:v>235100</c:v>
                </c:pt>
                <c:pt idx="2352">
                  <c:v>235200</c:v>
                </c:pt>
                <c:pt idx="2353">
                  <c:v>235300</c:v>
                </c:pt>
                <c:pt idx="2354">
                  <c:v>235400</c:v>
                </c:pt>
                <c:pt idx="2355">
                  <c:v>235500</c:v>
                </c:pt>
                <c:pt idx="2356">
                  <c:v>235600</c:v>
                </c:pt>
                <c:pt idx="2357">
                  <c:v>235700</c:v>
                </c:pt>
                <c:pt idx="2358">
                  <c:v>235800</c:v>
                </c:pt>
                <c:pt idx="2359">
                  <c:v>235900</c:v>
                </c:pt>
                <c:pt idx="2360">
                  <c:v>236000</c:v>
                </c:pt>
                <c:pt idx="2361">
                  <c:v>236100</c:v>
                </c:pt>
                <c:pt idx="2362">
                  <c:v>236200</c:v>
                </c:pt>
                <c:pt idx="2363">
                  <c:v>236300</c:v>
                </c:pt>
                <c:pt idx="2364">
                  <c:v>236400</c:v>
                </c:pt>
                <c:pt idx="2365">
                  <c:v>236500</c:v>
                </c:pt>
                <c:pt idx="2366">
                  <c:v>236600</c:v>
                </c:pt>
                <c:pt idx="2367">
                  <c:v>236700</c:v>
                </c:pt>
                <c:pt idx="2368">
                  <c:v>236800</c:v>
                </c:pt>
                <c:pt idx="2369">
                  <c:v>236900</c:v>
                </c:pt>
                <c:pt idx="2370">
                  <c:v>237000</c:v>
                </c:pt>
                <c:pt idx="2371">
                  <c:v>237100</c:v>
                </c:pt>
                <c:pt idx="2372">
                  <c:v>237200</c:v>
                </c:pt>
                <c:pt idx="2373">
                  <c:v>237300</c:v>
                </c:pt>
                <c:pt idx="2374">
                  <c:v>237400</c:v>
                </c:pt>
                <c:pt idx="2375">
                  <c:v>237500</c:v>
                </c:pt>
                <c:pt idx="2376">
                  <c:v>237600</c:v>
                </c:pt>
                <c:pt idx="2377">
                  <c:v>237700</c:v>
                </c:pt>
                <c:pt idx="2378">
                  <c:v>237800</c:v>
                </c:pt>
                <c:pt idx="2379">
                  <c:v>237900</c:v>
                </c:pt>
                <c:pt idx="2380">
                  <c:v>238000</c:v>
                </c:pt>
                <c:pt idx="2381">
                  <c:v>238100</c:v>
                </c:pt>
                <c:pt idx="2382">
                  <c:v>238200</c:v>
                </c:pt>
                <c:pt idx="2383">
                  <c:v>238300</c:v>
                </c:pt>
                <c:pt idx="2384">
                  <c:v>238400</c:v>
                </c:pt>
                <c:pt idx="2385">
                  <c:v>238500</c:v>
                </c:pt>
                <c:pt idx="2386">
                  <c:v>238600</c:v>
                </c:pt>
                <c:pt idx="2387">
                  <c:v>238700</c:v>
                </c:pt>
                <c:pt idx="2388">
                  <c:v>238800</c:v>
                </c:pt>
                <c:pt idx="2389">
                  <c:v>238900</c:v>
                </c:pt>
                <c:pt idx="2390">
                  <c:v>239000</c:v>
                </c:pt>
                <c:pt idx="2391">
                  <c:v>239100</c:v>
                </c:pt>
                <c:pt idx="2392">
                  <c:v>239200</c:v>
                </c:pt>
                <c:pt idx="2393">
                  <c:v>239300</c:v>
                </c:pt>
                <c:pt idx="2394">
                  <c:v>239400</c:v>
                </c:pt>
                <c:pt idx="2395">
                  <c:v>239500</c:v>
                </c:pt>
                <c:pt idx="2396">
                  <c:v>239600</c:v>
                </c:pt>
                <c:pt idx="2397">
                  <c:v>239700</c:v>
                </c:pt>
                <c:pt idx="2398">
                  <c:v>239800</c:v>
                </c:pt>
                <c:pt idx="2399">
                  <c:v>239900</c:v>
                </c:pt>
                <c:pt idx="2400">
                  <c:v>240000</c:v>
                </c:pt>
                <c:pt idx="2401">
                  <c:v>240100</c:v>
                </c:pt>
                <c:pt idx="2402">
                  <c:v>240200</c:v>
                </c:pt>
                <c:pt idx="2403">
                  <c:v>240300</c:v>
                </c:pt>
                <c:pt idx="2404">
                  <c:v>240400</c:v>
                </c:pt>
                <c:pt idx="2405">
                  <c:v>240500</c:v>
                </c:pt>
                <c:pt idx="2406">
                  <c:v>240600</c:v>
                </c:pt>
                <c:pt idx="2407">
                  <c:v>240700</c:v>
                </c:pt>
                <c:pt idx="2408">
                  <c:v>240800</c:v>
                </c:pt>
                <c:pt idx="2409">
                  <c:v>240900</c:v>
                </c:pt>
                <c:pt idx="2410">
                  <c:v>241000</c:v>
                </c:pt>
                <c:pt idx="2411">
                  <c:v>241100</c:v>
                </c:pt>
                <c:pt idx="2412">
                  <c:v>241200</c:v>
                </c:pt>
                <c:pt idx="2413">
                  <c:v>241300</c:v>
                </c:pt>
                <c:pt idx="2414">
                  <c:v>241400</c:v>
                </c:pt>
                <c:pt idx="2415">
                  <c:v>241500</c:v>
                </c:pt>
                <c:pt idx="2416">
                  <c:v>241600</c:v>
                </c:pt>
                <c:pt idx="2417">
                  <c:v>241700</c:v>
                </c:pt>
                <c:pt idx="2418">
                  <c:v>241800</c:v>
                </c:pt>
                <c:pt idx="2419">
                  <c:v>241900</c:v>
                </c:pt>
                <c:pt idx="2420">
                  <c:v>242000</c:v>
                </c:pt>
                <c:pt idx="2421">
                  <c:v>242100</c:v>
                </c:pt>
                <c:pt idx="2422">
                  <c:v>242200</c:v>
                </c:pt>
                <c:pt idx="2423">
                  <c:v>242300</c:v>
                </c:pt>
                <c:pt idx="2424">
                  <c:v>242400</c:v>
                </c:pt>
                <c:pt idx="2425">
                  <c:v>242500</c:v>
                </c:pt>
                <c:pt idx="2426">
                  <c:v>242600</c:v>
                </c:pt>
                <c:pt idx="2427">
                  <c:v>242700</c:v>
                </c:pt>
                <c:pt idx="2428">
                  <c:v>242800</c:v>
                </c:pt>
                <c:pt idx="2429">
                  <c:v>242900</c:v>
                </c:pt>
                <c:pt idx="2430">
                  <c:v>243000</c:v>
                </c:pt>
                <c:pt idx="2431">
                  <c:v>243100</c:v>
                </c:pt>
                <c:pt idx="2432">
                  <c:v>243200</c:v>
                </c:pt>
                <c:pt idx="2433">
                  <c:v>243300</c:v>
                </c:pt>
                <c:pt idx="2434">
                  <c:v>243400</c:v>
                </c:pt>
                <c:pt idx="2435">
                  <c:v>243500</c:v>
                </c:pt>
                <c:pt idx="2436">
                  <c:v>243600</c:v>
                </c:pt>
                <c:pt idx="2437">
                  <c:v>243700</c:v>
                </c:pt>
                <c:pt idx="2438">
                  <c:v>243800</c:v>
                </c:pt>
                <c:pt idx="2439">
                  <c:v>243900</c:v>
                </c:pt>
                <c:pt idx="2440">
                  <c:v>244000</c:v>
                </c:pt>
                <c:pt idx="2441">
                  <c:v>244100</c:v>
                </c:pt>
                <c:pt idx="2442">
                  <c:v>244200</c:v>
                </c:pt>
                <c:pt idx="2443">
                  <c:v>244300</c:v>
                </c:pt>
                <c:pt idx="2444">
                  <c:v>244400</c:v>
                </c:pt>
                <c:pt idx="2445">
                  <c:v>244500</c:v>
                </c:pt>
                <c:pt idx="2446">
                  <c:v>244600</c:v>
                </c:pt>
                <c:pt idx="2447">
                  <c:v>244700</c:v>
                </c:pt>
                <c:pt idx="2448">
                  <c:v>244800</c:v>
                </c:pt>
                <c:pt idx="2449">
                  <c:v>244900</c:v>
                </c:pt>
                <c:pt idx="2450">
                  <c:v>245000</c:v>
                </c:pt>
                <c:pt idx="2451">
                  <c:v>245100</c:v>
                </c:pt>
                <c:pt idx="2452">
                  <c:v>245200</c:v>
                </c:pt>
                <c:pt idx="2453">
                  <c:v>245300</c:v>
                </c:pt>
                <c:pt idx="2454">
                  <c:v>245400</c:v>
                </c:pt>
                <c:pt idx="2455">
                  <c:v>245500</c:v>
                </c:pt>
                <c:pt idx="2456">
                  <c:v>245600</c:v>
                </c:pt>
                <c:pt idx="2457">
                  <c:v>245700</c:v>
                </c:pt>
                <c:pt idx="2458">
                  <c:v>245800</c:v>
                </c:pt>
                <c:pt idx="2459">
                  <c:v>245900</c:v>
                </c:pt>
                <c:pt idx="2460">
                  <c:v>246000</c:v>
                </c:pt>
                <c:pt idx="2461">
                  <c:v>246100</c:v>
                </c:pt>
                <c:pt idx="2462">
                  <c:v>246200</c:v>
                </c:pt>
                <c:pt idx="2463">
                  <c:v>246300</c:v>
                </c:pt>
                <c:pt idx="2464">
                  <c:v>246400</c:v>
                </c:pt>
                <c:pt idx="2465">
                  <c:v>246500</c:v>
                </c:pt>
                <c:pt idx="2466">
                  <c:v>246600</c:v>
                </c:pt>
                <c:pt idx="2467">
                  <c:v>246700</c:v>
                </c:pt>
                <c:pt idx="2468">
                  <c:v>246800</c:v>
                </c:pt>
                <c:pt idx="2469">
                  <c:v>246900</c:v>
                </c:pt>
                <c:pt idx="2470">
                  <c:v>247000</c:v>
                </c:pt>
                <c:pt idx="2471">
                  <c:v>247100</c:v>
                </c:pt>
                <c:pt idx="2472">
                  <c:v>247200</c:v>
                </c:pt>
                <c:pt idx="2473">
                  <c:v>247300</c:v>
                </c:pt>
                <c:pt idx="2474">
                  <c:v>247400</c:v>
                </c:pt>
                <c:pt idx="2475">
                  <c:v>247500</c:v>
                </c:pt>
                <c:pt idx="2476">
                  <c:v>247600</c:v>
                </c:pt>
                <c:pt idx="2477">
                  <c:v>247700</c:v>
                </c:pt>
                <c:pt idx="2478">
                  <c:v>247800</c:v>
                </c:pt>
                <c:pt idx="2479">
                  <c:v>247900</c:v>
                </c:pt>
                <c:pt idx="2480">
                  <c:v>248000</c:v>
                </c:pt>
                <c:pt idx="2481">
                  <c:v>248100</c:v>
                </c:pt>
                <c:pt idx="2482">
                  <c:v>248200</c:v>
                </c:pt>
                <c:pt idx="2483">
                  <c:v>248300</c:v>
                </c:pt>
                <c:pt idx="2484">
                  <c:v>248400</c:v>
                </c:pt>
                <c:pt idx="2485">
                  <c:v>248500</c:v>
                </c:pt>
                <c:pt idx="2486">
                  <c:v>248600</c:v>
                </c:pt>
                <c:pt idx="2487">
                  <c:v>248700</c:v>
                </c:pt>
                <c:pt idx="2488">
                  <c:v>248800</c:v>
                </c:pt>
                <c:pt idx="2489">
                  <c:v>248900</c:v>
                </c:pt>
                <c:pt idx="2490">
                  <c:v>249000</c:v>
                </c:pt>
                <c:pt idx="2491">
                  <c:v>249100</c:v>
                </c:pt>
                <c:pt idx="2492">
                  <c:v>249200</c:v>
                </c:pt>
                <c:pt idx="2493">
                  <c:v>249300</c:v>
                </c:pt>
                <c:pt idx="2494">
                  <c:v>249400</c:v>
                </c:pt>
                <c:pt idx="2495">
                  <c:v>249500</c:v>
                </c:pt>
                <c:pt idx="2496">
                  <c:v>249600</c:v>
                </c:pt>
                <c:pt idx="2497">
                  <c:v>249700</c:v>
                </c:pt>
                <c:pt idx="2498">
                  <c:v>249800</c:v>
                </c:pt>
                <c:pt idx="2499">
                  <c:v>249900</c:v>
                </c:pt>
                <c:pt idx="2500">
                  <c:v>250000</c:v>
                </c:pt>
                <c:pt idx="2501">
                  <c:v>250100</c:v>
                </c:pt>
                <c:pt idx="2502">
                  <c:v>250200</c:v>
                </c:pt>
                <c:pt idx="2503">
                  <c:v>250300</c:v>
                </c:pt>
                <c:pt idx="2504">
                  <c:v>250400</c:v>
                </c:pt>
                <c:pt idx="2505">
                  <c:v>250500</c:v>
                </c:pt>
                <c:pt idx="2506">
                  <c:v>250600</c:v>
                </c:pt>
                <c:pt idx="2507">
                  <c:v>250700</c:v>
                </c:pt>
                <c:pt idx="2508">
                  <c:v>250800</c:v>
                </c:pt>
                <c:pt idx="2509">
                  <c:v>250900</c:v>
                </c:pt>
                <c:pt idx="2510">
                  <c:v>251000</c:v>
                </c:pt>
                <c:pt idx="2511">
                  <c:v>251100</c:v>
                </c:pt>
                <c:pt idx="2512">
                  <c:v>251200</c:v>
                </c:pt>
                <c:pt idx="2513">
                  <c:v>251300</c:v>
                </c:pt>
                <c:pt idx="2514">
                  <c:v>251400</c:v>
                </c:pt>
                <c:pt idx="2515">
                  <c:v>251500</c:v>
                </c:pt>
                <c:pt idx="2516">
                  <c:v>251600</c:v>
                </c:pt>
                <c:pt idx="2517">
                  <c:v>251700</c:v>
                </c:pt>
                <c:pt idx="2518">
                  <c:v>251800</c:v>
                </c:pt>
                <c:pt idx="2519">
                  <c:v>251900</c:v>
                </c:pt>
                <c:pt idx="2520">
                  <c:v>252000</c:v>
                </c:pt>
                <c:pt idx="2521">
                  <c:v>252100</c:v>
                </c:pt>
                <c:pt idx="2522">
                  <c:v>252200</c:v>
                </c:pt>
                <c:pt idx="2523">
                  <c:v>252300</c:v>
                </c:pt>
                <c:pt idx="2524">
                  <c:v>252400</c:v>
                </c:pt>
                <c:pt idx="2525">
                  <c:v>252500</c:v>
                </c:pt>
                <c:pt idx="2526">
                  <c:v>252600</c:v>
                </c:pt>
                <c:pt idx="2527">
                  <c:v>252700</c:v>
                </c:pt>
                <c:pt idx="2528">
                  <c:v>252800</c:v>
                </c:pt>
                <c:pt idx="2529">
                  <c:v>252900</c:v>
                </c:pt>
                <c:pt idx="2530">
                  <c:v>253000</c:v>
                </c:pt>
                <c:pt idx="2531">
                  <c:v>253100</c:v>
                </c:pt>
                <c:pt idx="2532">
                  <c:v>253200</c:v>
                </c:pt>
                <c:pt idx="2533">
                  <c:v>253300</c:v>
                </c:pt>
                <c:pt idx="2534">
                  <c:v>253400</c:v>
                </c:pt>
                <c:pt idx="2535">
                  <c:v>253500</c:v>
                </c:pt>
                <c:pt idx="2536">
                  <c:v>253600</c:v>
                </c:pt>
                <c:pt idx="2537">
                  <c:v>253700</c:v>
                </c:pt>
                <c:pt idx="2538">
                  <c:v>253800</c:v>
                </c:pt>
                <c:pt idx="2539">
                  <c:v>253900</c:v>
                </c:pt>
                <c:pt idx="2540">
                  <c:v>254000</c:v>
                </c:pt>
                <c:pt idx="2541">
                  <c:v>254100</c:v>
                </c:pt>
                <c:pt idx="2542">
                  <c:v>254200</c:v>
                </c:pt>
                <c:pt idx="2543">
                  <c:v>254300</c:v>
                </c:pt>
                <c:pt idx="2544">
                  <c:v>254400</c:v>
                </c:pt>
                <c:pt idx="2545">
                  <c:v>254500</c:v>
                </c:pt>
                <c:pt idx="2546">
                  <c:v>254600</c:v>
                </c:pt>
                <c:pt idx="2547">
                  <c:v>254700</c:v>
                </c:pt>
                <c:pt idx="2548">
                  <c:v>254800</c:v>
                </c:pt>
                <c:pt idx="2549">
                  <c:v>254900</c:v>
                </c:pt>
                <c:pt idx="2550">
                  <c:v>255000</c:v>
                </c:pt>
                <c:pt idx="2551">
                  <c:v>255100</c:v>
                </c:pt>
                <c:pt idx="2552">
                  <c:v>255200</c:v>
                </c:pt>
                <c:pt idx="2553">
                  <c:v>255300</c:v>
                </c:pt>
                <c:pt idx="2554">
                  <c:v>255400</c:v>
                </c:pt>
                <c:pt idx="2555">
                  <c:v>255500</c:v>
                </c:pt>
                <c:pt idx="2556">
                  <c:v>255600</c:v>
                </c:pt>
                <c:pt idx="2557">
                  <c:v>255700</c:v>
                </c:pt>
                <c:pt idx="2558">
                  <c:v>255800</c:v>
                </c:pt>
                <c:pt idx="2559">
                  <c:v>255900</c:v>
                </c:pt>
                <c:pt idx="2560">
                  <c:v>256000</c:v>
                </c:pt>
                <c:pt idx="2561">
                  <c:v>256100</c:v>
                </c:pt>
                <c:pt idx="2562">
                  <c:v>256200</c:v>
                </c:pt>
                <c:pt idx="2563">
                  <c:v>256300</c:v>
                </c:pt>
                <c:pt idx="2564">
                  <c:v>256400</c:v>
                </c:pt>
                <c:pt idx="2565">
                  <c:v>256500</c:v>
                </c:pt>
                <c:pt idx="2566">
                  <c:v>256600</c:v>
                </c:pt>
                <c:pt idx="2567">
                  <c:v>256700</c:v>
                </c:pt>
                <c:pt idx="2568">
                  <c:v>256800</c:v>
                </c:pt>
                <c:pt idx="2569">
                  <c:v>256900</c:v>
                </c:pt>
                <c:pt idx="2570">
                  <c:v>257000</c:v>
                </c:pt>
                <c:pt idx="2571">
                  <c:v>257100</c:v>
                </c:pt>
                <c:pt idx="2572">
                  <c:v>257200</c:v>
                </c:pt>
                <c:pt idx="2573">
                  <c:v>257300</c:v>
                </c:pt>
                <c:pt idx="2574">
                  <c:v>257400</c:v>
                </c:pt>
                <c:pt idx="2575">
                  <c:v>257500</c:v>
                </c:pt>
                <c:pt idx="2576">
                  <c:v>257600</c:v>
                </c:pt>
                <c:pt idx="2577">
                  <c:v>257700</c:v>
                </c:pt>
                <c:pt idx="2578">
                  <c:v>257800</c:v>
                </c:pt>
                <c:pt idx="2579">
                  <c:v>257900</c:v>
                </c:pt>
                <c:pt idx="2580">
                  <c:v>258000</c:v>
                </c:pt>
                <c:pt idx="2581">
                  <c:v>258100</c:v>
                </c:pt>
                <c:pt idx="2582">
                  <c:v>258200</c:v>
                </c:pt>
                <c:pt idx="2583">
                  <c:v>258300</c:v>
                </c:pt>
                <c:pt idx="2584">
                  <c:v>258400</c:v>
                </c:pt>
                <c:pt idx="2585">
                  <c:v>258500</c:v>
                </c:pt>
                <c:pt idx="2586">
                  <c:v>258600</c:v>
                </c:pt>
                <c:pt idx="2587">
                  <c:v>258700</c:v>
                </c:pt>
                <c:pt idx="2588">
                  <c:v>258800</c:v>
                </c:pt>
                <c:pt idx="2589">
                  <c:v>258900</c:v>
                </c:pt>
                <c:pt idx="2590">
                  <c:v>259000</c:v>
                </c:pt>
                <c:pt idx="2591">
                  <c:v>259100</c:v>
                </c:pt>
                <c:pt idx="2592">
                  <c:v>259200</c:v>
                </c:pt>
                <c:pt idx="2593">
                  <c:v>259300</c:v>
                </c:pt>
                <c:pt idx="2594">
                  <c:v>259400</c:v>
                </c:pt>
                <c:pt idx="2595">
                  <c:v>259500</c:v>
                </c:pt>
                <c:pt idx="2596">
                  <c:v>259600</c:v>
                </c:pt>
                <c:pt idx="2597">
                  <c:v>259700</c:v>
                </c:pt>
                <c:pt idx="2598">
                  <c:v>259800</c:v>
                </c:pt>
                <c:pt idx="2599">
                  <c:v>259900</c:v>
                </c:pt>
                <c:pt idx="2600">
                  <c:v>260000</c:v>
                </c:pt>
                <c:pt idx="2601">
                  <c:v>260100</c:v>
                </c:pt>
                <c:pt idx="2602">
                  <c:v>260200</c:v>
                </c:pt>
                <c:pt idx="2603">
                  <c:v>260300</c:v>
                </c:pt>
                <c:pt idx="2604">
                  <c:v>260400</c:v>
                </c:pt>
                <c:pt idx="2605">
                  <c:v>260500</c:v>
                </c:pt>
                <c:pt idx="2606">
                  <c:v>260600</c:v>
                </c:pt>
                <c:pt idx="2607">
                  <c:v>260700</c:v>
                </c:pt>
                <c:pt idx="2608">
                  <c:v>260800</c:v>
                </c:pt>
                <c:pt idx="2609">
                  <c:v>260900</c:v>
                </c:pt>
                <c:pt idx="2610">
                  <c:v>261000</c:v>
                </c:pt>
                <c:pt idx="2611">
                  <c:v>261100</c:v>
                </c:pt>
                <c:pt idx="2612">
                  <c:v>261200</c:v>
                </c:pt>
                <c:pt idx="2613">
                  <c:v>261300</c:v>
                </c:pt>
                <c:pt idx="2614">
                  <c:v>261400</c:v>
                </c:pt>
                <c:pt idx="2615">
                  <c:v>261500</c:v>
                </c:pt>
                <c:pt idx="2616">
                  <c:v>261600</c:v>
                </c:pt>
                <c:pt idx="2617">
                  <c:v>261700</c:v>
                </c:pt>
                <c:pt idx="2618">
                  <c:v>261800</c:v>
                </c:pt>
                <c:pt idx="2619">
                  <c:v>261900</c:v>
                </c:pt>
                <c:pt idx="2620">
                  <c:v>262000</c:v>
                </c:pt>
                <c:pt idx="2621">
                  <c:v>262100</c:v>
                </c:pt>
                <c:pt idx="2622">
                  <c:v>262200</c:v>
                </c:pt>
                <c:pt idx="2623">
                  <c:v>262300</c:v>
                </c:pt>
                <c:pt idx="2624">
                  <c:v>262400</c:v>
                </c:pt>
                <c:pt idx="2625">
                  <c:v>262500</c:v>
                </c:pt>
                <c:pt idx="2626">
                  <c:v>262600</c:v>
                </c:pt>
                <c:pt idx="2627">
                  <c:v>262700</c:v>
                </c:pt>
                <c:pt idx="2628">
                  <c:v>262800</c:v>
                </c:pt>
                <c:pt idx="2629">
                  <c:v>262900</c:v>
                </c:pt>
                <c:pt idx="2630">
                  <c:v>263000</c:v>
                </c:pt>
                <c:pt idx="2631">
                  <c:v>263100</c:v>
                </c:pt>
                <c:pt idx="2632">
                  <c:v>263200</c:v>
                </c:pt>
                <c:pt idx="2633">
                  <c:v>263300</c:v>
                </c:pt>
                <c:pt idx="2634">
                  <c:v>263400</c:v>
                </c:pt>
                <c:pt idx="2635">
                  <c:v>263500</c:v>
                </c:pt>
                <c:pt idx="2636">
                  <c:v>263600</c:v>
                </c:pt>
                <c:pt idx="2637">
                  <c:v>263700</c:v>
                </c:pt>
                <c:pt idx="2638">
                  <c:v>263800</c:v>
                </c:pt>
                <c:pt idx="2639">
                  <c:v>263900</c:v>
                </c:pt>
                <c:pt idx="2640">
                  <c:v>264000</c:v>
                </c:pt>
                <c:pt idx="2641">
                  <c:v>264100</c:v>
                </c:pt>
                <c:pt idx="2642">
                  <c:v>264200</c:v>
                </c:pt>
                <c:pt idx="2643">
                  <c:v>264300</c:v>
                </c:pt>
                <c:pt idx="2644">
                  <c:v>264400</c:v>
                </c:pt>
                <c:pt idx="2645">
                  <c:v>264500</c:v>
                </c:pt>
                <c:pt idx="2646">
                  <c:v>264600</c:v>
                </c:pt>
                <c:pt idx="2647">
                  <c:v>264700</c:v>
                </c:pt>
                <c:pt idx="2648">
                  <c:v>264800</c:v>
                </c:pt>
                <c:pt idx="2649">
                  <c:v>264900</c:v>
                </c:pt>
                <c:pt idx="2650">
                  <c:v>265000</c:v>
                </c:pt>
                <c:pt idx="2651">
                  <c:v>265100</c:v>
                </c:pt>
                <c:pt idx="2652">
                  <c:v>265200</c:v>
                </c:pt>
                <c:pt idx="2653">
                  <c:v>265300</c:v>
                </c:pt>
                <c:pt idx="2654">
                  <c:v>265400</c:v>
                </c:pt>
                <c:pt idx="2655">
                  <c:v>265500</c:v>
                </c:pt>
                <c:pt idx="2656">
                  <c:v>265600</c:v>
                </c:pt>
                <c:pt idx="2657">
                  <c:v>265700</c:v>
                </c:pt>
                <c:pt idx="2658">
                  <c:v>265800</c:v>
                </c:pt>
                <c:pt idx="2659">
                  <c:v>265900</c:v>
                </c:pt>
                <c:pt idx="2660">
                  <c:v>266000</c:v>
                </c:pt>
                <c:pt idx="2661">
                  <c:v>266100</c:v>
                </c:pt>
                <c:pt idx="2662">
                  <c:v>266200</c:v>
                </c:pt>
                <c:pt idx="2663">
                  <c:v>266300</c:v>
                </c:pt>
                <c:pt idx="2664">
                  <c:v>266400</c:v>
                </c:pt>
                <c:pt idx="2665">
                  <c:v>266500</c:v>
                </c:pt>
                <c:pt idx="2666">
                  <c:v>266600</c:v>
                </c:pt>
                <c:pt idx="2667">
                  <c:v>266700</c:v>
                </c:pt>
                <c:pt idx="2668">
                  <c:v>266800</c:v>
                </c:pt>
                <c:pt idx="2669">
                  <c:v>266900</c:v>
                </c:pt>
                <c:pt idx="2670">
                  <c:v>267000</c:v>
                </c:pt>
                <c:pt idx="2671">
                  <c:v>267100</c:v>
                </c:pt>
                <c:pt idx="2672">
                  <c:v>267200</c:v>
                </c:pt>
                <c:pt idx="2673">
                  <c:v>267300</c:v>
                </c:pt>
                <c:pt idx="2674">
                  <c:v>267400</c:v>
                </c:pt>
                <c:pt idx="2675">
                  <c:v>267500</c:v>
                </c:pt>
                <c:pt idx="2676">
                  <c:v>267600</c:v>
                </c:pt>
                <c:pt idx="2677">
                  <c:v>267700</c:v>
                </c:pt>
                <c:pt idx="2678">
                  <c:v>267800</c:v>
                </c:pt>
                <c:pt idx="2679">
                  <c:v>267900</c:v>
                </c:pt>
                <c:pt idx="2680">
                  <c:v>268000</c:v>
                </c:pt>
                <c:pt idx="2681">
                  <c:v>268100</c:v>
                </c:pt>
                <c:pt idx="2682">
                  <c:v>268200</c:v>
                </c:pt>
                <c:pt idx="2683">
                  <c:v>268300</c:v>
                </c:pt>
                <c:pt idx="2684">
                  <c:v>268400</c:v>
                </c:pt>
                <c:pt idx="2685">
                  <c:v>268500</c:v>
                </c:pt>
                <c:pt idx="2686">
                  <c:v>268600</c:v>
                </c:pt>
                <c:pt idx="2687">
                  <c:v>268700</c:v>
                </c:pt>
                <c:pt idx="2688">
                  <c:v>268800</c:v>
                </c:pt>
                <c:pt idx="2689">
                  <c:v>268900</c:v>
                </c:pt>
                <c:pt idx="2690">
                  <c:v>269000</c:v>
                </c:pt>
                <c:pt idx="2691">
                  <c:v>269100</c:v>
                </c:pt>
                <c:pt idx="2692">
                  <c:v>269200</c:v>
                </c:pt>
                <c:pt idx="2693">
                  <c:v>269300</c:v>
                </c:pt>
                <c:pt idx="2694">
                  <c:v>269400</c:v>
                </c:pt>
                <c:pt idx="2695">
                  <c:v>269500</c:v>
                </c:pt>
                <c:pt idx="2696">
                  <c:v>269600</c:v>
                </c:pt>
                <c:pt idx="2697">
                  <c:v>269700</c:v>
                </c:pt>
                <c:pt idx="2698">
                  <c:v>269800</c:v>
                </c:pt>
                <c:pt idx="2699">
                  <c:v>269900</c:v>
                </c:pt>
                <c:pt idx="2700">
                  <c:v>270000</c:v>
                </c:pt>
                <c:pt idx="2701">
                  <c:v>270100</c:v>
                </c:pt>
                <c:pt idx="2702">
                  <c:v>270200</c:v>
                </c:pt>
                <c:pt idx="2703">
                  <c:v>270300</c:v>
                </c:pt>
                <c:pt idx="2704">
                  <c:v>270400</c:v>
                </c:pt>
                <c:pt idx="2705">
                  <c:v>270500</c:v>
                </c:pt>
                <c:pt idx="2706">
                  <c:v>270600</c:v>
                </c:pt>
                <c:pt idx="2707">
                  <c:v>270700</c:v>
                </c:pt>
                <c:pt idx="2708">
                  <c:v>270800</c:v>
                </c:pt>
                <c:pt idx="2709">
                  <c:v>270900</c:v>
                </c:pt>
                <c:pt idx="2710">
                  <c:v>271000</c:v>
                </c:pt>
                <c:pt idx="2711">
                  <c:v>271100</c:v>
                </c:pt>
                <c:pt idx="2712">
                  <c:v>271200</c:v>
                </c:pt>
                <c:pt idx="2713">
                  <c:v>271300</c:v>
                </c:pt>
                <c:pt idx="2714">
                  <c:v>271400</c:v>
                </c:pt>
                <c:pt idx="2715">
                  <c:v>271500</c:v>
                </c:pt>
                <c:pt idx="2716">
                  <c:v>271600</c:v>
                </c:pt>
                <c:pt idx="2717">
                  <c:v>271700</c:v>
                </c:pt>
                <c:pt idx="2718">
                  <c:v>271800</c:v>
                </c:pt>
                <c:pt idx="2719">
                  <c:v>271900</c:v>
                </c:pt>
                <c:pt idx="2720">
                  <c:v>272000</c:v>
                </c:pt>
                <c:pt idx="2721">
                  <c:v>272100</c:v>
                </c:pt>
                <c:pt idx="2722">
                  <c:v>272200</c:v>
                </c:pt>
                <c:pt idx="2723">
                  <c:v>272300</c:v>
                </c:pt>
                <c:pt idx="2724">
                  <c:v>272400</c:v>
                </c:pt>
                <c:pt idx="2725">
                  <c:v>272500</c:v>
                </c:pt>
                <c:pt idx="2726">
                  <c:v>272600</c:v>
                </c:pt>
                <c:pt idx="2727">
                  <c:v>272700</c:v>
                </c:pt>
                <c:pt idx="2728">
                  <c:v>272800</c:v>
                </c:pt>
                <c:pt idx="2729">
                  <c:v>272900</c:v>
                </c:pt>
                <c:pt idx="2730">
                  <c:v>273000</c:v>
                </c:pt>
                <c:pt idx="2731">
                  <c:v>273100</c:v>
                </c:pt>
                <c:pt idx="2732">
                  <c:v>273200</c:v>
                </c:pt>
                <c:pt idx="2733">
                  <c:v>273300</c:v>
                </c:pt>
                <c:pt idx="2734">
                  <c:v>273400</c:v>
                </c:pt>
                <c:pt idx="2735">
                  <c:v>273500</c:v>
                </c:pt>
                <c:pt idx="2736">
                  <c:v>273600</c:v>
                </c:pt>
                <c:pt idx="2737">
                  <c:v>273700</c:v>
                </c:pt>
                <c:pt idx="2738">
                  <c:v>273800</c:v>
                </c:pt>
                <c:pt idx="2739">
                  <c:v>273900</c:v>
                </c:pt>
                <c:pt idx="2740">
                  <c:v>274000</c:v>
                </c:pt>
                <c:pt idx="2741">
                  <c:v>274100</c:v>
                </c:pt>
                <c:pt idx="2742">
                  <c:v>274200</c:v>
                </c:pt>
                <c:pt idx="2743">
                  <c:v>274300</c:v>
                </c:pt>
                <c:pt idx="2744">
                  <c:v>274400</c:v>
                </c:pt>
                <c:pt idx="2745">
                  <c:v>274500</c:v>
                </c:pt>
                <c:pt idx="2746">
                  <c:v>274600</c:v>
                </c:pt>
                <c:pt idx="2747">
                  <c:v>274700</c:v>
                </c:pt>
                <c:pt idx="2748">
                  <c:v>274800</c:v>
                </c:pt>
                <c:pt idx="2749">
                  <c:v>274900</c:v>
                </c:pt>
                <c:pt idx="2750">
                  <c:v>275000</c:v>
                </c:pt>
                <c:pt idx="2751">
                  <c:v>275100</c:v>
                </c:pt>
                <c:pt idx="2752">
                  <c:v>275200</c:v>
                </c:pt>
                <c:pt idx="2753">
                  <c:v>275300</c:v>
                </c:pt>
                <c:pt idx="2754">
                  <c:v>275400</c:v>
                </c:pt>
                <c:pt idx="2755">
                  <c:v>275500</c:v>
                </c:pt>
                <c:pt idx="2756">
                  <c:v>275600</c:v>
                </c:pt>
                <c:pt idx="2757">
                  <c:v>275700</c:v>
                </c:pt>
                <c:pt idx="2758">
                  <c:v>275800</c:v>
                </c:pt>
                <c:pt idx="2759">
                  <c:v>275900</c:v>
                </c:pt>
                <c:pt idx="2760">
                  <c:v>276000</c:v>
                </c:pt>
                <c:pt idx="2761">
                  <c:v>276100</c:v>
                </c:pt>
                <c:pt idx="2762">
                  <c:v>276200</c:v>
                </c:pt>
                <c:pt idx="2763">
                  <c:v>276300</c:v>
                </c:pt>
                <c:pt idx="2764">
                  <c:v>276400</c:v>
                </c:pt>
                <c:pt idx="2765">
                  <c:v>276500</c:v>
                </c:pt>
                <c:pt idx="2766">
                  <c:v>276600</c:v>
                </c:pt>
                <c:pt idx="2767">
                  <c:v>276700</c:v>
                </c:pt>
                <c:pt idx="2768">
                  <c:v>276800</c:v>
                </c:pt>
                <c:pt idx="2769">
                  <c:v>276900</c:v>
                </c:pt>
                <c:pt idx="2770">
                  <c:v>277000</c:v>
                </c:pt>
                <c:pt idx="2771">
                  <c:v>277100</c:v>
                </c:pt>
                <c:pt idx="2772">
                  <c:v>277200</c:v>
                </c:pt>
                <c:pt idx="2773">
                  <c:v>277300</c:v>
                </c:pt>
                <c:pt idx="2774">
                  <c:v>277400</c:v>
                </c:pt>
                <c:pt idx="2775">
                  <c:v>277500</c:v>
                </c:pt>
                <c:pt idx="2776">
                  <c:v>277600</c:v>
                </c:pt>
                <c:pt idx="2777">
                  <c:v>277700</c:v>
                </c:pt>
                <c:pt idx="2778">
                  <c:v>277800</c:v>
                </c:pt>
                <c:pt idx="2779">
                  <c:v>277900</c:v>
                </c:pt>
                <c:pt idx="2780">
                  <c:v>278000</c:v>
                </c:pt>
                <c:pt idx="2781">
                  <c:v>278100</c:v>
                </c:pt>
                <c:pt idx="2782">
                  <c:v>278200</c:v>
                </c:pt>
                <c:pt idx="2783">
                  <c:v>278300</c:v>
                </c:pt>
                <c:pt idx="2784">
                  <c:v>278400</c:v>
                </c:pt>
                <c:pt idx="2785">
                  <c:v>278500</c:v>
                </c:pt>
                <c:pt idx="2786">
                  <c:v>278600</c:v>
                </c:pt>
                <c:pt idx="2787">
                  <c:v>278700</c:v>
                </c:pt>
                <c:pt idx="2788">
                  <c:v>278800</c:v>
                </c:pt>
                <c:pt idx="2789">
                  <c:v>278900</c:v>
                </c:pt>
                <c:pt idx="2790">
                  <c:v>279000</c:v>
                </c:pt>
                <c:pt idx="2791">
                  <c:v>279100</c:v>
                </c:pt>
                <c:pt idx="2792">
                  <c:v>279200</c:v>
                </c:pt>
                <c:pt idx="2793">
                  <c:v>279300</c:v>
                </c:pt>
                <c:pt idx="2794">
                  <c:v>279400</c:v>
                </c:pt>
                <c:pt idx="2795">
                  <c:v>279500</c:v>
                </c:pt>
                <c:pt idx="2796">
                  <c:v>279600</c:v>
                </c:pt>
                <c:pt idx="2797">
                  <c:v>279700</c:v>
                </c:pt>
                <c:pt idx="2798">
                  <c:v>279800</c:v>
                </c:pt>
                <c:pt idx="2799">
                  <c:v>279900</c:v>
                </c:pt>
                <c:pt idx="2800">
                  <c:v>280000</c:v>
                </c:pt>
                <c:pt idx="2801">
                  <c:v>280100</c:v>
                </c:pt>
                <c:pt idx="2802">
                  <c:v>280200</c:v>
                </c:pt>
                <c:pt idx="2803">
                  <c:v>280300</c:v>
                </c:pt>
                <c:pt idx="2804">
                  <c:v>280400</c:v>
                </c:pt>
                <c:pt idx="2805">
                  <c:v>280500</c:v>
                </c:pt>
                <c:pt idx="2806">
                  <c:v>280600</c:v>
                </c:pt>
                <c:pt idx="2807">
                  <c:v>280700</c:v>
                </c:pt>
                <c:pt idx="2808">
                  <c:v>280800</c:v>
                </c:pt>
                <c:pt idx="2809">
                  <c:v>280900</c:v>
                </c:pt>
                <c:pt idx="2810">
                  <c:v>281000</c:v>
                </c:pt>
                <c:pt idx="2811">
                  <c:v>281100</c:v>
                </c:pt>
                <c:pt idx="2812">
                  <c:v>281200</c:v>
                </c:pt>
                <c:pt idx="2813">
                  <c:v>281300</c:v>
                </c:pt>
                <c:pt idx="2814">
                  <c:v>281400</c:v>
                </c:pt>
                <c:pt idx="2815">
                  <c:v>281500</c:v>
                </c:pt>
                <c:pt idx="2816">
                  <c:v>281600</c:v>
                </c:pt>
                <c:pt idx="2817">
                  <c:v>281700</c:v>
                </c:pt>
                <c:pt idx="2818">
                  <c:v>281800</c:v>
                </c:pt>
                <c:pt idx="2819">
                  <c:v>281900</c:v>
                </c:pt>
                <c:pt idx="2820">
                  <c:v>282000</c:v>
                </c:pt>
                <c:pt idx="2821">
                  <c:v>282100</c:v>
                </c:pt>
                <c:pt idx="2822">
                  <c:v>282200</c:v>
                </c:pt>
                <c:pt idx="2823">
                  <c:v>282300</c:v>
                </c:pt>
                <c:pt idx="2824">
                  <c:v>282400</c:v>
                </c:pt>
                <c:pt idx="2825">
                  <c:v>282500</c:v>
                </c:pt>
                <c:pt idx="2826">
                  <c:v>282600</c:v>
                </c:pt>
                <c:pt idx="2827">
                  <c:v>282700</c:v>
                </c:pt>
                <c:pt idx="2828">
                  <c:v>282800</c:v>
                </c:pt>
                <c:pt idx="2829">
                  <c:v>282900</c:v>
                </c:pt>
                <c:pt idx="2830">
                  <c:v>283000</c:v>
                </c:pt>
                <c:pt idx="2831">
                  <c:v>283100</c:v>
                </c:pt>
                <c:pt idx="2832">
                  <c:v>283200</c:v>
                </c:pt>
                <c:pt idx="2833">
                  <c:v>283300</c:v>
                </c:pt>
                <c:pt idx="2834">
                  <c:v>283400</c:v>
                </c:pt>
                <c:pt idx="2835">
                  <c:v>283500</c:v>
                </c:pt>
                <c:pt idx="2836">
                  <c:v>283600</c:v>
                </c:pt>
                <c:pt idx="2837">
                  <c:v>283700</c:v>
                </c:pt>
                <c:pt idx="2838">
                  <c:v>283800</c:v>
                </c:pt>
                <c:pt idx="2839">
                  <c:v>283900</c:v>
                </c:pt>
                <c:pt idx="2840">
                  <c:v>284000</c:v>
                </c:pt>
                <c:pt idx="2841">
                  <c:v>284100</c:v>
                </c:pt>
                <c:pt idx="2842">
                  <c:v>284200</c:v>
                </c:pt>
                <c:pt idx="2843">
                  <c:v>284300</c:v>
                </c:pt>
                <c:pt idx="2844">
                  <c:v>284400</c:v>
                </c:pt>
                <c:pt idx="2845">
                  <c:v>284500</c:v>
                </c:pt>
                <c:pt idx="2846">
                  <c:v>284600</c:v>
                </c:pt>
                <c:pt idx="2847">
                  <c:v>284700</c:v>
                </c:pt>
                <c:pt idx="2848">
                  <c:v>284800</c:v>
                </c:pt>
                <c:pt idx="2849">
                  <c:v>284900</c:v>
                </c:pt>
                <c:pt idx="2850">
                  <c:v>285000</c:v>
                </c:pt>
                <c:pt idx="2851">
                  <c:v>285100</c:v>
                </c:pt>
                <c:pt idx="2852">
                  <c:v>285200</c:v>
                </c:pt>
                <c:pt idx="2853">
                  <c:v>285300</c:v>
                </c:pt>
                <c:pt idx="2854">
                  <c:v>285400</c:v>
                </c:pt>
                <c:pt idx="2855">
                  <c:v>285500</c:v>
                </c:pt>
                <c:pt idx="2856">
                  <c:v>285600</c:v>
                </c:pt>
                <c:pt idx="2857">
                  <c:v>285700</c:v>
                </c:pt>
                <c:pt idx="2858">
                  <c:v>285800</c:v>
                </c:pt>
                <c:pt idx="2859">
                  <c:v>285900</c:v>
                </c:pt>
                <c:pt idx="2860">
                  <c:v>286000</c:v>
                </c:pt>
                <c:pt idx="2861">
                  <c:v>286100</c:v>
                </c:pt>
                <c:pt idx="2862">
                  <c:v>286200</c:v>
                </c:pt>
                <c:pt idx="2863">
                  <c:v>286300</c:v>
                </c:pt>
                <c:pt idx="2864">
                  <c:v>286400</c:v>
                </c:pt>
                <c:pt idx="2865">
                  <c:v>286500</c:v>
                </c:pt>
                <c:pt idx="2866">
                  <c:v>286600</c:v>
                </c:pt>
                <c:pt idx="2867">
                  <c:v>286700</c:v>
                </c:pt>
                <c:pt idx="2868">
                  <c:v>286800</c:v>
                </c:pt>
                <c:pt idx="2869">
                  <c:v>286900</c:v>
                </c:pt>
                <c:pt idx="2870">
                  <c:v>287000</c:v>
                </c:pt>
                <c:pt idx="2871">
                  <c:v>287100</c:v>
                </c:pt>
                <c:pt idx="2872">
                  <c:v>287200</c:v>
                </c:pt>
                <c:pt idx="2873">
                  <c:v>287300</c:v>
                </c:pt>
                <c:pt idx="2874">
                  <c:v>287400</c:v>
                </c:pt>
                <c:pt idx="2875">
                  <c:v>287500</c:v>
                </c:pt>
                <c:pt idx="2876">
                  <c:v>287600</c:v>
                </c:pt>
                <c:pt idx="2877">
                  <c:v>287700</c:v>
                </c:pt>
                <c:pt idx="2878">
                  <c:v>287800</c:v>
                </c:pt>
                <c:pt idx="2879">
                  <c:v>287900</c:v>
                </c:pt>
                <c:pt idx="2880">
                  <c:v>288000</c:v>
                </c:pt>
                <c:pt idx="2881">
                  <c:v>288100</c:v>
                </c:pt>
                <c:pt idx="2882">
                  <c:v>288200</c:v>
                </c:pt>
                <c:pt idx="2883">
                  <c:v>288300</c:v>
                </c:pt>
                <c:pt idx="2884">
                  <c:v>288400</c:v>
                </c:pt>
                <c:pt idx="2885">
                  <c:v>288500</c:v>
                </c:pt>
                <c:pt idx="2886">
                  <c:v>288600</c:v>
                </c:pt>
                <c:pt idx="2887">
                  <c:v>288700</c:v>
                </c:pt>
                <c:pt idx="2888">
                  <c:v>288800</c:v>
                </c:pt>
                <c:pt idx="2889">
                  <c:v>288900</c:v>
                </c:pt>
                <c:pt idx="2890">
                  <c:v>289000</c:v>
                </c:pt>
                <c:pt idx="2891">
                  <c:v>289100</c:v>
                </c:pt>
                <c:pt idx="2892">
                  <c:v>289200</c:v>
                </c:pt>
                <c:pt idx="2893">
                  <c:v>289300</c:v>
                </c:pt>
                <c:pt idx="2894">
                  <c:v>289400</c:v>
                </c:pt>
                <c:pt idx="2895">
                  <c:v>289500</c:v>
                </c:pt>
                <c:pt idx="2896">
                  <c:v>289600</c:v>
                </c:pt>
                <c:pt idx="2897">
                  <c:v>289700</c:v>
                </c:pt>
                <c:pt idx="2898">
                  <c:v>289800</c:v>
                </c:pt>
                <c:pt idx="2899">
                  <c:v>289900</c:v>
                </c:pt>
                <c:pt idx="2900">
                  <c:v>290000</c:v>
                </c:pt>
                <c:pt idx="2901">
                  <c:v>290100</c:v>
                </c:pt>
                <c:pt idx="2902">
                  <c:v>290200</c:v>
                </c:pt>
                <c:pt idx="2903">
                  <c:v>290300</c:v>
                </c:pt>
                <c:pt idx="2904">
                  <c:v>290400</c:v>
                </c:pt>
                <c:pt idx="2905">
                  <c:v>290500</c:v>
                </c:pt>
                <c:pt idx="2906">
                  <c:v>290600</c:v>
                </c:pt>
                <c:pt idx="2907">
                  <c:v>290700</c:v>
                </c:pt>
                <c:pt idx="2908">
                  <c:v>290800</c:v>
                </c:pt>
                <c:pt idx="2909">
                  <c:v>290900</c:v>
                </c:pt>
                <c:pt idx="2910">
                  <c:v>291000</c:v>
                </c:pt>
                <c:pt idx="2911">
                  <c:v>291100</c:v>
                </c:pt>
                <c:pt idx="2912">
                  <c:v>291200</c:v>
                </c:pt>
                <c:pt idx="2913">
                  <c:v>291300</c:v>
                </c:pt>
                <c:pt idx="2914">
                  <c:v>291400</c:v>
                </c:pt>
                <c:pt idx="2915">
                  <c:v>291500</c:v>
                </c:pt>
                <c:pt idx="2916">
                  <c:v>291600</c:v>
                </c:pt>
                <c:pt idx="2917">
                  <c:v>291700</c:v>
                </c:pt>
                <c:pt idx="2918">
                  <c:v>291800</c:v>
                </c:pt>
                <c:pt idx="2919">
                  <c:v>291900</c:v>
                </c:pt>
                <c:pt idx="2920">
                  <c:v>292000</c:v>
                </c:pt>
                <c:pt idx="2921">
                  <c:v>292100</c:v>
                </c:pt>
                <c:pt idx="2922">
                  <c:v>292200</c:v>
                </c:pt>
                <c:pt idx="2923">
                  <c:v>292300</c:v>
                </c:pt>
                <c:pt idx="2924">
                  <c:v>292400</c:v>
                </c:pt>
                <c:pt idx="2925">
                  <c:v>292500</c:v>
                </c:pt>
                <c:pt idx="2926">
                  <c:v>292600</c:v>
                </c:pt>
                <c:pt idx="2927">
                  <c:v>292700</c:v>
                </c:pt>
                <c:pt idx="2928">
                  <c:v>292800</c:v>
                </c:pt>
                <c:pt idx="2929">
                  <c:v>292900</c:v>
                </c:pt>
                <c:pt idx="2930">
                  <c:v>293000</c:v>
                </c:pt>
                <c:pt idx="2931">
                  <c:v>293100</c:v>
                </c:pt>
                <c:pt idx="2932">
                  <c:v>293200</c:v>
                </c:pt>
                <c:pt idx="2933">
                  <c:v>293300</c:v>
                </c:pt>
                <c:pt idx="2934">
                  <c:v>293400</c:v>
                </c:pt>
                <c:pt idx="2935">
                  <c:v>293500</c:v>
                </c:pt>
                <c:pt idx="2936">
                  <c:v>293600</c:v>
                </c:pt>
                <c:pt idx="2937">
                  <c:v>293700</c:v>
                </c:pt>
                <c:pt idx="2938">
                  <c:v>293800</c:v>
                </c:pt>
                <c:pt idx="2939">
                  <c:v>293900</c:v>
                </c:pt>
                <c:pt idx="2940">
                  <c:v>294000</c:v>
                </c:pt>
                <c:pt idx="2941">
                  <c:v>294100</c:v>
                </c:pt>
                <c:pt idx="2942">
                  <c:v>294200</c:v>
                </c:pt>
                <c:pt idx="2943">
                  <c:v>294300</c:v>
                </c:pt>
                <c:pt idx="2944">
                  <c:v>294400</c:v>
                </c:pt>
                <c:pt idx="2945">
                  <c:v>294500</c:v>
                </c:pt>
                <c:pt idx="2946">
                  <c:v>294600</c:v>
                </c:pt>
                <c:pt idx="2947">
                  <c:v>294700</c:v>
                </c:pt>
                <c:pt idx="2948">
                  <c:v>294800</c:v>
                </c:pt>
                <c:pt idx="2949">
                  <c:v>294900</c:v>
                </c:pt>
                <c:pt idx="2950">
                  <c:v>295000</c:v>
                </c:pt>
                <c:pt idx="2951">
                  <c:v>295100</c:v>
                </c:pt>
                <c:pt idx="2952">
                  <c:v>295200</c:v>
                </c:pt>
                <c:pt idx="2953">
                  <c:v>295300</c:v>
                </c:pt>
                <c:pt idx="2954">
                  <c:v>295400</c:v>
                </c:pt>
                <c:pt idx="2955">
                  <c:v>295500</c:v>
                </c:pt>
                <c:pt idx="2956">
                  <c:v>295600</c:v>
                </c:pt>
                <c:pt idx="2957">
                  <c:v>295700</c:v>
                </c:pt>
                <c:pt idx="2958">
                  <c:v>295800</c:v>
                </c:pt>
                <c:pt idx="2959">
                  <c:v>295900</c:v>
                </c:pt>
                <c:pt idx="2960">
                  <c:v>296000</c:v>
                </c:pt>
                <c:pt idx="2961">
                  <c:v>296100</c:v>
                </c:pt>
                <c:pt idx="2962">
                  <c:v>296200</c:v>
                </c:pt>
                <c:pt idx="2963">
                  <c:v>296300</c:v>
                </c:pt>
                <c:pt idx="2964">
                  <c:v>296400</c:v>
                </c:pt>
                <c:pt idx="2965">
                  <c:v>296500</c:v>
                </c:pt>
                <c:pt idx="2966">
                  <c:v>296600</c:v>
                </c:pt>
                <c:pt idx="2967">
                  <c:v>296700</c:v>
                </c:pt>
                <c:pt idx="2968">
                  <c:v>296800</c:v>
                </c:pt>
                <c:pt idx="2969">
                  <c:v>296900</c:v>
                </c:pt>
                <c:pt idx="2970">
                  <c:v>297000</c:v>
                </c:pt>
                <c:pt idx="2971">
                  <c:v>297100</c:v>
                </c:pt>
                <c:pt idx="2972">
                  <c:v>297200</c:v>
                </c:pt>
                <c:pt idx="2973">
                  <c:v>297300</c:v>
                </c:pt>
                <c:pt idx="2974">
                  <c:v>297400</c:v>
                </c:pt>
                <c:pt idx="2975">
                  <c:v>297500</c:v>
                </c:pt>
                <c:pt idx="2976">
                  <c:v>297600</c:v>
                </c:pt>
                <c:pt idx="2977">
                  <c:v>297700</c:v>
                </c:pt>
                <c:pt idx="2978">
                  <c:v>297800</c:v>
                </c:pt>
                <c:pt idx="2979">
                  <c:v>297900</c:v>
                </c:pt>
                <c:pt idx="2980">
                  <c:v>298000</c:v>
                </c:pt>
                <c:pt idx="2981">
                  <c:v>298100</c:v>
                </c:pt>
                <c:pt idx="2982">
                  <c:v>298200</c:v>
                </c:pt>
                <c:pt idx="2983">
                  <c:v>298300</c:v>
                </c:pt>
                <c:pt idx="2984">
                  <c:v>298400</c:v>
                </c:pt>
                <c:pt idx="2985">
                  <c:v>298500</c:v>
                </c:pt>
                <c:pt idx="2986">
                  <c:v>298600</c:v>
                </c:pt>
                <c:pt idx="2987">
                  <c:v>298700</c:v>
                </c:pt>
                <c:pt idx="2988">
                  <c:v>298800</c:v>
                </c:pt>
                <c:pt idx="2989">
                  <c:v>298900</c:v>
                </c:pt>
                <c:pt idx="2990">
                  <c:v>299000</c:v>
                </c:pt>
                <c:pt idx="2991">
                  <c:v>299100</c:v>
                </c:pt>
                <c:pt idx="2992">
                  <c:v>299200</c:v>
                </c:pt>
                <c:pt idx="2993">
                  <c:v>299300</c:v>
                </c:pt>
                <c:pt idx="2994">
                  <c:v>299400</c:v>
                </c:pt>
                <c:pt idx="2995">
                  <c:v>299500</c:v>
                </c:pt>
                <c:pt idx="2996">
                  <c:v>299600</c:v>
                </c:pt>
                <c:pt idx="2997">
                  <c:v>299700</c:v>
                </c:pt>
                <c:pt idx="2998">
                  <c:v>299800</c:v>
                </c:pt>
                <c:pt idx="2999">
                  <c:v>299900</c:v>
                </c:pt>
                <c:pt idx="3000">
                  <c:v>300000</c:v>
                </c:pt>
                <c:pt idx="3001">
                  <c:v>300100</c:v>
                </c:pt>
                <c:pt idx="3002">
                  <c:v>300200</c:v>
                </c:pt>
                <c:pt idx="3003">
                  <c:v>300300</c:v>
                </c:pt>
                <c:pt idx="3004">
                  <c:v>300400</c:v>
                </c:pt>
                <c:pt idx="3005">
                  <c:v>300500</c:v>
                </c:pt>
                <c:pt idx="3006">
                  <c:v>300600</c:v>
                </c:pt>
                <c:pt idx="3007">
                  <c:v>300700</c:v>
                </c:pt>
                <c:pt idx="3008">
                  <c:v>300800</c:v>
                </c:pt>
                <c:pt idx="3009">
                  <c:v>300900</c:v>
                </c:pt>
                <c:pt idx="3010">
                  <c:v>301000</c:v>
                </c:pt>
                <c:pt idx="3011">
                  <c:v>301100</c:v>
                </c:pt>
                <c:pt idx="3012">
                  <c:v>301200</c:v>
                </c:pt>
                <c:pt idx="3013">
                  <c:v>301300</c:v>
                </c:pt>
                <c:pt idx="3014">
                  <c:v>301400</c:v>
                </c:pt>
                <c:pt idx="3015">
                  <c:v>301500</c:v>
                </c:pt>
                <c:pt idx="3016">
                  <c:v>301600</c:v>
                </c:pt>
                <c:pt idx="3017">
                  <c:v>301700</c:v>
                </c:pt>
                <c:pt idx="3018">
                  <c:v>301800</c:v>
                </c:pt>
                <c:pt idx="3019">
                  <c:v>301900</c:v>
                </c:pt>
                <c:pt idx="3020">
                  <c:v>302000</c:v>
                </c:pt>
                <c:pt idx="3021">
                  <c:v>302100</c:v>
                </c:pt>
                <c:pt idx="3022">
                  <c:v>302200</c:v>
                </c:pt>
                <c:pt idx="3023">
                  <c:v>302300</c:v>
                </c:pt>
                <c:pt idx="3024">
                  <c:v>302400</c:v>
                </c:pt>
                <c:pt idx="3025">
                  <c:v>302500</c:v>
                </c:pt>
                <c:pt idx="3026">
                  <c:v>302600</c:v>
                </c:pt>
                <c:pt idx="3027">
                  <c:v>302700</c:v>
                </c:pt>
                <c:pt idx="3028">
                  <c:v>302800</c:v>
                </c:pt>
                <c:pt idx="3029">
                  <c:v>302900</c:v>
                </c:pt>
                <c:pt idx="3030">
                  <c:v>303000</c:v>
                </c:pt>
                <c:pt idx="3031">
                  <c:v>303100</c:v>
                </c:pt>
                <c:pt idx="3032">
                  <c:v>303200</c:v>
                </c:pt>
                <c:pt idx="3033">
                  <c:v>303300</c:v>
                </c:pt>
                <c:pt idx="3034">
                  <c:v>303400</c:v>
                </c:pt>
                <c:pt idx="3035">
                  <c:v>303500</c:v>
                </c:pt>
                <c:pt idx="3036">
                  <c:v>303600</c:v>
                </c:pt>
                <c:pt idx="3037">
                  <c:v>303700</c:v>
                </c:pt>
                <c:pt idx="3038">
                  <c:v>303800</c:v>
                </c:pt>
                <c:pt idx="3039">
                  <c:v>303900</c:v>
                </c:pt>
                <c:pt idx="3040">
                  <c:v>304000</c:v>
                </c:pt>
                <c:pt idx="3041">
                  <c:v>304100</c:v>
                </c:pt>
                <c:pt idx="3042">
                  <c:v>304200</c:v>
                </c:pt>
                <c:pt idx="3043">
                  <c:v>304300</c:v>
                </c:pt>
                <c:pt idx="3044">
                  <c:v>304400</c:v>
                </c:pt>
                <c:pt idx="3045">
                  <c:v>304500</c:v>
                </c:pt>
                <c:pt idx="3046">
                  <c:v>304600</c:v>
                </c:pt>
                <c:pt idx="3047">
                  <c:v>304700</c:v>
                </c:pt>
                <c:pt idx="3048">
                  <c:v>304800</c:v>
                </c:pt>
                <c:pt idx="3049">
                  <c:v>304900</c:v>
                </c:pt>
                <c:pt idx="3050">
                  <c:v>305000</c:v>
                </c:pt>
                <c:pt idx="3051">
                  <c:v>305100</c:v>
                </c:pt>
                <c:pt idx="3052">
                  <c:v>305200</c:v>
                </c:pt>
                <c:pt idx="3053">
                  <c:v>305300</c:v>
                </c:pt>
                <c:pt idx="3054">
                  <c:v>305400</c:v>
                </c:pt>
                <c:pt idx="3055">
                  <c:v>305500</c:v>
                </c:pt>
                <c:pt idx="3056">
                  <c:v>305600</c:v>
                </c:pt>
                <c:pt idx="3057">
                  <c:v>305700</c:v>
                </c:pt>
                <c:pt idx="3058">
                  <c:v>305800</c:v>
                </c:pt>
                <c:pt idx="3059">
                  <c:v>305900</c:v>
                </c:pt>
                <c:pt idx="3060">
                  <c:v>306000</c:v>
                </c:pt>
                <c:pt idx="3061">
                  <c:v>306100</c:v>
                </c:pt>
                <c:pt idx="3062">
                  <c:v>306200</c:v>
                </c:pt>
                <c:pt idx="3063">
                  <c:v>306300</c:v>
                </c:pt>
                <c:pt idx="3064">
                  <c:v>306400</c:v>
                </c:pt>
                <c:pt idx="3065">
                  <c:v>306500</c:v>
                </c:pt>
                <c:pt idx="3066">
                  <c:v>306600</c:v>
                </c:pt>
                <c:pt idx="3067">
                  <c:v>306700</c:v>
                </c:pt>
                <c:pt idx="3068">
                  <c:v>306800</c:v>
                </c:pt>
                <c:pt idx="3069">
                  <c:v>306900</c:v>
                </c:pt>
                <c:pt idx="3070">
                  <c:v>307000</c:v>
                </c:pt>
                <c:pt idx="3071">
                  <c:v>307100</c:v>
                </c:pt>
                <c:pt idx="3072">
                  <c:v>307200</c:v>
                </c:pt>
                <c:pt idx="3073">
                  <c:v>307300</c:v>
                </c:pt>
                <c:pt idx="3074">
                  <c:v>307400</c:v>
                </c:pt>
                <c:pt idx="3075">
                  <c:v>307500</c:v>
                </c:pt>
                <c:pt idx="3076">
                  <c:v>307600</c:v>
                </c:pt>
                <c:pt idx="3077">
                  <c:v>307700</c:v>
                </c:pt>
                <c:pt idx="3078">
                  <c:v>307800</c:v>
                </c:pt>
                <c:pt idx="3079">
                  <c:v>307900</c:v>
                </c:pt>
                <c:pt idx="3080">
                  <c:v>308000</c:v>
                </c:pt>
                <c:pt idx="3081">
                  <c:v>308100</c:v>
                </c:pt>
                <c:pt idx="3082">
                  <c:v>308200</c:v>
                </c:pt>
                <c:pt idx="3083">
                  <c:v>308300</c:v>
                </c:pt>
                <c:pt idx="3084">
                  <c:v>308400</c:v>
                </c:pt>
                <c:pt idx="3085">
                  <c:v>308500</c:v>
                </c:pt>
                <c:pt idx="3086">
                  <c:v>308600</c:v>
                </c:pt>
                <c:pt idx="3087">
                  <c:v>308700</c:v>
                </c:pt>
                <c:pt idx="3088">
                  <c:v>308800</c:v>
                </c:pt>
                <c:pt idx="3089">
                  <c:v>308900</c:v>
                </c:pt>
                <c:pt idx="3090">
                  <c:v>309000</c:v>
                </c:pt>
                <c:pt idx="3091">
                  <c:v>309100</c:v>
                </c:pt>
                <c:pt idx="3092">
                  <c:v>309200</c:v>
                </c:pt>
                <c:pt idx="3093">
                  <c:v>309300</c:v>
                </c:pt>
                <c:pt idx="3094">
                  <c:v>309400</c:v>
                </c:pt>
                <c:pt idx="3095">
                  <c:v>309500</c:v>
                </c:pt>
                <c:pt idx="3096">
                  <c:v>309600</c:v>
                </c:pt>
                <c:pt idx="3097">
                  <c:v>309700</c:v>
                </c:pt>
                <c:pt idx="3098">
                  <c:v>309800</c:v>
                </c:pt>
                <c:pt idx="3099">
                  <c:v>309900</c:v>
                </c:pt>
                <c:pt idx="3100">
                  <c:v>310000</c:v>
                </c:pt>
                <c:pt idx="3101">
                  <c:v>310100</c:v>
                </c:pt>
                <c:pt idx="3102">
                  <c:v>310200</c:v>
                </c:pt>
                <c:pt idx="3103">
                  <c:v>310300</c:v>
                </c:pt>
                <c:pt idx="3104">
                  <c:v>310400</c:v>
                </c:pt>
                <c:pt idx="3105">
                  <c:v>310500</c:v>
                </c:pt>
                <c:pt idx="3106">
                  <c:v>310600</c:v>
                </c:pt>
                <c:pt idx="3107">
                  <c:v>310700</c:v>
                </c:pt>
                <c:pt idx="3108">
                  <c:v>310800</c:v>
                </c:pt>
                <c:pt idx="3109">
                  <c:v>310900</c:v>
                </c:pt>
                <c:pt idx="3110">
                  <c:v>311000</c:v>
                </c:pt>
                <c:pt idx="3111">
                  <c:v>311100</c:v>
                </c:pt>
                <c:pt idx="3112">
                  <c:v>311200</c:v>
                </c:pt>
                <c:pt idx="3113">
                  <c:v>311300</c:v>
                </c:pt>
                <c:pt idx="3114">
                  <c:v>311400</c:v>
                </c:pt>
                <c:pt idx="3115">
                  <c:v>311500</c:v>
                </c:pt>
                <c:pt idx="3116">
                  <c:v>311600</c:v>
                </c:pt>
                <c:pt idx="3117">
                  <c:v>311700</c:v>
                </c:pt>
                <c:pt idx="3118">
                  <c:v>311800</c:v>
                </c:pt>
                <c:pt idx="3119">
                  <c:v>311900</c:v>
                </c:pt>
                <c:pt idx="3120">
                  <c:v>312000</c:v>
                </c:pt>
                <c:pt idx="3121">
                  <c:v>312100</c:v>
                </c:pt>
                <c:pt idx="3122">
                  <c:v>312200</c:v>
                </c:pt>
                <c:pt idx="3123">
                  <c:v>312300</c:v>
                </c:pt>
                <c:pt idx="3124">
                  <c:v>312400</c:v>
                </c:pt>
                <c:pt idx="3125">
                  <c:v>312500</c:v>
                </c:pt>
                <c:pt idx="3126">
                  <c:v>312600</c:v>
                </c:pt>
                <c:pt idx="3127">
                  <c:v>312700</c:v>
                </c:pt>
                <c:pt idx="3128">
                  <c:v>312800</c:v>
                </c:pt>
                <c:pt idx="3129">
                  <c:v>312900</c:v>
                </c:pt>
                <c:pt idx="3130">
                  <c:v>313000</c:v>
                </c:pt>
                <c:pt idx="3131">
                  <c:v>313100</c:v>
                </c:pt>
                <c:pt idx="3132">
                  <c:v>313200</c:v>
                </c:pt>
                <c:pt idx="3133">
                  <c:v>313300</c:v>
                </c:pt>
                <c:pt idx="3134">
                  <c:v>313400</c:v>
                </c:pt>
                <c:pt idx="3135">
                  <c:v>313500</c:v>
                </c:pt>
                <c:pt idx="3136">
                  <c:v>313600</c:v>
                </c:pt>
                <c:pt idx="3137">
                  <c:v>313700</c:v>
                </c:pt>
                <c:pt idx="3138">
                  <c:v>313800</c:v>
                </c:pt>
                <c:pt idx="3139">
                  <c:v>313900</c:v>
                </c:pt>
                <c:pt idx="3140">
                  <c:v>314000</c:v>
                </c:pt>
                <c:pt idx="3141">
                  <c:v>314100</c:v>
                </c:pt>
                <c:pt idx="3142">
                  <c:v>314200</c:v>
                </c:pt>
                <c:pt idx="3143">
                  <c:v>314300</c:v>
                </c:pt>
                <c:pt idx="3144">
                  <c:v>314400</c:v>
                </c:pt>
                <c:pt idx="3145">
                  <c:v>314500</c:v>
                </c:pt>
                <c:pt idx="3146">
                  <c:v>314600</c:v>
                </c:pt>
                <c:pt idx="3147">
                  <c:v>314700</c:v>
                </c:pt>
                <c:pt idx="3148">
                  <c:v>314800</c:v>
                </c:pt>
                <c:pt idx="3149">
                  <c:v>314900</c:v>
                </c:pt>
                <c:pt idx="3150">
                  <c:v>315000</c:v>
                </c:pt>
                <c:pt idx="3151">
                  <c:v>315100</c:v>
                </c:pt>
                <c:pt idx="3152">
                  <c:v>315200</c:v>
                </c:pt>
                <c:pt idx="3153">
                  <c:v>315300</c:v>
                </c:pt>
                <c:pt idx="3154">
                  <c:v>315400</c:v>
                </c:pt>
                <c:pt idx="3155">
                  <c:v>315500</c:v>
                </c:pt>
                <c:pt idx="3156">
                  <c:v>315600</c:v>
                </c:pt>
                <c:pt idx="3157">
                  <c:v>315700</c:v>
                </c:pt>
                <c:pt idx="3158">
                  <c:v>315800</c:v>
                </c:pt>
                <c:pt idx="3159">
                  <c:v>315900</c:v>
                </c:pt>
                <c:pt idx="3160">
                  <c:v>316000</c:v>
                </c:pt>
                <c:pt idx="3161">
                  <c:v>316100</c:v>
                </c:pt>
                <c:pt idx="3162">
                  <c:v>316200</c:v>
                </c:pt>
                <c:pt idx="3163">
                  <c:v>316300</c:v>
                </c:pt>
                <c:pt idx="3164">
                  <c:v>316400</c:v>
                </c:pt>
                <c:pt idx="3165">
                  <c:v>316500</c:v>
                </c:pt>
                <c:pt idx="3166">
                  <c:v>316600</c:v>
                </c:pt>
                <c:pt idx="3167">
                  <c:v>316700</c:v>
                </c:pt>
                <c:pt idx="3168">
                  <c:v>316800</c:v>
                </c:pt>
                <c:pt idx="3169">
                  <c:v>316900</c:v>
                </c:pt>
                <c:pt idx="3170">
                  <c:v>317000</c:v>
                </c:pt>
                <c:pt idx="3171">
                  <c:v>317100</c:v>
                </c:pt>
                <c:pt idx="3172">
                  <c:v>317200</c:v>
                </c:pt>
                <c:pt idx="3173">
                  <c:v>317300</c:v>
                </c:pt>
                <c:pt idx="3174">
                  <c:v>317400</c:v>
                </c:pt>
                <c:pt idx="3175">
                  <c:v>317500</c:v>
                </c:pt>
                <c:pt idx="3176">
                  <c:v>317600</c:v>
                </c:pt>
                <c:pt idx="3177">
                  <c:v>317700</c:v>
                </c:pt>
                <c:pt idx="3178">
                  <c:v>317800</c:v>
                </c:pt>
                <c:pt idx="3179">
                  <c:v>317900</c:v>
                </c:pt>
                <c:pt idx="3180">
                  <c:v>318000</c:v>
                </c:pt>
                <c:pt idx="3181">
                  <c:v>318100</c:v>
                </c:pt>
                <c:pt idx="3182">
                  <c:v>318200</c:v>
                </c:pt>
                <c:pt idx="3183">
                  <c:v>318300</c:v>
                </c:pt>
                <c:pt idx="3184">
                  <c:v>318400</c:v>
                </c:pt>
                <c:pt idx="3185">
                  <c:v>318500</c:v>
                </c:pt>
                <c:pt idx="3186">
                  <c:v>318600</c:v>
                </c:pt>
                <c:pt idx="3187">
                  <c:v>318700</c:v>
                </c:pt>
                <c:pt idx="3188">
                  <c:v>318800</c:v>
                </c:pt>
                <c:pt idx="3189">
                  <c:v>318900</c:v>
                </c:pt>
                <c:pt idx="3190">
                  <c:v>319000</c:v>
                </c:pt>
                <c:pt idx="3191">
                  <c:v>319100</c:v>
                </c:pt>
                <c:pt idx="3192">
                  <c:v>319200</c:v>
                </c:pt>
                <c:pt idx="3193">
                  <c:v>319300</c:v>
                </c:pt>
                <c:pt idx="3194">
                  <c:v>319400</c:v>
                </c:pt>
                <c:pt idx="3195">
                  <c:v>319500</c:v>
                </c:pt>
                <c:pt idx="3196">
                  <c:v>319600</c:v>
                </c:pt>
                <c:pt idx="3197">
                  <c:v>319700</c:v>
                </c:pt>
                <c:pt idx="3198">
                  <c:v>319800</c:v>
                </c:pt>
                <c:pt idx="3199">
                  <c:v>319900</c:v>
                </c:pt>
                <c:pt idx="3200">
                  <c:v>320000</c:v>
                </c:pt>
                <c:pt idx="3201">
                  <c:v>320100</c:v>
                </c:pt>
                <c:pt idx="3202">
                  <c:v>320200</c:v>
                </c:pt>
                <c:pt idx="3203">
                  <c:v>320300</c:v>
                </c:pt>
                <c:pt idx="3204">
                  <c:v>320400</c:v>
                </c:pt>
                <c:pt idx="3205">
                  <c:v>320500</c:v>
                </c:pt>
                <c:pt idx="3206">
                  <c:v>320600</c:v>
                </c:pt>
                <c:pt idx="3207">
                  <c:v>320700</c:v>
                </c:pt>
                <c:pt idx="3208">
                  <c:v>320800</c:v>
                </c:pt>
                <c:pt idx="3209">
                  <c:v>320900</c:v>
                </c:pt>
                <c:pt idx="3210">
                  <c:v>321000</c:v>
                </c:pt>
                <c:pt idx="3211">
                  <c:v>321100</c:v>
                </c:pt>
                <c:pt idx="3212">
                  <c:v>321200</c:v>
                </c:pt>
                <c:pt idx="3213">
                  <c:v>321300</c:v>
                </c:pt>
                <c:pt idx="3214">
                  <c:v>321400</c:v>
                </c:pt>
                <c:pt idx="3215">
                  <c:v>321500</c:v>
                </c:pt>
                <c:pt idx="3216">
                  <c:v>321600</c:v>
                </c:pt>
                <c:pt idx="3217">
                  <c:v>321700</c:v>
                </c:pt>
                <c:pt idx="3218">
                  <c:v>321800</c:v>
                </c:pt>
                <c:pt idx="3219">
                  <c:v>321900</c:v>
                </c:pt>
                <c:pt idx="3220">
                  <c:v>322000</c:v>
                </c:pt>
                <c:pt idx="3221">
                  <c:v>322100</c:v>
                </c:pt>
                <c:pt idx="3222">
                  <c:v>322200</c:v>
                </c:pt>
                <c:pt idx="3223">
                  <c:v>322300</c:v>
                </c:pt>
                <c:pt idx="3224">
                  <c:v>322400</c:v>
                </c:pt>
                <c:pt idx="3225">
                  <c:v>322500</c:v>
                </c:pt>
                <c:pt idx="3226">
                  <c:v>322600</c:v>
                </c:pt>
                <c:pt idx="3227">
                  <c:v>322700</c:v>
                </c:pt>
                <c:pt idx="3228">
                  <c:v>322800</c:v>
                </c:pt>
                <c:pt idx="3229">
                  <c:v>322900</c:v>
                </c:pt>
                <c:pt idx="3230">
                  <c:v>323000</c:v>
                </c:pt>
                <c:pt idx="3231">
                  <c:v>323100</c:v>
                </c:pt>
                <c:pt idx="3232">
                  <c:v>323200</c:v>
                </c:pt>
                <c:pt idx="3233">
                  <c:v>323300</c:v>
                </c:pt>
                <c:pt idx="3234">
                  <c:v>323400</c:v>
                </c:pt>
                <c:pt idx="3235">
                  <c:v>323500</c:v>
                </c:pt>
                <c:pt idx="3236">
                  <c:v>323600</c:v>
                </c:pt>
                <c:pt idx="3237">
                  <c:v>323700</c:v>
                </c:pt>
                <c:pt idx="3238">
                  <c:v>323800</c:v>
                </c:pt>
                <c:pt idx="3239">
                  <c:v>323900</c:v>
                </c:pt>
                <c:pt idx="3240">
                  <c:v>324000</c:v>
                </c:pt>
                <c:pt idx="3241">
                  <c:v>324100</c:v>
                </c:pt>
                <c:pt idx="3242">
                  <c:v>324200</c:v>
                </c:pt>
                <c:pt idx="3243">
                  <c:v>324300</c:v>
                </c:pt>
                <c:pt idx="3244">
                  <c:v>324400</c:v>
                </c:pt>
                <c:pt idx="3245">
                  <c:v>324500</c:v>
                </c:pt>
                <c:pt idx="3246">
                  <c:v>324600</c:v>
                </c:pt>
                <c:pt idx="3247">
                  <c:v>324700</c:v>
                </c:pt>
                <c:pt idx="3248">
                  <c:v>324800</c:v>
                </c:pt>
                <c:pt idx="3249">
                  <c:v>324900</c:v>
                </c:pt>
                <c:pt idx="3250">
                  <c:v>325000</c:v>
                </c:pt>
                <c:pt idx="3251">
                  <c:v>325100</c:v>
                </c:pt>
                <c:pt idx="3252">
                  <c:v>325200</c:v>
                </c:pt>
                <c:pt idx="3253">
                  <c:v>325300</c:v>
                </c:pt>
                <c:pt idx="3254">
                  <c:v>325400</c:v>
                </c:pt>
                <c:pt idx="3255">
                  <c:v>325500</c:v>
                </c:pt>
                <c:pt idx="3256">
                  <c:v>325600</c:v>
                </c:pt>
                <c:pt idx="3257">
                  <c:v>325700</c:v>
                </c:pt>
                <c:pt idx="3258">
                  <c:v>325800</c:v>
                </c:pt>
                <c:pt idx="3259">
                  <c:v>325900</c:v>
                </c:pt>
                <c:pt idx="3260">
                  <c:v>326000</c:v>
                </c:pt>
                <c:pt idx="3261">
                  <c:v>326100</c:v>
                </c:pt>
                <c:pt idx="3262">
                  <c:v>326200</c:v>
                </c:pt>
                <c:pt idx="3263">
                  <c:v>326300</c:v>
                </c:pt>
                <c:pt idx="3264">
                  <c:v>326400</c:v>
                </c:pt>
                <c:pt idx="3265">
                  <c:v>326500</c:v>
                </c:pt>
                <c:pt idx="3266">
                  <c:v>326600</c:v>
                </c:pt>
                <c:pt idx="3267">
                  <c:v>326700</c:v>
                </c:pt>
                <c:pt idx="3268">
                  <c:v>326800</c:v>
                </c:pt>
                <c:pt idx="3269">
                  <c:v>326900</c:v>
                </c:pt>
                <c:pt idx="3270">
                  <c:v>327000</c:v>
                </c:pt>
                <c:pt idx="3271">
                  <c:v>327100</c:v>
                </c:pt>
                <c:pt idx="3272">
                  <c:v>327200</c:v>
                </c:pt>
                <c:pt idx="3273">
                  <c:v>327300</c:v>
                </c:pt>
                <c:pt idx="3274">
                  <c:v>327400</c:v>
                </c:pt>
                <c:pt idx="3275">
                  <c:v>327500</c:v>
                </c:pt>
                <c:pt idx="3276">
                  <c:v>327600</c:v>
                </c:pt>
                <c:pt idx="3277">
                  <c:v>327700</c:v>
                </c:pt>
                <c:pt idx="3278">
                  <c:v>327800</c:v>
                </c:pt>
                <c:pt idx="3279">
                  <c:v>327900</c:v>
                </c:pt>
                <c:pt idx="3280">
                  <c:v>328000</c:v>
                </c:pt>
                <c:pt idx="3281">
                  <c:v>328100</c:v>
                </c:pt>
                <c:pt idx="3282">
                  <c:v>328200</c:v>
                </c:pt>
                <c:pt idx="3283">
                  <c:v>328300</c:v>
                </c:pt>
                <c:pt idx="3284">
                  <c:v>328400</c:v>
                </c:pt>
                <c:pt idx="3285">
                  <c:v>328500</c:v>
                </c:pt>
                <c:pt idx="3286">
                  <c:v>328600</c:v>
                </c:pt>
                <c:pt idx="3287">
                  <c:v>328700</c:v>
                </c:pt>
                <c:pt idx="3288">
                  <c:v>328800</c:v>
                </c:pt>
                <c:pt idx="3289">
                  <c:v>328900</c:v>
                </c:pt>
                <c:pt idx="3290">
                  <c:v>329000</c:v>
                </c:pt>
                <c:pt idx="3291">
                  <c:v>329100</c:v>
                </c:pt>
                <c:pt idx="3292">
                  <c:v>329200</c:v>
                </c:pt>
                <c:pt idx="3293">
                  <c:v>329300</c:v>
                </c:pt>
                <c:pt idx="3294">
                  <c:v>329400</c:v>
                </c:pt>
                <c:pt idx="3295">
                  <c:v>329500</c:v>
                </c:pt>
                <c:pt idx="3296">
                  <c:v>329600</c:v>
                </c:pt>
                <c:pt idx="3297">
                  <c:v>329700</c:v>
                </c:pt>
                <c:pt idx="3298">
                  <c:v>329800</c:v>
                </c:pt>
                <c:pt idx="3299">
                  <c:v>329900</c:v>
                </c:pt>
                <c:pt idx="3300">
                  <c:v>330000</c:v>
                </c:pt>
                <c:pt idx="3301">
                  <c:v>330100</c:v>
                </c:pt>
                <c:pt idx="3302">
                  <c:v>330200</c:v>
                </c:pt>
                <c:pt idx="3303">
                  <c:v>330300</c:v>
                </c:pt>
                <c:pt idx="3304">
                  <c:v>330400</c:v>
                </c:pt>
                <c:pt idx="3305">
                  <c:v>330500</c:v>
                </c:pt>
                <c:pt idx="3306">
                  <c:v>330600</c:v>
                </c:pt>
                <c:pt idx="3307">
                  <c:v>330700</c:v>
                </c:pt>
                <c:pt idx="3308">
                  <c:v>330800</c:v>
                </c:pt>
                <c:pt idx="3309">
                  <c:v>330900</c:v>
                </c:pt>
                <c:pt idx="3310">
                  <c:v>331000</c:v>
                </c:pt>
                <c:pt idx="3311">
                  <c:v>331100</c:v>
                </c:pt>
                <c:pt idx="3312">
                  <c:v>331200</c:v>
                </c:pt>
                <c:pt idx="3313">
                  <c:v>331300</c:v>
                </c:pt>
                <c:pt idx="3314">
                  <c:v>331400</c:v>
                </c:pt>
                <c:pt idx="3315">
                  <c:v>331500</c:v>
                </c:pt>
                <c:pt idx="3316">
                  <c:v>331600</c:v>
                </c:pt>
                <c:pt idx="3317">
                  <c:v>331700</c:v>
                </c:pt>
                <c:pt idx="3318">
                  <c:v>331800</c:v>
                </c:pt>
                <c:pt idx="3319">
                  <c:v>331900</c:v>
                </c:pt>
                <c:pt idx="3320">
                  <c:v>332000</c:v>
                </c:pt>
                <c:pt idx="3321">
                  <c:v>332100</c:v>
                </c:pt>
                <c:pt idx="3322">
                  <c:v>332200</c:v>
                </c:pt>
                <c:pt idx="3323">
                  <c:v>332300</c:v>
                </c:pt>
                <c:pt idx="3324">
                  <c:v>332400</c:v>
                </c:pt>
                <c:pt idx="3325">
                  <c:v>332500</c:v>
                </c:pt>
                <c:pt idx="3326">
                  <c:v>332600</c:v>
                </c:pt>
                <c:pt idx="3327">
                  <c:v>332700</c:v>
                </c:pt>
                <c:pt idx="3328">
                  <c:v>332800</c:v>
                </c:pt>
                <c:pt idx="3329">
                  <c:v>332900</c:v>
                </c:pt>
                <c:pt idx="3330">
                  <c:v>333000</c:v>
                </c:pt>
                <c:pt idx="3331">
                  <c:v>333100</c:v>
                </c:pt>
                <c:pt idx="3332">
                  <c:v>333200</c:v>
                </c:pt>
                <c:pt idx="3333">
                  <c:v>333300</c:v>
                </c:pt>
                <c:pt idx="3334">
                  <c:v>333400</c:v>
                </c:pt>
                <c:pt idx="3335">
                  <c:v>333500</c:v>
                </c:pt>
                <c:pt idx="3336">
                  <c:v>333600</c:v>
                </c:pt>
                <c:pt idx="3337">
                  <c:v>333700</c:v>
                </c:pt>
                <c:pt idx="3338">
                  <c:v>333800</c:v>
                </c:pt>
                <c:pt idx="3339">
                  <c:v>333900</c:v>
                </c:pt>
                <c:pt idx="3340">
                  <c:v>334000</c:v>
                </c:pt>
                <c:pt idx="3341">
                  <c:v>334100</c:v>
                </c:pt>
                <c:pt idx="3342">
                  <c:v>334200</c:v>
                </c:pt>
                <c:pt idx="3343">
                  <c:v>334300</c:v>
                </c:pt>
                <c:pt idx="3344">
                  <c:v>334400</c:v>
                </c:pt>
                <c:pt idx="3345">
                  <c:v>334500</c:v>
                </c:pt>
                <c:pt idx="3346">
                  <c:v>334600</c:v>
                </c:pt>
                <c:pt idx="3347">
                  <c:v>334700</c:v>
                </c:pt>
                <c:pt idx="3348">
                  <c:v>334800</c:v>
                </c:pt>
                <c:pt idx="3349">
                  <c:v>334900</c:v>
                </c:pt>
                <c:pt idx="3350">
                  <c:v>335000</c:v>
                </c:pt>
                <c:pt idx="3351">
                  <c:v>335100</c:v>
                </c:pt>
                <c:pt idx="3352">
                  <c:v>335200</c:v>
                </c:pt>
                <c:pt idx="3353">
                  <c:v>335300</c:v>
                </c:pt>
                <c:pt idx="3354">
                  <c:v>335400</c:v>
                </c:pt>
                <c:pt idx="3355">
                  <c:v>335500</c:v>
                </c:pt>
                <c:pt idx="3356">
                  <c:v>335600</c:v>
                </c:pt>
                <c:pt idx="3357">
                  <c:v>335700</c:v>
                </c:pt>
                <c:pt idx="3358">
                  <c:v>335800</c:v>
                </c:pt>
                <c:pt idx="3359">
                  <c:v>335900</c:v>
                </c:pt>
                <c:pt idx="3360">
                  <c:v>336000</c:v>
                </c:pt>
                <c:pt idx="3361">
                  <c:v>336100</c:v>
                </c:pt>
                <c:pt idx="3362">
                  <c:v>336200</c:v>
                </c:pt>
                <c:pt idx="3363">
                  <c:v>336300</c:v>
                </c:pt>
                <c:pt idx="3364">
                  <c:v>336400</c:v>
                </c:pt>
                <c:pt idx="3365">
                  <c:v>336500</c:v>
                </c:pt>
                <c:pt idx="3366">
                  <c:v>336600</c:v>
                </c:pt>
                <c:pt idx="3367">
                  <c:v>336700</c:v>
                </c:pt>
                <c:pt idx="3368">
                  <c:v>336800</c:v>
                </c:pt>
                <c:pt idx="3369">
                  <c:v>336900</c:v>
                </c:pt>
                <c:pt idx="3370">
                  <c:v>337000</c:v>
                </c:pt>
                <c:pt idx="3371">
                  <c:v>337100</c:v>
                </c:pt>
                <c:pt idx="3372">
                  <c:v>337200</c:v>
                </c:pt>
                <c:pt idx="3373">
                  <c:v>337300</c:v>
                </c:pt>
                <c:pt idx="3374">
                  <c:v>337400</c:v>
                </c:pt>
                <c:pt idx="3375">
                  <c:v>337500</c:v>
                </c:pt>
                <c:pt idx="3376">
                  <c:v>337600</c:v>
                </c:pt>
                <c:pt idx="3377">
                  <c:v>337700</c:v>
                </c:pt>
                <c:pt idx="3378">
                  <c:v>337800</c:v>
                </c:pt>
                <c:pt idx="3379">
                  <c:v>337900</c:v>
                </c:pt>
                <c:pt idx="3380">
                  <c:v>338000</c:v>
                </c:pt>
                <c:pt idx="3381">
                  <c:v>338100</c:v>
                </c:pt>
                <c:pt idx="3382">
                  <c:v>338200</c:v>
                </c:pt>
                <c:pt idx="3383">
                  <c:v>338300</c:v>
                </c:pt>
                <c:pt idx="3384">
                  <c:v>338400</c:v>
                </c:pt>
                <c:pt idx="3385">
                  <c:v>338500</c:v>
                </c:pt>
                <c:pt idx="3386">
                  <c:v>338600</c:v>
                </c:pt>
                <c:pt idx="3387">
                  <c:v>338700</c:v>
                </c:pt>
                <c:pt idx="3388">
                  <c:v>338800</c:v>
                </c:pt>
                <c:pt idx="3389">
                  <c:v>338900</c:v>
                </c:pt>
                <c:pt idx="3390">
                  <c:v>339000</c:v>
                </c:pt>
                <c:pt idx="3391">
                  <c:v>339100</c:v>
                </c:pt>
                <c:pt idx="3392">
                  <c:v>339200</c:v>
                </c:pt>
                <c:pt idx="3393">
                  <c:v>339300</c:v>
                </c:pt>
                <c:pt idx="3394">
                  <c:v>339400</c:v>
                </c:pt>
                <c:pt idx="3395">
                  <c:v>339500</c:v>
                </c:pt>
                <c:pt idx="3396">
                  <c:v>339600</c:v>
                </c:pt>
                <c:pt idx="3397">
                  <c:v>339700</c:v>
                </c:pt>
                <c:pt idx="3398">
                  <c:v>339800</c:v>
                </c:pt>
                <c:pt idx="3399">
                  <c:v>339900</c:v>
                </c:pt>
                <c:pt idx="3400">
                  <c:v>340000</c:v>
                </c:pt>
                <c:pt idx="3401">
                  <c:v>340100</c:v>
                </c:pt>
                <c:pt idx="3402">
                  <c:v>340200</c:v>
                </c:pt>
                <c:pt idx="3403">
                  <c:v>340300</c:v>
                </c:pt>
                <c:pt idx="3404">
                  <c:v>340400</c:v>
                </c:pt>
                <c:pt idx="3405">
                  <c:v>340500</c:v>
                </c:pt>
                <c:pt idx="3406">
                  <c:v>340600</c:v>
                </c:pt>
                <c:pt idx="3407">
                  <c:v>340700</c:v>
                </c:pt>
                <c:pt idx="3408">
                  <c:v>340800</c:v>
                </c:pt>
                <c:pt idx="3409">
                  <c:v>340900</c:v>
                </c:pt>
                <c:pt idx="3410">
                  <c:v>341000</c:v>
                </c:pt>
                <c:pt idx="3411">
                  <c:v>341100</c:v>
                </c:pt>
                <c:pt idx="3412">
                  <c:v>341200</c:v>
                </c:pt>
                <c:pt idx="3413">
                  <c:v>341300</c:v>
                </c:pt>
                <c:pt idx="3414">
                  <c:v>341400</c:v>
                </c:pt>
                <c:pt idx="3415">
                  <c:v>341500</c:v>
                </c:pt>
                <c:pt idx="3416">
                  <c:v>341600</c:v>
                </c:pt>
                <c:pt idx="3417">
                  <c:v>341700</c:v>
                </c:pt>
                <c:pt idx="3418">
                  <c:v>341800</c:v>
                </c:pt>
                <c:pt idx="3419">
                  <c:v>341900</c:v>
                </c:pt>
                <c:pt idx="3420">
                  <c:v>342000</c:v>
                </c:pt>
                <c:pt idx="3421">
                  <c:v>342100</c:v>
                </c:pt>
                <c:pt idx="3422">
                  <c:v>342200</c:v>
                </c:pt>
                <c:pt idx="3423">
                  <c:v>342300</c:v>
                </c:pt>
                <c:pt idx="3424">
                  <c:v>342400</c:v>
                </c:pt>
                <c:pt idx="3425">
                  <c:v>342500</c:v>
                </c:pt>
                <c:pt idx="3426">
                  <c:v>342600</c:v>
                </c:pt>
                <c:pt idx="3427">
                  <c:v>342700</c:v>
                </c:pt>
                <c:pt idx="3428">
                  <c:v>342800</c:v>
                </c:pt>
                <c:pt idx="3429">
                  <c:v>342900</c:v>
                </c:pt>
                <c:pt idx="3430">
                  <c:v>343000</c:v>
                </c:pt>
                <c:pt idx="3431">
                  <c:v>343100</c:v>
                </c:pt>
                <c:pt idx="3432">
                  <c:v>343200</c:v>
                </c:pt>
                <c:pt idx="3433">
                  <c:v>343300</c:v>
                </c:pt>
                <c:pt idx="3434">
                  <c:v>343400</c:v>
                </c:pt>
                <c:pt idx="3435">
                  <c:v>343500</c:v>
                </c:pt>
                <c:pt idx="3436">
                  <c:v>343600</c:v>
                </c:pt>
                <c:pt idx="3437">
                  <c:v>343700</c:v>
                </c:pt>
                <c:pt idx="3438">
                  <c:v>343800</c:v>
                </c:pt>
                <c:pt idx="3439">
                  <c:v>343900</c:v>
                </c:pt>
                <c:pt idx="3440">
                  <c:v>344000</c:v>
                </c:pt>
                <c:pt idx="3441">
                  <c:v>344100</c:v>
                </c:pt>
                <c:pt idx="3442">
                  <c:v>344200</c:v>
                </c:pt>
                <c:pt idx="3443">
                  <c:v>344300</c:v>
                </c:pt>
                <c:pt idx="3444">
                  <c:v>344400</c:v>
                </c:pt>
                <c:pt idx="3445">
                  <c:v>344500</c:v>
                </c:pt>
                <c:pt idx="3446">
                  <c:v>344600</c:v>
                </c:pt>
                <c:pt idx="3447">
                  <c:v>344700</c:v>
                </c:pt>
                <c:pt idx="3448">
                  <c:v>344800</c:v>
                </c:pt>
                <c:pt idx="3449">
                  <c:v>344900</c:v>
                </c:pt>
                <c:pt idx="3450">
                  <c:v>345000</c:v>
                </c:pt>
                <c:pt idx="3451">
                  <c:v>345100</c:v>
                </c:pt>
                <c:pt idx="3452">
                  <c:v>345200</c:v>
                </c:pt>
                <c:pt idx="3453">
                  <c:v>345300</c:v>
                </c:pt>
                <c:pt idx="3454">
                  <c:v>345400</c:v>
                </c:pt>
                <c:pt idx="3455">
                  <c:v>345500</c:v>
                </c:pt>
                <c:pt idx="3456">
                  <c:v>345600</c:v>
                </c:pt>
                <c:pt idx="3457">
                  <c:v>345700</c:v>
                </c:pt>
                <c:pt idx="3458">
                  <c:v>345800</c:v>
                </c:pt>
                <c:pt idx="3459">
                  <c:v>345900</c:v>
                </c:pt>
                <c:pt idx="3460">
                  <c:v>346000</c:v>
                </c:pt>
                <c:pt idx="3461">
                  <c:v>346100</c:v>
                </c:pt>
                <c:pt idx="3462">
                  <c:v>346200</c:v>
                </c:pt>
                <c:pt idx="3463">
                  <c:v>346300</c:v>
                </c:pt>
                <c:pt idx="3464">
                  <c:v>346400</c:v>
                </c:pt>
                <c:pt idx="3465">
                  <c:v>346500</c:v>
                </c:pt>
                <c:pt idx="3466">
                  <c:v>346600</c:v>
                </c:pt>
                <c:pt idx="3467">
                  <c:v>346700</c:v>
                </c:pt>
                <c:pt idx="3468">
                  <c:v>346800</c:v>
                </c:pt>
                <c:pt idx="3469">
                  <c:v>346900</c:v>
                </c:pt>
                <c:pt idx="3470">
                  <c:v>347000</c:v>
                </c:pt>
                <c:pt idx="3471">
                  <c:v>347100</c:v>
                </c:pt>
                <c:pt idx="3472">
                  <c:v>347200</c:v>
                </c:pt>
                <c:pt idx="3473">
                  <c:v>347300</c:v>
                </c:pt>
                <c:pt idx="3474">
                  <c:v>347400</c:v>
                </c:pt>
                <c:pt idx="3475">
                  <c:v>347500</c:v>
                </c:pt>
                <c:pt idx="3476">
                  <c:v>347600</c:v>
                </c:pt>
                <c:pt idx="3477">
                  <c:v>347700</c:v>
                </c:pt>
                <c:pt idx="3478">
                  <c:v>347800</c:v>
                </c:pt>
                <c:pt idx="3479">
                  <c:v>347900</c:v>
                </c:pt>
                <c:pt idx="3480">
                  <c:v>348000</c:v>
                </c:pt>
                <c:pt idx="3481">
                  <c:v>348100</c:v>
                </c:pt>
                <c:pt idx="3482">
                  <c:v>348200</c:v>
                </c:pt>
                <c:pt idx="3483">
                  <c:v>348300</c:v>
                </c:pt>
                <c:pt idx="3484">
                  <c:v>348400</c:v>
                </c:pt>
                <c:pt idx="3485">
                  <c:v>348500</c:v>
                </c:pt>
                <c:pt idx="3486">
                  <c:v>348600</c:v>
                </c:pt>
                <c:pt idx="3487">
                  <c:v>348700</c:v>
                </c:pt>
                <c:pt idx="3488">
                  <c:v>348800</c:v>
                </c:pt>
                <c:pt idx="3489">
                  <c:v>348900</c:v>
                </c:pt>
                <c:pt idx="3490">
                  <c:v>349000</c:v>
                </c:pt>
                <c:pt idx="3491">
                  <c:v>349100</c:v>
                </c:pt>
                <c:pt idx="3492">
                  <c:v>349200</c:v>
                </c:pt>
                <c:pt idx="3493">
                  <c:v>349300</c:v>
                </c:pt>
                <c:pt idx="3494">
                  <c:v>349400</c:v>
                </c:pt>
                <c:pt idx="3495">
                  <c:v>349500</c:v>
                </c:pt>
                <c:pt idx="3496">
                  <c:v>349600</c:v>
                </c:pt>
                <c:pt idx="3497">
                  <c:v>349700</c:v>
                </c:pt>
                <c:pt idx="3498">
                  <c:v>349800</c:v>
                </c:pt>
                <c:pt idx="3499">
                  <c:v>349900</c:v>
                </c:pt>
                <c:pt idx="3500">
                  <c:v>350000</c:v>
                </c:pt>
                <c:pt idx="3501">
                  <c:v>350100</c:v>
                </c:pt>
                <c:pt idx="3502">
                  <c:v>350200</c:v>
                </c:pt>
                <c:pt idx="3503">
                  <c:v>350300</c:v>
                </c:pt>
                <c:pt idx="3504">
                  <c:v>350400</c:v>
                </c:pt>
                <c:pt idx="3505">
                  <c:v>350500</c:v>
                </c:pt>
                <c:pt idx="3506">
                  <c:v>350600</c:v>
                </c:pt>
                <c:pt idx="3507">
                  <c:v>350700</c:v>
                </c:pt>
                <c:pt idx="3508">
                  <c:v>350800</c:v>
                </c:pt>
                <c:pt idx="3509">
                  <c:v>350900</c:v>
                </c:pt>
                <c:pt idx="3510">
                  <c:v>351000</c:v>
                </c:pt>
                <c:pt idx="3511">
                  <c:v>351100</c:v>
                </c:pt>
                <c:pt idx="3512">
                  <c:v>351200</c:v>
                </c:pt>
                <c:pt idx="3513">
                  <c:v>351300</c:v>
                </c:pt>
                <c:pt idx="3514">
                  <c:v>351400</c:v>
                </c:pt>
                <c:pt idx="3515">
                  <c:v>351500</c:v>
                </c:pt>
                <c:pt idx="3516">
                  <c:v>351600</c:v>
                </c:pt>
                <c:pt idx="3517">
                  <c:v>351700</c:v>
                </c:pt>
                <c:pt idx="3518">
                  <c:v>351800</c:v>
                </c:pt>
                <c:pt idx="3519">
                  <c:v>351900</c:v>
                </c:pt>
                <c:pt idx="3520">
                  <c:v>352000</c:v>
                </c:pt>
                <c:pt idx="3521">
                  <c:v>352100</c:v>
                </c:pt>
                <c:pt idx="3522">
                  <c:v>352200</c:v>
                </c:pt>
                <c:pt idx="3523">
                  <c:v>352300</c:v>
                </c:pt>
                <c:pt idx="3524">
                  <c:v>352400</c:v>
                </c:pt>
                <c:pt idx="3525">
                  <c:v>352500</c:v>
                </c:pt>
                <c:pt idx="3526">
                  <c:v>352600</c:v>
                </c:pt>
                <c:pt idx="3527">
                  <c:v>352700</c:v>
                </c:pt>
                <c:pt idx="3528">
                  <c:v>352800</c:v>
                </c:pt>
                <c:pt idx="3529">
                  <c:v>352900</c:v>
                </c:pt>
                <c:pt idx="3530">
                  <c:v>353000</c:v>
                </c:pt>
                <c:pt idx="3531">
                  <c:v>353100</c:v>
                </c:pt>
                <c:pt idx="3532">
                  <c:v>353200</c:v>
                </c:pt>
                <c:pt idx="3533">
                  <c:v>353300</c:v>
                </c:pt>
                <c:pt idx="3534">
                  <c:v>353400</c:v>
                </c:pt>
                <c:pt idx="3535">
                  <c:v>353500</c:v>
                </c:pt>
                <c:pt idx="3536">
                  <c:v>353600</c:v>
                </c:pt>
                <c:pt idx="3537">
                  <c:v>353700</c:v>
                </c:pt>
                <c:pt idx="3538">
                  <c:v>353800</c:v>
                </c:pt>
                <c:pt idx="3539">
                  <c:v>353900</c:v>
                </c:pt>
                <c:pt idx="3540">
                  <c:v>354000</c:v>
                </c:pt>
                <c:pt idx="3541">
                  <c:v>354100</c:v>
                </c:pt>
                <c:pt idx="3542">
                  <c:v>354200</c:v>
                </c:pt>
                <c:pt idx="3543">
                  <c:v>354300</c:v>
                </c:pt>
                <c:pt idx="3544">
                  <c:v>354400</c:v>
                </c:pt>
                <c:pt idx="3545">
                  <c:v>354500</c:v>
                </c:pt>
                <c:pt idx="3546">
                  <c:v>354600</c:v>
                </c:pt>
                <c:pt idx="3547">
                  <c:v>354700</c:v>
                </c:pt>
                <c:pt idx="3548">
                  <c:v>354800</c:v>
                </c:pt>
                <c:pt idx="3549">
                  <c:v>354900</c:v>
                </c:pt>
                <c:pt idx="3550">
                  <c:v>355000</c:v>
                </c:pt>
                <c:pt idx="3551">
                  <c:v>355100</c:v>
                </c:pt>
                <c:pt idx="3552">
                  <c:v>355200</c:v>
                </c:pt>
                <c:pt idx="3553">
                  <c:v>355300</c:v>
                </c:pt>
                <c:pt idx="3554">
                  <c:v>355400</c:v>
                </c:pt>
                <c:pt idx="3555">
                  <c:v>355500</c:v>
                </c:pt>
                <c:pt idx="3556">
                  <c:v>355600</c:v>
                </c:pt>
                <c:pt idx="3557">
                  <c:v>355700</c:v>
                </c:pt>
                <c:pt idx="3558">
                  <c:v>355800</c:v>
                </c:pt>
                <c:pt idx="3559">
                  <c:v>355900</c:v>
                </c:pt>
                <c:pt idx="3560">
                  <c:v>356000</c:v>
                </c:pt>
                <c:pt idx="3561">
                  <c:v>356100</c:v>
                </c:pt>
                <c:pt idx="3562">
                  <c:v>356200</c:v>
                </c:pt>
                <c:pt idx="3563">
                  <c:v>356300</c:v>
                </c:pt>
                <c:pt idx="3564">
                  <c:v>356400</c:v>
                </c:pt>
                <c:pt idx="3565">
                  <c:v>356500</c:v>
                </c:pt>
                <c:pt idx="3566">
                  <c:v>356600</c:v>
                </c:pt>
                <c:pt idx="3567">
                  <c:v>356700</c:v>
                </c:pt>
                <c:pt idx="3568">
                  <c:v>356800</c:v>
                </c:pt>
                <c:pt idx="3569">
                  <c:v>356900</c:v>
                </c:pt>
                <c:pt idx="3570">
                  <c:v>357000</c:v>
                </c:pt>
                <c:pt idx="3571">
                  <c:v>357100</c:v>
                </c:pt>
                <c:pt idx="3572">
                  <c:v>357200</c:v>
                </c:pt>
                <c:pt idx="3573">
                  <c:v>357300</c:v>
                </c:pt>
                <c:pt idx="3574">
                  <c:v>357400</c:v>
                </c:pt>
                <c:pt idx="3575">
                  <c:v>357500</c:v>
                </c:pt>
                <c:pt idx="3576">
                  <c:v>357600</c:v>
                </c:pt>
                <c:pt idx="3577">
                  <c:v>357700</c:v>
                </c:pt>
                <c:pt idx="3578">
                  <c:v>357800</c:v>
                </c:pt>
                <c:pt idx="3579">
                  <c:v>357900</c:v>
                </c:pt>
                <c:pt idx="3580">
                  <c:v>358000</c:v>
                </c:pt>
                <c:pt idx="3581">
                  <c:v>358100</c:v>
                </c:pt>
                <c:pt idx="3582">
                  <c:v>358200</c:v>
                </c:pt>
                <c:pt idx="3583">
                  <c:v>358300</c:v>
                </c:pt>
                <c:pt idx="3584">
                  <c:v>358400</c:v>
                </c:pt>
                <c:pt idx="3585">
                  <c:v>358500</c:v>
                </c:pt>
                <c:pt idx="3586">
                  <c:v>358600</c:v>
                </c:pt>
                <c:pt idx="3587">
                  <c:v>358700</c:v>
                </c:pt>
                <c:pt idx="3588">
                  <c:v>358800</c:v>
                </c:pt>
                <c:pt idx="3589">
                  <c:v>358900</c:v>
                </c:pt>
                <c:pt idx="3590">
                  <c:v>359000</c:v>
                </c:pt>
                <c:pt idx="3591">
                  <c:v>359100</c:v>
                </c:pt>
                <c:pt idx="3592">
                  <c:v>359200</c:v>
                </c:pt>
                <c:pt idx="3593">
                  <c:v>359300</c:v>
                </c:pt>
                <c:pt idx="3594">
                  <c:v>359400</c:v>
                </c:pt>
                <c:pt idx="3595">
                  <c:v>359500</c:v>
                </c:pt>
                <c:pt idx="3596">
                  <c:v>359600</c:v>
                </c:pt>
                <c:pt idx="3597">
                  <c:v>359700</c:v>
                </c:pt>
                <c:pt idx="3598">
                  <c:v>359800</c:v>
                </c:pt>
                <c:pt idx="3599">
                  <c:v>359900</c:v>
                </c:pt>
                <c:pt idx="3600">
                  <c:v>360000</c:v>
                </c:pt>
                <c:pt idx="3601">
                  <c:v>360100</c:v>
                </c:pt>
                <c:pt idx="3602">
                  <c:v>360200</c:v>
                </c:pt>
                <c:pt idx="3603">
                  <c:v>360300</c:v>
                </c:pt>
                <c:pt idx="3604">
                  <c:v>360400</c:v>
                </c:pt>
                <c:pt idx="3605">
                  <c:v>360500</c:v>
                </c:pt>
                <c:pt idx="3606">
                  <c:v>360600</c:v>
                </c:pt>
                <c:pt idx="3607">
                  <c:v>360700</c:v>
                </c:pt>
                <c:pt idx="3608">
                  <c:v>360800</c:v>
                </c:pt>
                <c:pt idx="3609">
                  <c:v>360900</c:v>
                </c:pt>
                <c:pt idx="3610">
                  <c:v>361000</c:v>
                </c:pt>
                <c:pt idx="3611">
                  <c:v>361100</c:v>
                </c:pt>
                <c:pt idx="3612">
                  <c:v>361200</c:v>
                </c:pt>
                <c:pt idx="3613">
                  <c:v>361300</c:v>
                </c:pt>
                <c:pt idx="3614">
                  <c:v>361400</c:v>
                </c:pt>
                <c:pt idx="3615">
                  <c:v>361500</c:v>
                </c:pt>
                <c:pt idx="3616">
                  <c:v>361600</c:v>
                </c:pt>
                <c:pt idx="3617">
                  <c:v>361700</c:v>
                </c:pt>
                <c:pt idx="3618">
                  <c:v>361800</c:v>
                </c:pt>
                <c:pt idx="3619">
                  <c:v>361900</c:v>
                </c:pt>
                <c:pt idx="3620">
                  <c:v>362000</c:v>
                </c:pt>
                <c:pt idx="3621">
                  <c:v>362100</c:v>
                </c:pt>
                <c:pt idx="3622">
                  <c:v>362200</c:v>
                </c:pt>
                <c:pt idx="3623">
                  <c:v>362300</c:v>
                </c:pt>
                <c:pt idx="3624">
                  <c:v>362400</c:v>
                </c:pt>
                <c:pt idx="3625">
                  <c:v>362500</c:v>
                </c:pt>
                <c:pt idx="3626">
                  <c:v>362600</c:v>
                </c:pt>
                <c:pt idx="3627">
                  <c:v>362700</c:v>
                </c:pt>
                <c:pt idx="3628">
                  <c:v>362800</c:v>
                </c:pt>
                <c:pt idx="3629">
                  <c:v>362900</c:v>
                </c:pt>
                <c:pt idx="3630">
                  <c:v>363000</c:v>
                </c:pt>
                <c:pt idx="3631">
                  <c:v>363100</c:v>
                </c:pt>
                <c:pt idx="3632">
                  <c:v>363200</c:v>
                </c:pt>
                <c:pt idx="3633">
                  <c:v>363300</c:v>
                </c:pt>
                <c:pt idx="3634">
                  <c:v>363400</c:v>
                </c:pt>
                <c:pt idx="3635">
                  <c:v>363500</c:v>
                </c:pt>
                <c:pt idx="3636">
                  <c:v>363600</c:v>
                </c:pt>
                <c:pt idx="3637">
                  <c:v>363700</c:v>
                </c:pt>
                <c:pt idx="3638">
                  <c:v>363800</c:v>
                </c:pt>
                <c:pt idx="3639">
                  <c:v>363900</c:v>
                </c:pt>
                <c:pt idx="3640">
                  <c:v>364000</c:v>
                </c:pt>
                <c:pt idx="3641">
                  <c:v>364100</c:v>
                </c:pt>
                <c:pt idx="3642">
                  <c:v>364200</c:v>
                </c:pt>
                <c:pt idx="3643">
                  <c:v>364300</c:v>
                </c:pt>
                <c:pt idx="3644">
                  <c:v>364400</c:v>
                </c:pt>
                <c:pt idx="3645">
                  <c:v>364500</c:v>
                </c:pt>
                <c:pt idx="3646">
                  <c:v>364600</c:v>
                </c:pt>
                <c:pt idx="3647">
                  <c:v>364700</c:v>
                </c:pt>
                <c:pt idx="3648">
                  <c:v>364800</c:v>
                </c:pt>
                <c:pt idx="3649">
                  <c:v>364900</c:v>
                </c:pt>
                <c:pt idx="3650">
                  <c:v>365000</c:v>
                </c:pt>
                <c:pt idx="3651">
                  <c:v>365100</c:v>
                </c:pt>
                <c:pt idx="3652">
                  <c:v>365200</c:v>
                </c:pt>
                <c:pt idx="3653">
                  <c:v>365300</c:v>
                </c:pt>
                <c:pt idx="3654">
                  <c:v>365400</c:v>
                </c:pt>
                <c:pt idx="3655">
                  <c:v>365500</c:v>
                </c:pt>
                <c:pt idx="3656">
                  <c:v>365600</c:v>
                </c:pt>
                <c:pt idx="3657">
                  <c:v>365700</c:v>
                </c:pt>
                <c:pt idx="3658">
                  <c:v>365800</c:v>
                </c:pt>
                <c:pt idx="3659">
                  <c:v>365900</c:v>
                </c:pt>
                <c:pt idx="3660">
                  <c:v>366000</c:v>
                </c:pt>
                <c:pt idx="3661">
                  <c:v>366100</c:v>
                </c:pt>
                <c:pt idx="3662">
                  <c:v>366200</c:v>
                </c:pt>
                <c:pt idx="3663">
                  <c:v>366300</c:v>
                </c:pt>
                <c:pt idx="3664">
                  <c:v>366400</c:v>
                </c:pt>
                <c:pt idx="3665">
                  <c:v>366500</c:v>
                </c:pt>
                <c:pt idx="3666">
                  <c:v>366600</c:v>
                </c:pt>
                <c:pt idx="3667">
                  <c:v>366700</c:v>
                </c:pt>
                <c:pt idx="3668">
                  <c:v>366800</c:v>
                </c:pt>
                <c:pt idx="3669">
                  <c:v>366900</c:v>
                </c:pt>
                <c:pt idx="3670">
                  <c:v>367000</c:v>
                </c:pt>
                <c:pt idx="3671">
                  <c:v>367100</c:v>
                </c:pt>
                <c:pt idx="3672">
                  <c:v>367200</c:v>
                </c:pt>
                <c:pt idx="3673">
                  <c:v>367300</c:v>
                </c:pt>
                <c:pt idx="3674">
                  <c:v>367400</c:v>
                </c:pt>
                <c:pt idx="3675">
                  <c:v>367500</c:v>
                </c:pt>
                <c:pt idx="3676">
                  <c:v>367600</c:v>
                </c:pt>
                <c:pt idx="3677">
                  <c:v>367700</c:v>
                </c:pt>
                <c:pt idx="3678">
                  <c:v>367800</c:v>
                </c:pt>
                <c:pt idx="3679">
                  <c:v>367900</c:v>
                </c:pt>
                <c:pt idx="3680">
                  <c:v>368000</c:v>
                </c:pt>
                <c:pt idx="3681">
                  <c:v>368100</c:v>
                </c:pt>
                <c:pt idx="3682">
                  <c:v>368200</c:v>
                </c:pt>
                <c:pt idx="3683">
                  <c:v>368300</c:v>
                </c:pt>
                <c:pt idx="3684">
                  <c:v>368400</c:v>
                </c:pt>
                <c:pt idx="3685">
                  <c:v>368500</c:v>
                </c:pt>
                <c:pt idx="3686">
                  <c:v>368600</c:v>
                </c:pt>
                <c:pt idx="3687">
                  <c:v>368700</c:v>
                </c:pt>
                <c:pt idx="3688">
                  <c:v>368800</c:v>
                </c:pt>
                <c:pt idx="3689">
                  <c:v>368900</c:v>
                </c:pt>
                <c:pt idx="3690">
                  <c:v>369000</c:v>
                </c:pt>
                <c:pt idx="3691">
                  <c:v>369100</c:v>
                </c:pt>
                <c:pt idx="3692">
                  <c:v>369200</c:v>
                </c:pt>
                <c:pt idx="3693">
                  <c:v>369300</c:v>
                </c:pt>
                <c:pt idx="3694">
                  <c:v>369400</c:v>
                </c:pt>
                <c:pt idx="3695">
                  <c:v>369500</c:v>
                </c:pt>
                <c:pt idx="3696">
                  <c:v>369600</c:v>
                </c:pt>
                <c:pt idx="3697">
                  <c:v>369700</c:v>
                </c:pt>
                <c:pt idx="3698">
                  <c:v>369800</c:v>
                </c:pt>
                <c:pt idx="3699">
                  <c:v>369900</c:v>
                </c:pt>
                <c:pt idx="3700">
                  <c:v>370000</c:v>
                </c:pt>
                <c:pt idx="3701">
                  <c:v>370100</c:v>
                </c:pt>
                <c:pt idx="3702">
                  <c:v>370200</c:v>
                </c:pt>
                <c:pt idx="3703">
                  <c:v>370300</c:v>
                </c:pt>
                <c:pt idx="3704">
                  <c:v>370400</c:v>
                </c:pt>
                <c:pt idx="3705">
                  <c:v>370500</c:v>
                </c:pt>
                <c:pt idx="3706">
                  <c:v>370600</c:v>
                </c:pt>
                <c:pt idx="3707">
                  <c:v>370700</c:v>
                </c:pt>
                <c:pt idx="3708">
                  <c:v>370800</c:v>
                </c:pt>
                <c:pt idx="3709">
                  <c:v>370900</c:v>
                </c:pt>
                <c:pt idx="3710">
                  <c:v>371000</c:v>
                </c:pt>
                <c:pt idx="3711">
                  <c:v>371100</c:v>
                </c:pt>
                <c:pt idx="3712">
                  <c:v>371200</c:v>
                </c:pt>
                <c:pt idx="3713">
                  <c:v>371300</c:v>
                </c:pt>
                <c:pt idx="3714">
                  <c:v>371400</c:v>
                </c:pt>
                <c:pt idx="3715">
                  <c:v>371500</c:v>
                </c:pt>
                <c:pt idx="3716">
                  <c:v>371600</c:v>
                </c:pt>
                <c:pt idx="3717">
                  <c:v>371700</c:v>
                </c:pt>
                <c:pt idx="3718">
                  <c:v>371800</c:v>
                </c:pt>
                <c:pt idx="3719">
                  <c:v>371900</c:v>
                </c:pt>
                <c:pt idx="3720">
                  <c:v>372000</c:v>
                </c:pt>
                <c:pt idx="3721">
                  <c:v>372100</c:v>
                </c:pt>
                <c:pt idx="3722">
                  <c:v>372200</c:v>
                </c:pt>
                <c:pt idx="3723">
                  <c:v>372300</c:v>
                </c:pt>
                <c:pt idx="3724">
                  <c:v>372400</c:v>
                </c:pt>
                <c:pt idx="3725">
                  <c:v>372500</c:v>
                </c:pt>
                <c:pt idx="3726">
                  <c:v>372600</c:v>
                </c:pt>
                <c:pt idx="3727">
                  <c:v>372700</c:v>
                </c:pt>
                <c:pt idx="3728">
                  <c:v>372800</c:v>
                </c:pt>
                <c:pt idx="3729">
                  <c:v>372900</c:v>
                </c:pt>
                <c:pt idx="3730">
                  <c:v>373000</c:v>
                </c:pt>
                <c:pt idx="3731">
                  <c:v>373100</c:v>
                </c:pt>
                <c:pt idx="3732">
                  <c:v>373200</c:v>
                </c:pt>
                <c:pt idx="3733">
                  <c:v>373300</c:v>
                </c:pt>
                <c:pt idx="3734">
                  <c:v>373400</c:v>
                </c:pt>
                <c:pt idx="3735">
                  <c:v>373500</c:v>
                </c:pt>
                <c:pt idx="3736">
                  <c:v>373600</c:v>
                </c:pt>
                <c:pt idx="3737">
                  <c:v>373700</c:v>
                </c:pt>
                <c:pt idx="3738">
                  <c:v>373800</c:v>
                </c:pt>
                <c:pt idx="3739">
                  <c:v>373900</c:v>
                </c:pt>
                <c:pt idx="3740">
                  <c:v>374000</c:v>
                </c:pt>
                <c:pt idx="3741">
                  <c:v>374100</c:v>
                </c:pt>
                <c:pt idx="3742">
                  <c:v>374200</c:v>
                </c:pt>
                <c:pt idx="3743">
                  <c:v>374300</c:v>
                </c:pt>
                <c:pt idx="3744">
                  <c:v>374400</c:v>
                </c:pt>
                <c:pt idx="3745">
                  <c:v>374500</c:v>
                </c:pt>
                <c:pt idx="3746">
                  <c:v>374600</c:v>
                </c:pt>
                <c:pt idx="3747">
                  <c:v>374700</c:v>
                </c:pt>
                <c:pt idx="3748">
                  <c:v>374800</c:v>
                </c:pt>
                <c:pt idx="3749">
                  <c:v>374900</c:v>
                </c:pt>
                <c:pt idx="3750">
                  <c:v>375000</c:v>
                </c:pt>
                <c:pt idx="3751">
                  <c:v>375100</c:v>
                </c:pt>
                <c:pt idx="3752">
                  <c:v>375200</c:v>
                </c:pt>
                <c:pt idx="3753">
                  <c:v>375300</c:v>
                </c:pt>
                <c:pt idx="3754">
                  <c:v>375400</c:v>
                </c:pt>
                <c:pt idx="3755">
                  <c:v>375500</c:v>
                </c:pt>
                <c:pt idx="3756">
                  <c:v>375600</c:v>
                </c:pt>
                <c:pt idx="3757">
                  <c:v>375700</c:v>
                </c:pt>
                <c:pt idx="3758">
                  <c:v>375800</c:v>
                </c:pt>
                <c:pt idx="3759">
                  <c:v>375900</c:v>
                </c:pt>
                <c:pt idx="3760">
                  <c:v>376000</c:v>
                </c:pt>
                <c:pt idx="3761">
                  <c:v>376100</c:v>
                </c:pt>
                <c:pt idx="3762">
                  <c:v>376200</c:v>
                </c:pt>
                <c:pt idx="3763">
                  <c:v>376300</c:v>
                </c:pt>
                <c:pt idx="3764">
                  <c:v>376400</c:v>
                </c:pt>
                <c:pt idx="3765">
                  <c:v>376500</c:v>
                </c:pt>
                <c:pt idx="3766">
                  <c:v>376600</c:v>
                </c:pt>
                <c:pt idx="3767">
                  <c:v>376700</c:v>
                </c:pt>
                <c:pt idx="3768">
                  <c:v>376800</c:v>
                </c:pt>
                <c:pt idx="3769">
                  <c:v>376900</c:v>
                </c:pt>
                <c:pt idx="3770">
                  <c:v>377000</c:v>
                </c:pt>
                <c:pt idx="3771">
                  <c:v>377100</c:v>
                </c:pt>
                <c:pt idx="3772">
                  <c:v>377200</c:v>
                </c:pt>
                <c:pt idx="3773">
                  <c:v>377300</c:v>
                </c:pt>
                <c:pt idx="3774">
                  <c:v>377400</c:v>
                </c:pt>
                <c:pt idx="3775">
                  <c:v>377500</c:v>
                </c:pt>
                <c:pt idx="3776">
                  <c:v>377600</c:v>
                </c:pt>
                <c:pt idx="3777">
                  <c:v>377700</c:v>
                </c:pt>
                <c:pt idx="3778">
                  <c:v>377800</c:v>
                </c:pt>
                <c:pt idx="3779">
                  <c:v>377900</c:v>
                </c:pt>
                <c:pt idx="3780">
                  <c:v>378000</c:v>
                </c:pt>
                <c:pt idx="3781">
                  <c:v>378100</c:v>
                </c:pt>
                <c:pt idx="3782">
                  <c:v>378200</c:v>
                </c:pt>
                <c:pt idx="3783">
                  <c:v>378300</c:v>
                </c:pt>
                <c:pt idx="3784">
                  <c:v>378400</c:v>
                </c:pt>
                <c:pt idx="3785">
                  <c:v>378500</c:v>
                </c:pt>
                <c:pt idx="3786">
                  <c:v>378600</c:v>
                </c:pt>
                <c:pt idx="3787">
                  <c:v>378700</c:v>
                </c:pt>
                <c:pt idx="3788">
                  <c:v>378800</c:v>
                </c:pt>
                <c:pt idx="3789">
                  <c:v>378900</c:v>
                </c:pt>
                <c:pt idx="3790">
                  <c:v>379000</c:v>
                </c:pt>
                <c:pt idx="3791">
                  <c:v>379100</c:v>
                </c:pt>
                <c:pt idx="3792">
                  <c:v>379200</c:v>
                </c:pt>
                <c:pt idx="3793">
                  <c:v>379300</c:v>
                </c:pt>
                <c:pt idx="3794">
                  <c:v>379400</c:v>
                </c:pt>
                <c:pt idx="3795">
                  <c:v>379500</c:v>
                </c:pt>
                <c:pt idx="3796">
                  <c:v>379600</c:v>
                </c:pt>
                <c:pt idx="3797">
                  <c:v>379700</c:v>
                </c:pt>
                <c:pt idx="3798">
                  <c:v>379800</c:v>
                </c:pt>
                <c:pt idx="3799">
                  <c:v>379900</c:v>
                </c:pt>
                <c:pt idx="3800">
                  <c:v>380000</c:v>
                </c:pt>
                <c:pt idx="3801">
                  <c:v>380100</c:v>
                </c:pt>
                <c:pt idx="3802">
                  <c:v>380200</c:v>
                </c:pt>
                <c:pt idx="3803">
                  <c:v>380300</c:v>
                </c:pt>
                <c:pt idx="3804">
                  <c:v>380400</c:v>
                </c:pt>
                <c:pt idx="3805">
                  <c:v>380500</c:v>
                </c:pt>
                <c:pt idx="3806">
                  <c:v>380600</c:v>
                </c:pt>
                <c:pt idx="3807">
                  <c:v>380700</c:v>
                </c:pt>
                <c:pt idx="3808">
                  <c:v>380800</c:v>
                </c:pt>
                <c:pt idx="3809">
                  <c:v>380900</c:v>
                </c:pt>
                <c:pt idx="3810">
                  <c:v>381000</c:v>
                </c:pt>
                <c:pt idx="3811">
                  <c:v>381100</c:v>
                </c:pt>
                <c:pt idx="3812">
                  <c:v>381200</c:v>
                </c:pt>
                <c:pt idx="3813">
                  <c:v>381300</c:v>
                </c:pt>
                <c:pt idx="3814">
                  <c:v>381400</c:v>
                </c:pt>
                <c:pt idx="3815">
                  <c:v>381500</c:v>
                </c:pt>
                <c:pt idx="3816">
                  <c:v>381600</c:v>
                </c:pt>
                <c:pt idx="3817">
                  <c:v>381700</c:v>
                </c:pt>
                <c:pt idx="3818">
                  <c:v>381800</c:v>
                </c:pt>
                <c:pt idx="3819">
                  <c:v>381900</c:v>
                </c:pt>
                <c:pt idx="3820">
                  <c:v>382000</c:v>
                </c:pt>
                <c:pt idx="3821">
                  <c:v>382100</c:v>
                </c:pt>
                <c:pt idx="3822">
                  <c:v>382200</c:v>
                </c:pt>
                <c:pt idx="3823">
                  <c:v>382300</c:v>
                </c:pt>
                <c:pt idx="3824">
                  <c:v>382400</c:v>
                </c:pt>
                <c:pt idx="3825">
                  <c:v>382500</c:v>
                </c:pt>
                <c:pt idx="3826">
                  <c:v>382600</c:v>
                </c:pt>
                <c:pt idx="3827">
                  <c:v>382700</c:v>
                </c:pt>
                <c:pt idx="3828">
                  <c:v>382800</c:v>
                </c:pt>
                <c:pt idx="3829">
                  <c:v>382900</c:v>
                </c:pt>
                <c:pt idx="3830">
                  <c:v>383000</c:v>
                </c:pt>
                <c:pt idx="3831">
                  <c:v>383100</c:v>
                </c:pt>
                <c:pt idx="3832">
                  <c:v>383200</c:v>
                </c:pt>
                <c:pt idx="3833">
                  <c:v>383300</c:v>
                </c:pt>
                <c:pt idx="3834">
                  <c:v>383400</c:v>
                </c:pt>
                <c:pt idx="3835">
                  <c:v>383500</c:v>
                </c:pt>
                <c:pt idx="3836">
                  <c:v>383600</c:v>
                </c:pt>
                <c:pt idx="3837">
                  <c:v>383700</c:v>
                </c:pt>
                <c:pt idx="3838">
                  <c:v>383800</c:v>
                </c:pt>
                <c:pt idx="3839">
                  <c:v>383900</c:v>
                </c:pt>
                <c:pt idx="3840">
                  <c:v>384000</c:v>
                </c:pt>
                <c:pt idx="3841">
                  <c:v>384100</c:v>
                </c:pt>
                <c:pt idx="3842">
                  <c:v>384200</c:v>
                </c:pt>
                <c:pt idx="3843">
                  <c:v>384300</c:v>
                </c:pt>
                <c:pt idx="3844">
                  <c:v>384400</c:v>
                </c:pt>
                <c:pt idx="3845">
                  <c:v>384500</c:v>
                </c:pt>
                <c:pt idx="3846">
                  <c:v>384600</c:v>
                </c:pt>
                <c:pt idx="3847">
                  <c:v>384700</c:v>
                </c:pt>
                <c:pt idx="3848">
                  <c:v>384800</c:v>
                </c:pt>
                <c:pt idx="3849">
                  <c:v>384900</c:v>
                </c:pt>
                <c:pt idx="3850">
                  <c:v>385000</c:v>
                </c:pt>
                <c:pt idx="3851">
                  <c:v>385100</c:v>
                </c:pt>
                <c:pt idx="3852">
                  <c:v>385200</c:v>
                </c:pt>
                <c:pt idx="3853">
                  <c:v>385300</c:v>
                </c:pt>
                <c:pt idx="3854">
                  <c:v>385400</c:v>
                </c:pt>
                <c:pt idx="3855">
                  <c:v>385500</c:v>
                </c:pt>
                <c:pt idx="3856">
                  <c:v>385600</c:v>
                </c:pt>
                <c:pt idx="3857">
                  <c:v>385700</c:v>
                </c:pt>
                <c:pt idx="3858">
                  <c:v>385800</c:v>
                </c:pt>
                <c:pt idx="3859">
                  <c:v>385900</c:v>
                </c:pt>
                <c:pt idx="3860">
                  <c:v>386000</c:v>
                </c:pt>
                <c:pt idx="3861">
                  <c:v>386100</c:v>
                </c:pt>
                <c:pt idx="3862">
                  <c:v>386200</c:v>
                </c:pt>
                <c:pt idx="3863">
                  <c:v>386300</c:v>
                </c:pt>
                <c:pt idx="3864">
                  <c:v>386400</c:v>
                </c:pt>
                <c:pt idx="3865">
                  <c:v>386500</c:v>
                </c:pt>
                <c:pt idx="3866">
                  <c:v>386600</c:v>
                </c:pt>
                <c:pt idx="3867">
                  <c:v>386700</c:v>
                </c:pt>
                <c:pt idx="3868">
                  <c:v>386800</c:v>
                </c:pt>
                <c:pt idx="3869">
                  <c:v>386900</c:v>
                </c:pt>
                <c:pt idx="3870">
                  <c:v>387000</c:v>
                </c:pt>
                <c:pt idx="3871">
                  <c:v>387100</c:v>
                </c:pt>
                <c:pt idx="3872">
                  <c:v>387200</c:v>
                </c:pt>
                <c:pt idx="3873">
                  <c:v>387300</c:v>
                </c:pt>
                <c:pt idx="3874">
                  <c:v>387400</c:v>
                </c:pt>
                <c:pt idx="3875">
                  <c:v>387500</c:v>
                </c:pt>
                <c:pt idx="3876">
                  <c:v>387600</c:v>
                </c:pt>
                <c:pt idx="3877">
                  <c:v>387700</c:v>
                </c:pt>
                <c:pt idx="3878">
                  <c:v>387800</c:v>
                </c:pt>
                <c:pt idx="3879">
                  <c:v>387900</c:v>
                </c:pt>
                <c:pt idx="3880">
                  <c:v>388000</c:v>
                </c:pt>
                <c:pt idx="3881">
                  <c:v>388100</c:v>
                </c:pt>
                <c:pt idx="3882">
                  <c:v>388200</c:v>
                </c:pt>
                <c:pt idx="3883">
                  <c:v>388300</c:v>
                </c:pt>
                <c:pt idx="3884">
                  <c:v>388400</c:v>
                </c:pt>
                <c:pt idx="3885">
                  <c:v>388500</c:v>
                </c:pt>
                <c:pt idx="3886">
                  <c:v>388600</c:v>
                </c:pt>
                <c:pt idx="3887">
                  <c:v>388700</c:v>
                </c:pt>
                <c:pt idx="3888">
                  <c:v>388800</c:v>
                </c:pt>
                <c:pt idx="3889">
                  <c:v>388900</c:v>
                </c:pt>
                <c:pt idx="3890">
                  <c:v>389000</c:v>
                </c:pt>
                <c:pt idx="3891">
                  <c:v>389100</c:v>
                </c:pt>
                <c:pt idx="3892">
                  <c:v>389200</c:v>
                </c:pt>
                <c:pt idx="3893">
                  <c:v>389300</c:v>
                </c:pt>
                <c:pt idx="3894">
                  <c:v>389400</c:v>
                </c:pt>
                <c:pt idx="3895">
                  <c:v>389500</c:v>
                </c:pt>
                <c:pt idx="3896">
                  <c:v>389600</c:v>
                </c:pt>
                <c:pt idx="3897">
                  <c:v>389700</c:v>
                </c:pt>
                <c:pt idx="3898">
                  <c:v>389800</c:v>
                </c:pt>
                <c:pt idx="3899">
                  <c:v>389900</c:v>
                </c:pt>
                <c:pt idx="3900">
                  <c:v>390000</c:v>
                </c:pt>
                <c:pt idx="3901">
                  <c:v>390100</c:v>
                </c:pt>
                <c:pt idx="3902">
                  <c:v>390200</c:v>
                </c:pt>
                <c:pt idx="3903">
                  <c:v>390300</c:v>
                </c:pt>
                <c:pt idx="3904">
                  <c:v>390400</c:v>
                </c:pt>
                <c:pt idx="3905">
                  <c:v>390500</c:v>
                </c:pt>
                <c:pt idx="3906">
                  <c:v>390600</c:v>
                </c:pt>
                <c:pt idx="3907">
                  <c:v>390700</c:v>
                </c:pt>
                <c:pt idx="3908">
                  <c:v>390800</c:v>
                </c:pt>
                <c:pt idx="3909">
                  <c:v>390900</c:v>
                </c:pt>
                <c:pt idx="3910">
                  <c:v>391000</c:v>
                </c:pt>
                <c:pt idx="3911">
                  <c:v>391100</c:v>
                </c:pt>
                <c:pt idx="3912">
                  <c:v>391200</c:v>
                </c:pt>
                <c:pt idx="3913">
                  <c:v>391300</c:v>
                </c:pt>
                <c:pt idx="3914">
                  <c:v>391400</c:v>
                </c:pt>
                <c:pt idx="3915">
                  <c:v>391500</c:v>
                </c:pt>
                <c:pt idx="3916">
                  <c:v>391600</c:v>
                </c:pt>
                <c:pt idx="3917">
                  <c:v>391700</c:v>
                </c:pt>
                <c:pt idx="3918">
                  <c:v>391800</c:v>
                </c:pt>
                <c:pt idx="3919">
                  <c:v>391900</c:v>
                </c:pt>
                <c:pt idx="3920">
                  <c:v>392000</c:v>
                </c:pt>
                <c:pt idx="3921">
                  <c:v>392100</c:v>
                </c:pt>
                <c:pt idx="3922">
                  <c:v>392200</c:v>
                </c:pt>
                <c:pt idx="3923">
                  <c:v>392300</c:v>
                </c:pt>
                <c:pt idx="3924">
                  <c:v>392400</c:v>
                </c:pt>
                <c:pt idx="3925">
                  <c:v>392500</c:v>
                </c:pt>
                <c:pt idx="3926">
                  <c:v>392600</c:v>
                </c:pt>
                <c:pt idx="3927">
                  <c:v>392700</c:v>
                </c:pt>
                <c:pt idx="3928">
                  <c:v>392800</c:v>
                </c:pt>
                <c:pt idx="3929">
                  <c:v>392900</c:v>
                </c:pt>
                <c:pt idx="3930">
                  <c:v>393000</c:v>
                </c:pt>
                <c:pt idx="3931">
                  <c:v>393100</c:v>
                </c:pt>
                <c:pt idx="3932">
                  <c:v>393200</c:v>
                </c:pt>
                <c:pt idx="3933">
                  <c:v>393300</c:v>
                </c:pt>
                <c:pt idx="3934">
                  <c:v>393400</c:v>
                </c:pt>
                <c:pt idx="3935">
                  <c:v>393500</c:v>
                </c:pt>
                <c:pt idx="3936">
                  <c:v>393600</c:v>
                </c:pt>
                <c:pt idx="3937">
                  <c:v>393700</c:v>
                </c:pt>
                <c:pt idx="3938">
                  <c:v>393800</c:v>
                </c:pt>
                <c:pt idx="3939">
                  <c:v>393900</c:v>
                </c:pt>
                <c:pt idx="3940">
                  <c:v>394000</c:v>
                </c:pt>
                <c:pt idx="3941">
                  <c:v>394100</c:v>
                </c:pt>
                <c:pt idx="3942">
                  <c:v>394200</c:v>
                </c:pt>
                <c:pt idx="3943">
                  <c:v>394300</c:v>
                </c:pt>
                <c:pt idx="3944">
                  <c:v>394400</c:v>
                </c:pt>
                <c:pt idx="3945">
                  <c:v>394500</c:v>
                </c:pt>
                <c:pt idx="3946">
                  <c:v>394600</c:v>
                </c:pt>
                <c:pt idx="3947">
                  <c:v>394700</c:v>
                </c:pt>
                <c:pt idx="3948">
                  <c:v>394800</c:v>
                </c:pt>
                <c:pt idx="3949">
                  <c:v>394900</c:v>
                </c:pt>
                <c:pt idx="3950">
                  <c:v>395000</c:v>
                </c:pt>
                <c:pt idx="3951">
                  <c:v>395100</c:v>
                </c:pt>
                <c:pt idx="3952">
                  <c:v>395200</c:v>
                </c:pt>
                <c:pt idx="3953">
                  <c:v>395300</c:v>
                </c:pt>
                <c:pt idx="3954">
                  <c:v>395400</c:v>
                </c:pt>
                <c:pt idx="3955">
                  <c:v>395500</c:v>
                </c:pt>
                <c:pt idx="3956">
                  <c:v>395600</c:v>
                </c:pt>
                <c:pt idx="3957">
                  <c:v>395700</c:v>
                </c:pt>
                <c:pt idx="3958">
                  <c:v>395800</c:v>
                </c:pt>
                <c:pt idx="3959">
                  <c:v>395900</c:v>
                </c:pt>
                <c:pt idx="3960">
                  <c:v>396000</c:v>
                </c:pt>
                <c:pt idx="3961">
                  <c:v>396100</c:v>
                </c:pt>
                <c:pt idx="3962">
                  <c:v>396200</c:v>
                </c:pt>
                <c:pt idx="3963">
                  <c:v>396300</c:v>
                </c:pt>
                <c:pt idx="3964">
                  <c:v>396400</c:v>
                </c:pt>
                <c:pt idx="3965">
                  <c:v>396500</c:v>
                </c:pt>
                <c:pt idx="3966">
                  <c:v>396600</c:v>
                </c:pt>
                <c:pt idx="3967">
                  <c:v>396700</c:v>
                </c:pt>
                <c:pt idx="3968">
                  <c:v>396800</c:v>
                </c:pt>
                <c:pt idx="3969">
                  <c:v>396900</c:v>
                </c:pt>
                <c:pt idx="3970">
                  <c:v>397000</c:v>
                </c:pt>
                <c:pt idx="3971">
                  <c:v>397100</c:v>
                </c:pt>
                <c:pt idx="3972">
                  <c:v>397200</c:v>
                </c:pt>
                <c:pt idx="3973">
                  <c:v>397300</c:v>
                </c:pt>
                <c:pt idx="3974">
                  <c:v>397400</c:v>
                </c:pt>
                <c:pt idx="3975">
                  <c:v>397500</c:v>
                </c:pt>
                <c:pt idx="3976">
                  <c:v>397600</c:v>
                </c:pt>
                <c:pt idx="3977">
                  <c:v>397700</c:v>
                </c:pt>
                <c:pt idx="3978">
                  <c:v>397800</c:v>
                </c:pt>
                <c:pt idx="3979">
                  <c:v>397900</c:v>
                </c:pt>
                <c:pt idx="3980">
                  <c:v>398000</c:v>
                </c:pt>
                <c:pt idx="3981">
                  <c:v>398100</c:v>
                </c:pt>
                <c:pt idx="3982">
                  <c:v>398200</c:v>
                </c:pt>
                <c:pt idx="3983">
                  <c:v>398300</c:v>
                </c:pt>
                <c:pt idx="3984">
                  <c:v>398400</c:v>
                </c:pt>
                <c:pt idx="3985">
                  <c:v>398500</c:v>
                </c:pt>
                <c:pt idx="3986">
                  <c:v>398600</c:v>
                </c:pt>
                <c:pt idx="3987">
                  <c:v>398700</c:v>
                </c:pt>
                <c:pt idx="3988">
                  <c:v>398800</c:v>
                </c:pt>
                <c:pt idx="3989">
                  <c:v>398900</c:v>
                </c:pt>
                <c:pt idx="3990">
                  <c:v>399000</c:v>
                </c:pt>
                <c:pt idx="3991">
                  <c:v>399100</c:v>
                </c:pt>
                <c:pt idx="3992">
                  <c:v>399200</c:v>
                </c:pt>
                <c:pt idx="3993">
                  <c:v>399300</c:v>
                </c:pt>
                <c:pt idx="3994">
                  <c:v>399400</c:v>
                </c:pt>
                <c:pt idx="3995">
                  <c:v>399500</c:v>
                </c:pt>
                <c:pt idx="3996">
                  <c:v>399600</c:v>
                </c:pt>
                <c:pt idx="3997">
                  <c:v>399700</c:v>
                </c:pt>
                <c:pt idx="3998">
                  <c:v>399800</c:v>
                </c:pt>
                <c:pt idx="3999">
                  <c:v>399900</c:v>
                </c:pt>
                <c:pt idx="4000">
                  <c:v>400000</c:v>
                </c:pt>
                <c:pt idx="4001">
                  <c:v>400100</c:v>
                </c:pt>
                <c:pt idx="4002">
                  <c:v>400200</c:v>
                </c:pt>
                <c:pt idx="4003">
                  <c:v>400300</c:v>
                </c:pt>
                <c:pt idx="4004">
                  <c:v>400400</c:v>
                </c:pt>
                <c:pt idx="4005">
                  <c:v>400500</c:v>
                </c:pt>
                <c:pt idx="4006">
                  <c:v>400600</c:v>
                </c:pt>
                <c:pt idx="4007">
                  <c:v>400700</c:v>
                </c:pt>
                <c:pt idx="4008">
                  <c:v>400800</c:v>
                </c:pt>
                <c:pt idx="4009">
                  <c:v>400900</c:v>
                </c:pt>
                <c:pt idx="4010">
                  <c:v>401000</c:v>
                </c:pt>
                <c:pt idx="4011">
                  <c:v>401100</c:v>
                </c:pt>
                <c:pt idx="4012">
                  <c:v>401200</c:v>
                </c:pt>
                <c:pt idx="4013">
                  <c:v>401300</c:v>
                </c:pt>
                <c:pt idx="4014">
                  <c:v>401400</c:v>
                </c:pt>
                <c:pt idx="4015">
                  <c:v>401500</c:v>
                </c:pt>
                <c:pt idx="4016">
                  <c:v>401600</c:v>
                </c:pt>
                <c:pt idx="4017">
                  <c:v>401700</c:v>
                </c:pt>
                <c:pt idx="4018">
                  <c:v>401800</c:v>
                </c:pt>
                <c:pt idx="4019">
                  <c:v>401900</c:v>
                </c:pt>
                <c:pt idx="4020">
                  <c:v>402000</c:v>
                </c:pt>
                <c:pt idx="4021">
                  <c:v>402100</c:v>
                </c:pt>
                <c:pt idx="4022">
                  <c:v>402200</c:v>
                </c:pt>
                <c:pt idx="4023">
                  <c:v>402300</c:v>
                </c:pt>
                <c:pt idx="4024">
                  <c:v>402400</c:v>
                </c:pt>
                <c:pt idx="4025">
                  <c:v>402500</c:v>
                </c:pt>
                <c:pt idx="4026">
                  <c:v>402600</c:v>
                </c:pt>
                <c:pt idx="4027">
                  <c:v>402700</c:v>
                </c:pt>
                <c:pt idx="4028">
                  <c:v>402800</c:v>
                </c:pt>
                <c:pt idx="4029">
                  <c:v>402900</c:v>
                </c:pt>
                <c:pt idx="4030">
                  <c:v>403000</c:v>
                </c:pt>
                <c:pt idx="4031">
                  <c:v>403100</c:v>
                </c:pt>
                <c:pt idx="4032">
                  <c:v>403200</c:v>
                </c:pt>
                <c:pt idx="4033">
                  <c:v>403300</c:v>
                </c:pt>
                <c:pt idx="4034">
                  <c:v>403400</c:v>
                </c:pt>
                <c:pt idx="4035">
                  <c:v>403500</c:v>
                </c:pt>
                <c:pt idx="4036">
                  <c:v>403600</c:v>
                </c:pt>
                <c:pt idx="4037">
                  <c:v>403700</c:v>
                </c:pt>
                <c:pt idx="4038">
                  <c:v>403800</c:v>
                </c:pt>
                <c:pt idx="4039">
                  <c:v>403900</c:v>
                </c:pt>
                <c:pt idx="4040">
                  <c:v>404000</c:v>
                </c:pt>
                <c:pt idx="4041">
                  <c:v>404100</c:v>
                </c:pt>
                <c:pt idx="4042">
                  <c:v>404200</c:v>
                </c:pt>
                <c:pt idx="4043">
                  <c:v>404300</c:v>
                </c:pt>
                <c:pt idx="4044">
                  <c:v>404400</c:v>
                </c:pt>
                <c:pt idx="4045">
                  <c:v>404500</c:v>
                </c:pt>
                <c:pt idx="4046">
                  <c:v>404600</c:v>
                </c:pt>
                <c:pt idx="4047">
                  <c:v>404700</c:v>
                </c:pt>
                <c:pt idx="4048">
                  <c:v>404800</c:v>
                </c:pt>
                <c:pt idx="4049">
                  <c:v>404900</c:v>
                </c:pt>
                <c:pt idx="4050">
                  <c:v>405000</c:v>
                </c:pt>
                <c:pt idx="4051">
                  <c:v>405100</c:v>
                </c:pt>
                <c:pt idx="4052">
                  <c:v>405200</c:v>
                </c:pt>
                <c:pt idx="4053">
                  <c:v>405300</c:v>
                </c:pt>
                <c:pt idx="4054">
                  <c:v>405400</c:v>
                </c:pt>
                <c:pt idx="4055">
                  <c:v>405500</c:v>
                </c:pt>
                <c:pt idx="4056">
                  <c:v>405600</c:v>
                </c:pt>
                <c:pt idx="4057">
                  <c:v>405700</c:v>
                </c:pt>
                <c:pt idx="4058">
                  <c:v>405800</c:v>
                </c:pt>
                <c:pt idx="4059">
                  <c:v>405900</c:v>
                </c:pt>
                <c:pt idx="4060">
                  <c:v>406000</c:v>
                </c:pt>
                <c:pt idx="4061">
                  <c:v>406100</c:v>
                </c:pt>
                <c:pt idx="4062">
                  <c:v>406200</c:v>
                </c:pt>
                <c:pt idx="4063">
                  <c:v>406300</c:v>
                </c:pt>
                <c:pt idx="4064">
                  <c:v>406400</c:v>
                </c:pt>
                <c:pt idx="4065">
                  <c:v>406500</c:v>
                </c:pt>
                <c:pt idx="4066">
                  <c:v>406600</c:v>
                </c:pt>
                <c:pt idx="4067">
                  <c:v>406700</c:v>
                </c:pt>
                <c:pt idx="4068">
                  <c:v>406800</c:v>
                </c:pt>
                <c:pt idx="4069">
                  <c:v>406900</c:v>
                </c:pt>
                <c:pt idx="4070">
                  <c:v>407000</c:v>
                </c:pt>
                <c:pt idx="4071">
                  <c:v>407100</c:v>
                </c:pt>
                <c:pt idx="4072">
                  <c:v>407200</c:v>
                </c:pt>
                <c:pt idx="4073">
                  <c:v>407300</c:v>
                </c:pt>
                <c:pt idx="4074">
                  <c:v>407400</c:v>
                </c:pt>
                <c:pt idx="4075">
                  <c:v>407500</c:v>
                </c:pt>
                <c:pt idx="4076">
                  <c:v>407600</c:v>
                </c:pt>
                <c:pt idx="4077">
                  <c:v>407700</c:v>
                </c:pt>
                <c:pt idx="4078">
                  <c:v>407800</c:v>
                </c:pt>
                <c:pt idx="4079">
                  <c:v>407900</c:v>
                </c:pt>
                <c:pt idx="4080">
                  <c:v>408000</c:v>
                </c:pt>
                <c:pt idx="4081">
                  <c:v>408100</c:v>
                </c:pt>
                <c:pt idx="4082">
                  <c:v>408200</c:v>
                </c:pt>
                <c:pt idx="4083">
                  <c:v>408300</c:v>
                </c:pt>
                <c:pt idx="4084">
                  <c:v>408400</c:v>
                </c:pt>
                <c:pt idx="4085">
                  <c:v>408500</c:v>
                </c:pt>
                <c:pt idx="4086">
                  <c:v>408600</c:v>
                </c:pt>
                <c:pt idx="4087">
                  <c:v>408700</c:v>
                </c:pt>
                <c:pt idx="4088">
                  <c:v>408800</c:v>
                </c:pt>
                <c:pt idx="4089">
                  <c:v>408900</c:v>
                </c:pt>
                <c:pt idx="4090">
                  <c:v>409000</c:v>
                </c:pt>
                <c:pt idx="4091">
                  <c:v>409100</c:v>
                </c:pt>
                <c:pt idx="4092">
                  <c:v>409200</c:v>
                </c:pt>
                <c:pt idx="4093">
                  <c:v>409300</c:v>
                </c:pt>
                <c:pt idx="4094">
                  <c:v>409400</c:v>
                </c:pt>
                <c:pt idx="4095">
                  <c:v>409500</c:v>
                </c:pt>
                <c:pt idx="4096">
                  <c:v>409600</c:v>
                </c:pt>
                <c:pt idx="4097">
                  <c:v>409700</c:v>
                </c:pt>
                <c:pt idx="4098">
                  <c:v>409800</c:v>
                </c:pt>
                <c:pt idx="4099">
                  <c:v>409900</c:v>
                </c:pt>
                <c:pt idx="4100">
                  <c:v>410000</c:v>
                </c:pt>
                <c:pt idx="4101">
                  <c:v>410100</c:v>
                </c:pt>
                <c:pt idx="4102">
                  <c:v>410200</c:v>
                </c:pt>
                <c:pt idx="4103">
                  <c:v>410300</c:v>
                </c:pt>
                <c:pt idx="4104">
                  <c:v>410400</c:v>
                </c:pt>
                <c:pt idx="4105">
                  <c:v>410500</c:v>
                </c:pt>
                <c:pt idx="4106">
                  <c:v>410600</c:v>
                </c:pt>
                <c:pt idx="4107">
                  <c:v>410700</c:v>
                </c:pt>
                <c:pt idx="4108">
                  <c:v>410800</c:v>
                </c:pt>
                <c:pt idx="4109">
                  <c:v>410900</c:v>
                </c:pt>
                <c:pt idx="4110">
                  <c:v>411000</c:v>
                </c:pt>
                <c:pt idx="4111">
                  <c:v>411100</c:v>
                </c:pt>
                <c:pt idx="4112">
                  <c:v>411200</c:v>
                </c:pt>
                <c:pt idx="4113">
                  <c:v>411300</c:v>
                </c:pt>
                <c:pt idx="4114">
                  <c:v>411400</c:v>
                </c:pt>
                <c:pt idx="4115">
                  <c:v>411500</c:v>
                </c:pt>
                <c:pt idx="4116">
                  <c:v>411600</c:v>
                </c:pt>
                <c:pt idx="4117">
                  <c:v>411700</c:v>
                </c:pt>
                <c:pt idx="4118">
                  <c:v>411800</c:v>
                </c:pt>
                <c:pt idx="4119">
                  <c:v>411900</c:v>
                </c:pt>
                <c:pt idx="4120">
                  <c:v>412000</c:v>
                </c:pt>
                <c:pt idx="4121">
                  <c:v>412100</c:v>
                </c:pt>
                <c:pt idx="4122">
                  <c:v>412200</c:v>
                </c:pt>
                <c:pt idx="4123">
                  <c:v>412300</c:v>
                </c:pt>
                <c:pt idx="4124">
                  <c:v>412400</c:v>
                </c:pt>
                <c:pt idx="4125">
                  <c:v>412500</c:v>
                </c:pt>
                <c:pt idx="4126">
                  <c:v>412600</c:v>
                </c:pt>
                <c:pt idx="4127">
                  <c:v>412700</c:v>
                </c:pt>
                <c:pt idx="4128">
                  <c:v>412800</c:v>
                </c:pt>
                <c:pt idx="4129">
                  <c:v>412900</c:v>
                </c:pt>
                <c:pt idx="4130">
                  <c:v>413000</c:v>
                </c:pt>
                <c:pt idx="4131">
                  <c:v>413100</c:v>
                </c:pt>
                <c:pt idx="4132">
                  <c:v>413200</c:v>
                </c:pt>
                <c:pt idx="4133">
                  <c:v>413300</c:v>
                </c:pt>
                <c:pt idx="4134">
                  <c:v>413400</c:v>
                </c:pt>
                <c:pt idx="4135">
                  <c:v>413500</c:v>
                </c:pt>
                <c:pt idx="4136">
                  <c:v>413600</c:v>
                </c:pt>
                <c:pt idx="4137">
                  <c:v>413700</c:v>
                </c:pt>
                <c:pt idx="4138">
                  <c:v>413800</c:v>
                </c:pt>
                <c:pt idx="4139">
                  <c:v>413900</c:v>
                </c:pt>
                <c:pt idx="4140">
                  <c:v>414000</c:v>
                </c:pt>
                <c:pt idx="4141">
                  <c:v>414100</c:v>
                </c:pt>
                <c:pt idx="4142">
                  <c:v>414200</c:v>
                </c:pt>
                <c:pt idx="4143">
                  <c:v>414300</c:v>
                </c:pt>
                <c:pt idx="4144">
                  <c:v>414400</c:v>
                </c:pt>
                <c:pt idx="4145">
                  <c:v>414500</c:v>
                </c:pt>
                <c:pt idx="4146">
                  <c:v>414600</c:v>
                </c:pt>
                <c:pt idx="4147">
                  <c:v>414700</c:v>
                </c:pt>
                <c:pt idx="4148">
                  <c:v>414800</c:v>
                </c:pt>
                <c:pt idx="4149">
                  <c:v>414900</c:v>
                </c:pt>
                <c:pt idx="4150">
                  <c:v>415000</c:v>
                </c:pt>
                <c:pt idx="4151">
                  <c:v>415100</c:v>
                </c:pt>
                <c:pt idx="4152">
                  <c:v>415200</c:v>
                </c:pt>
                <c:pt idx="4153">
                  <c:v>415300</c:v>
                </c:pt>
                <c:pt idx="4154">
                  <c:v>415400</c:v>
                </c:pt>
                <c:pt idx="4155">
                  <c:v>415500</c:v>
                </c:pt>
                <c:pt idx="4156">
                  <c:v>415600</c:v>
                </c:pt>
                <c:pt idx="4157">
                  <c:v>415700</c:v>
                </c:pt>
                <c:pt idx="4158">
                  <c:v>415800</c:v>
                </c:pt>
                <c:pt idx="4159">
                  <c:v>415900</c:v>
                </c:pt>
                <c:pt idx="4160">
                  <c:v>416000</c:v>
                </c:pt>
                <c:pt idx="4161">
                  <c:v>416100</c:v>
                </c:pt>
                <c:pt idx="4162">
                  <c:v>416200</c:v>
                </c:pt>
                <c:pt idx="4163">
                  <c:v>416300</c:v>
                </c:pt>
                <c:pt idx="4164">
                  <c:v>416400</c:v>
                </c:pt>
                <c:pt idx="4165">
                  <c:v>416500</c:v>
                </c:pt>
                <c:pt idx="4166">
                  <c:v>416600</c:v>
                </c:pt>
                <c:pt idx="4167">
                  <c:v>416700</c:v>
                </c:pt>
                <c:pt idx="4168">
                  <c:v>416800</c:v>
                </c:pt>
                <c:pt idx="4169">
                  <c:v>416900</c:v>
                </c:pt>
                <c:pt idx="4170">
                  <c:v>417000</c:v>
                </c:pt>
                <c:pt idx="4171">
                  <c:v>417100</c:v>
                </c:pt>
                <c:pt idx="4172">
                  <c:v>417200</c:v>
                </c:pt>
                <c:pt idx="4173">
                  <c:v>417300</c:v>
                </c:pt>
                <c:pt idx="4174">
                  <c:v>417400</c:v>
                </c:pt>
                <c:pt idx="4175">
                  <c:v>417500</c:v>
                </c:pt>
                <c:pt idx="4176">
                  <c:v>417600</c:v>
                </c:pt>
                <c:pt idx="4177">
                  <c:v>417700</c:v>
                </c:pt>
                <c:pt idx="4178">
                  <c:v>417800</c:v>
                </c:pt>
                <c:pt idx="4179">
                  <c:v>417900</c:v>
                </c:pt>
                <c:pt idx="4180">
                  <c:v>418000</c:v>
                </c:pt>
                <c:pt idx="4181">
                  <c:v>418100</c:v>
                </c:pt>
                <c:pt idx="4182">
                  <c:v>418200</c:v>
                </c:pt>
                <c:pt idx="4183">
                  <c:v>418300</c:v>
                </c:pt>
                <c:pt idx="4184">
                  <c:v>418400</c:v>
                </c:pt>
                <c:pt idx="4185">
                  <c:v>418500</c:v>
                </c:pt>
                <c:pt idx="4186">
                  <c:v>418600</c:v>
                </c:pt>
                <c:pt idx="4187">
                  <c:v>418700</c:v>
                </c:pt>
                <c:pt idx="4188">
                  <c:v>418800</c:v>
                </c:pt>
                <c:pt idx="4189">
                  <c:v>418900</c:v>
                </c:pt>
                <c:pt idx="4190">
                  <c:v>419000</c:v>
                </c:pt>
                <c:pt idx="4191">
                  <c:v>419100</c:v>
                </c:pt>
                <c:pt idx="4192">
                  <c:v>419200</c:v>
                </c:pt>
                <c:pt idx="4193">
                  <c:v>419300</c:v>
                </c:pt>
                <c:pt idx="4194">
                  <c:v>419400</c:v>
                </c:pt>
                <c:pt idx="4195">
                  <c:v>419500</c:v>
                </c:pt>
                <c:pt idx="4196">
                  <c:v>419600</c:v>
                </c:pt>
                <c:pt idx="4197">
                  <c:v>419700</c:v>
                </c:pt>
                <c:pt idx="4198">
                  <c:v>419800</c:v>
                </c:pt>
                <c:pt idx="4199">
                  <c:v>419900</c:v>
                </c:pt>
                <c:pt idx="4200">
                  <c:v>420000</c:v>
                </c:pt>
                <c:pt idx="4201">
                  <c:v>420100</c:v>
                </c:pt>
                <c:pt idx="4202">
                  <c:v>420200</c:v>
                </c:pt>
                <c:pt idx="4203">
                  <c:v>420300</c:v>
                </c:pt>
                <c:pt idx="4204">
                  <c:v>420400</c:v>
                </c:pt>
                <c:pt idx="4205">
                  <c:v>420500</c:v>
                </c:pt>
                <c:pt idx="4206">
                  <c:v>420600</c:v>
                </c:pt>
                <c:pt idx="4207">
                  <c:v>420700</c:v>
                </c:pt>
                <c:pt idx="4208">
                  <c:v>420800</c:v>
                </c:pt>
                <c:pt idx="4209">
                  <c:v>420900</c:v>
                </c:pt>
                <c:pt idx="4210">
                  <c:v>421000</c:v>
                </c:pt>
                <c:pt idx="4211">
                  <c:v>421100</c:v>
                </c:pt>
                <c:pt idx="4212">
                  <c:v>421200</c:v>
                </c:pt>
                <c:pt idx="4213">
                  <c:v>421300</c:v>
                </c:pt>
                <c:pt idx="4214">
                  <c:v>421400</c:v>
                </c:pt>
                <c:pt idx="4215">
                  <c:v>421500</c:v>
                </c:pt>
                <c:pt idx="4216">
                  <c:v>421600</c:v>
                </c:pt>
                <c:pt idx="4217">
                  <c:v>421700</c:v>
                </c:pt>
                <c:pt idx="4218">
                  <c:v>421800</c:v>
                </c:pt>
                <c:pt idx="4219">
                  <c:v>421900</c:v>
                </c:pt>
                <c:pt idx="4220">
                  <c:v>422000</c:v>
                </c:pt>
                <c:pt idx="4221">
                  <c:v>422100</c:v>
                </c:pt>
                <c:pt idx="4222">
                  <c:v>422200</c:v>
                </c:pt>
                <c:pt idx="4223">
                  <c:v>422300</c:v>
                </c:pt>
                <c:pt idx="4224">
                  <c:v>422400</c:v>
                </c:pt>
                <c:pt idx="4225">
                  <c:v>422500</c:v>
                </c:pt>
                <c:pt idx="4226">
                  <c:v>422600</c:v>
                </c:pt>
                <c:pt idx="4227">
                  <c:v>422700</c:v>
                </c:pt>
                <c:pt idx="4228">
                  <c:v>422800</c:v>
                </c:pt>
                <c:pt idx="4229">
                  <c:v>422900</c:v>
                </c:pt>
                <c:pt idx="4230">
                  <c:v>423000</c:v>
                </c:pt>
                <c:pt idx="4231">
                  <c:v>423100</c:v>
                </c:pt>
                <c:pt idx="4232">
                  <c:v>423200</c:v>
                </c:pt>
                <c:pt idx="4233">
                  <c:v>423300</c:v>
                </c:pt>
                <c:pt idx="4234">
                  <c:v>423400</c:v>
                </c:pt>
                <c:pt idx="4235">
                  <c:v>423500</c:v>
                </c:pt>
                <c:pt idx="4236">
                  <c:v>423600</c:v>
                </c:pt>
                <c:pt idx="4237">
                  <c:v>423700</c:v>
                </c:pt>
                <c:pt idx="4238">
                  <c:v>423800</c:v>
                </c:pt>
                <c:pt idx="4239">
                  <c:v>423900</c:v>
                </c:pt>
                <c:pt idx="4240">
                  <c:v>424000</c:v>
                </c:pt>
                <c:pt idx="4241">
                  <c:v>424100</c:v>
                </c:pt>
                <c:pt idx="4242">
                  <c:v>424200</c:v>
                </c:pt>
                <c:pt idx="4243">
                  <c:v>424300</c:v>
                </c:pt>
                <c:pt idx="4244">
                  <c:v>424400</c:v>
                </c:pt>
                <c:pt idx="4245">
                  <c:v>424500</c:v>
                </c:pt>
                <c:pt idx="4246">
                  <c:v>424600</c:v>
                </c:pt>
                <c:pt idx="4247">
                  <c:v>424700</c:v>
                </c:pt>
                <c:pt idx="4248">
                  <c:v>424800</c:v>
                </c:pt>
                <c:pt idx="4249">
                  <c:v>424900</c:v>
                </c:pt>
                <c:pt idx="4250">
                  <c:v>425000</c:v>
                </c:pt>
                <c:pt idx="4251">
                  <c:v>425100</c:v>
                </c:pt>
                <c:pt idx="4252">
                  <c:v>425200</c:v>
                </c:pt>
                <c:pt idx="4253">
                  <c:v>425300</c:v>
                </c:pt>
                <c:pt idx="4254">
                  <c:v>425400</c:v>
                </c:pt>
                <c:pt idx="4255">
                  <c:v>425500</c:v>
                </c:pt>
                <c:pt idx="4256">
                  <c:v>425600</c:v>
                </c:pt>
                <c:pt idx="4257">
                  <c:v>425700</c:v>
                </c:pt>
                <c:pt idx="4258">
                  <c:v>425800</c:v>
                </c:pt>
                <c:pt idx="4259">
                  <c:v>425900</c:v>
                </c:pt>
                <c:pt idx="4260">
                  <c:v>426000</c:v>
                </c:pt>
                <c:pt idx="4261">
                  <c:v>426100</c:v>
                </c:pt>
                <c:pt idx="4262">
                  <c:v>426200</c:v>
                </c:pt>
                <c:pt idx="4263">
                  <c:v>426300</c:v>
                </c:pt>
                <c:pt idx="4264">
                  <c:v>426400</c:v>
                </c:pt>
                <c:pt idx="4265">
                  <c:v>426500</c:v>
                </c:pt>
                <c:pt idx="4266">
                  <c:v>426600</c:v>
                </c:pt>
                <c:pt idx="4267">
                  <c:v>426700</c:v>
                </c:pt>
                <c:pt idx="4268">
                  <c:v>426800</c:v>
                </c:pt>
                <c:pt idx="4269">
                  <c:v>426900</c:v>
                </c:pt>
                <c:pt idx="4270">
                  <c:v>427000</c:v>
                </c:pt>
                <c:pt idx="4271">
                  <c:v>427100</c:v>
                </c:pt>
                <c:pt idx="4272">
                  <c:v>427200</c:v>
                </c:pt>
                <c:pt idx="4273">
                  <c:v>427300</c:v>
                </c:pt>
                <c:pt idx="4274">
                  <c:v>427400</c:v>
                </c:pt>
                <c:pt idx="4275">
                  <c:v>427500</c:v>
                </c:pt>
                <c:pt idx="4276">
                  <c:v>427600</c:v>
                </c:pt>
                <c:pt idx="4277">
                  <c:v>427700</c:v>
                </c:pt>
                <c:pt idx="4278">
                  <c:v>427800</c:v>
                </c:pt>
                <c:pt idx="4279">
                  <c:v>427900</c:v>
                </c:pt>
                <c:pt idx="4280">
                  <c:v>428000</c:v>
                </c:pt>
                <c:pt idx="4281">
                  <c:v>428100</c:v>
                </c:pt>
                <c:pt idx="4282">
                  <c:v>428200</c:v>
                </c:pt>
                <c:pt idx="4283">
                  <c:v>428300</c:v>
                </c:pt>
                <c:pt idx="4284">
                  <c:v>428400</c:v>
                </c:pt>
                <c:pt idx="4285">
                  <c:v>428500</c:v>
                </c:pt>
                <c:pt idx="4286">
                  <c:v>428600</c:v>
                </c:pt>
                <c:pt idx="4287">
                  <c:v>428700</c:v>
                </c:pt>
                <c:pt idx="4288">
                  <c:v>428800</c:v>
                </c:pt>
                <c:pt idx="4289">
                  <c:v>428900</c:v>
                </c:pt>
                <c:pt idx="4290">
                  <c:v>429000</c:v>
                </c:pt>
                <c:pt idx="4291">
                  <c:v>429100</c:v>
                </c:pt>
                <c:pt idx="4292">
                  <c:v>429200</c:v>
                </c:pt>
                <c:pt idx="4293">
                  <c:v>429300</c:v>
                </c:pt>
                <c:pt idx="4294">
                  <c:v>429400</c:v>
                </c:pt>
                <c:pt idx="4295">
                  <c:v>429500</c:v>
                </c:pt>
                <c:pt idx="4296">
                  <c:v>429600</c:v>
                </c:pt>
                <c:pt idx="4297">
                  <c:v>429700</c:v>
                </c:pt>
                <c:pt idx="4298">
                  <c:v>429800</c:v>
                </c:pt>
                <c:pt idx="4299">
                  <c:v>429900</c:v>
                </c:pt>
                <c:pt idx="4300">
                  <c:v>430000</c:v>
                </c:pt>
                <c:pt idx="4301">
                  <c:v>430100</c:v>
                </c:pt>
                <c:pt idx="4302">
                  <c:v>430200</c:v>
                </c:pt>
                <c:pt idx="4303">
                  <c:v>430300</c:v>
                </c:pt>
                <c:pt idx="4304">
                  <c:v>430400</c:v>
                </c:pt>
                <c:pt idx="4305">
                  <c:v>430500</c:v>
                </c:pt>
                <c:pt idx="4306">
                  <c:v>430600</c:v>
                </c:pt>
                <c:pt idx="4307">
                  <c:v>430700</c:v>
                </c:pt>
                <c:pt idx="4308">
                  <c:v>430800</c:v>
                </c:pt>
                <c:pt idx="4309">
                  <c:v>430900</c:v>
                </c:pt>
                <c:pt idx="4310">
                  <c:v>431000</c:v>
                </c:pt>
                <c:pt idx="4311">
                  <c:v>431100</c:v>
                </c:pt>
                <c:pt idx="4312">
                  <c:v>431200</c:v>
                </c:pt>
                <c:pt idx="4313">
                  <c:v>431300</c:v>
                </c:pt>
                <c:pt idx="4314">
                  <c:v>431400</c:v>
                </c:pt>
                <c:pt idx="4315">
                  <c:v>431500</c:v>
                </c:pt>
                <c:pt idx="4316">
                  <c:v>431600</c:v>
                </c:pt>
                <c:pt idx="4317">
                  <c:v>431700</c:v>
                </c:pt>
                <c:pt idx="4318">
                  <c:v>431800</c:v>
                </c:pt>
                <c:pt idx="4319">
                  <c:v>431900</c:v>
                </c:pt>
                <c:pt idx="4320">
                  <c:v>432000</c:v>
                </c:pt>
                <c:pt idx="4321">
                  <c:v>432100</c:v>
                </c:pt>
                <c:pt idx="4322">
                  <c:v>432200</c:v>
                </c:pt>
                <c:pt idx="4323">
                  <c:v>432300</c:v>
                </c:pt>
                <c:pt idx="4324">
                  <c:v>432400</c:v>
                </c:pt>
                <c:pt idx="4325">
                  <c:v>432500</c:v>
                </c:pt>
                <c:pt idx="4326">
                  <c:v>432600</c:v>
                </c:pt>
                <c:pt idx="4327">
                  <c:v>432700</c:v>
                </c:pt>
                <c:pt idx="4328">
                  <c:v>432800</c:v>
                </c:pt>
                <c:pt idx="4329">
                  <c:v>432900</c:v>
                </c:pt>
                <c:pt idx="4330">
                  <c:v>433000</c:v>
                </c:pt>
                <c:pt idx="4331">
                  <c:v>433100</c:v>
                </c:pt>
                <c:pt idx="4332">
                  <c:v>433200</c:v>
                </c:pt>
                <c:pt idx="4333">
                  <c:v>433300</c:v>
                </c:pt>
                <c:pt idx="4334">
                  <c:v>433400</c:v>
                </c:pt>
                <c:pt idx="4335">
                  <c:v>433500</c:v>
                </c:pt>
                <c:pt idx="4336">
                  <c:v>433600</c:v>
                </c:pt>
                <c:pt idx="4337">
                  <c:v>433700</c:v>
                </c:pt>
                <c:pt idx="4338">
                  <c:v>433800</c:v>
                </c:pt>
                <c:pt idx="4339">
                  <c:v>433900</c:v>
                </c:pt>
                <c:pt idx="4340">
                  <c:v>434000</c:v>
                </c:pt>
                <c:pt idx="4341">
                  <c:v>434100</c:v>
                </c:pt>
                <c:pt idx="4342">
                  <c:v>434200</c:v>
                </c:pt>
                <c:pt idx="4343">
                  <c:v>434300</c:v>
                </c:pt>
                <c:pt idx="4344">
                  <c:v>434400</c:v>
                </c:pt>
                <c:pt idx="4345">
                  <c:v>434500</c:v>
                </c:pt>
                <c:pt idx="4346">
                  <c:v>434600</c:v>
                </c:pt>
                <c:pt idx="4347">
                  <c:v>434700</c:v>
                </c:pt>
                <c:pt idx="4348">
                  <c:v>434800</c:v>
                </c:pt>
                <c:pt idx="4349">
                  <c:v>434900</c:v>
                </c:pt>
                <c:pt idx="4350">
                  <c:v>435000</c:v>
                </c:pt>
                <c:pt idx="4351">
                  <c:v>435100</c:v>
                </c:pt>
                <c:pt idx="4352">
                  <c:v>435200</c:v>
                </c:pt>
                <c:pt idx="4353">
                  <c:v>435300</c:v>
                </c:pt>
                <c:pt idx="4354">
                  <c:v>435400</c:v>
                </c:pt>
                <c:pt idx="4355">
                  <c:v>435500</c:v>
                </c:pt>
                <c:pt idx="4356">
                  <c:v>435600</c:v>
                </c:pt>
                <c:pt idx="4357">
                  <c:v>435700</c:v>
                </c:pt>
                <c:pt idx="4358">
                  <c:v>435800</c:v>
                </c:pt>
                <c:pt idx="4359">
                  <c:v>435900</c:v>
                </c:pt>
                <c:pt idx="4360">
                  <c:v>436000</c:v>
                </c:pt>
                <c:pt idx="4361">
                  <c:v>436100</c:v>
                </c:pt>
                <c:pt idx="4362">
                  <c:v>436200</c:v>
                </c:pt>
                <c:pt idx="4363">
                  <c:v>436300</c:v>
                </c:pt>
                <c:pt idx="4364">
                  <c:v>436400</c:v>
                </c:pt>
                <c:pt idx="4365">
                  <c:v>436500</c:v>
                </c:pt>
                <c:pt idx="4366">
                  <c:v>436600</c:v>
                </c:pt>
                <c:pt idx="4367">
                  <c:v>436700</c:v>
                </c:pt>
                <c:pt idx="4368">
                  <c:v>436800</c:v>
                </c:pt>
                <c:pt idx="4369">
                  <c:v>436900</c:v>
                </c:pt>
                <c:pt idx="4370">
                  <c:v>437000</c:v>
                </c:pt>
                <c:pt idx="4371">
                  <c:v>437100</c:v>
                </c:pt>
                <c:pt idx="4372">
                  <c:v>437200</c:v>
                </c:pt>
                <c:pt idx="4373">
                  <c:v>437300</c:v>
                </c:pt>
                <c:pt idx="4374">
                  <c:v>437400</c:v>
                </c:pt>
                <c:pt idx="4375">
                  <c:v>437500</c:v>
                </c:pt>
                <c:pt idx="4376">
                  <c:v>437600</c:v>
                </c:pt>
                <c:pt idx="4377">
                  <c:v>437700</c:v>
                </c:pt>
                <c:pt idx="4378">
                  <c:v>437800</c:v>
                </c:pt>
                <c:pt idx="4379">
                  <c:v>437900</c:v>
                </c:pt>
                <c:pt idx="4380">
                  <c:v>438000</c:v>
                </c:pt>
                <c:pt idx="4381">
                  <c:v>438100</c:v>
                </c:pt>
                <c:pt idx="4382">
                  <c:v>438200</c:v>
                </c:pt>
                <c:pt idx="4383">
                  <c:v>438300</c:v>
                </c:pt>
                <c:pt idx="4384">
                  <c:v>438400</c:v>
                </c:pt>
                <c:pt idx="4385">
                  <c:v>438500</c:v>
                </c:pt>
                <c:pt idx="4386">
                  <c:v>438600</c:v>
                </c:pt>
                <c:pt idx="4387">
                  <c:v>438700</c:v>
                </c:pt>
                <c:pt idx="4388">
                  <c:v>438800</c:v>
                </c:pt>
                <c:pt idx="4389">
                  <c:v>438900</c:v>
                </c:pt>
                <c:pt idx="4390">
                  <c:v>439000</c:v>
                </c:pt>
                <c:pt idx="4391">
                  <c:v>439100</c:v>
                </c:pt>
                <c:pt idx="4392">
                  <c:v>439200</c:v>
                </c:pt>
                <c:pt idx="4393">
                  <c:v>439300</c:v>
                </c:pt>
                <c:pt idx="4394">
                  <c:v>439400</c:v>
                </c:pt>
                <c:pt idx="4395">
                  <c:v>439500</c:v>
                </c:pt>
                <c:pt idx="4396">
                  <c:v>439600</c:v>
                </c:pt>
                <c:pt idx="4397">
                  <c:v>439700</c:v>
                </c:pt>
                <c:pt idx="4398">
                  <c:v>439800</c:v>
                </c:pt>
                <c:pt idx="4399">
                  <c:v>439900</c:v>
                </c:pt>
                <c:pt idx="4400">
                  <c:v>440000</c:v>
                </c:pt>
                <c:pt idx="4401">
                  <c:v>440100</c:v>
                </c:pt>
                <c:pt idx="4402">
                  <c:v>440200</c:v>
                </c:pt>
                <c:pt idx="4403">
                  <c:v>440300</c:v>
                </c:pt>
                <c:pt idx="4404">
                  <c:v>440400</c:v>
                </c:pt>
                <c:pt idx="4405">
                  <c:v>440500</c:v>
                </c:pt>
                <c:pt idx="4406">
                  <c:v>440600</c:v>
                </c:pt>
                <c:pt idx="4407">
                  <c:v>440700</c:v>
                </c:pt>
                <c:pt idx="4408">
                  <c:v>440800</c:v>
                </c:pt>
                <c:pt idx="4409">
                  <c:v>440900</c:v>
                </c:pt>
                <c:pt idx="4410">
                  <c:v>441000</c:v>
                </c:pt>
                <c:pt idx="4411">
                  <c:v>441100</c:v>
                </c:pt>
                <c:pt idx="4412">
                  <c:v>441200</c:v>
                </c:pt>
                <c:pt idx="4413">
                  <c:v>441300</c:v>
                </c:pt>
                <c:pt idx="4414">
                  <c:v>441400</c:v>
                </c:pt>
                <c:pt idx="4415">
                  <c:v>441500</c:v>
                </c:pt>
                <c:pt idx="4416">
                  <c:v>441600</c:v>
                </c:pt>
                <c:pt idx="4417">
                  <c:v>441700</c:v>
                </c:pt>
                <c:pt idx="4418">
                  <c:v>441800</c:v>
                </c:pt>
                <c:pt idx="4419">
                  <c:v>441900</c:v>
                </c:pt>
                <c:pt idx="4420">
                  <c:v>442000</c:v>
                </c:pt>
                <c:pt idx="4421">
                  <c:v>442100</c:v>
                </c:pt>
                <c:pt idx="4422">
                  <c:v>442200</c:v>
                </c:pt>
                <c:pt idx="4423">
                  <c:v>442300</c:v>
                </c:pt>
                <c:pt idx="4424">
                  <c:v>442400</c:v>
                </c:pt>
                <c:pt idx="4425">
                  <c:v>442500</c:v>
                </c:pt>
                <c:pt idx="4426">
                  <c:v>442600</c:v>
                </c:pt>
                <c:pt idx="4427">
                  <c:v>442700</c:v>
                </c:pt>
                <c:pt idx="4428">
                  <c:v>442800</c:v>
                </c:pt>
                <c:pt idx="4429">
                  <c:v>442900</c:v>
                </c:pt>
                <c:pt idx="4430">
                  <c:v>443000</c:v>
                </c:pt>
                <c:pt idx="4431">
                  <c:v>443100</c:v>
                </c:pt>
                <c:pt idx="4432">
                  <c:v>443200</c:v>
                </c:pt>
                <c:pt idx="4433">
                  <c:v>443300</c:v>
                </c:pt>
                <c:pt idx="4434">
                  <c:v>443400</c:v>
                </c:pt>
                <c:pt idx="4435">
                  <c:v>443500</c:v>
                </c:pt>
                <c:pt idx="4436">
                  <c:v>443600</c:v>
                </c:pt>
                <c:pt idx="4437">
                  <c:v>443700</c:v>
                </c:pt>
                <c:pt idx="4438">
                  <c:v>443800</c:v>
                </c:pt>
                <c:pt idx="4439">
                  <c:v>443900</c:v>
                </c:pt>
                <c:pt idx="4440">
                  <c:v>444000</c:v>
                </c:pt>
                <c:pt idx="4441">
                  <c:v>444100</c:v>
                </c:pt>
                <c:pt idx="4442">
                  <c:v>444200</c:v>
                </c:pt>
                <c:pt idx="4443">
                  <c:v>444300</c:v>
                </c:pt>
                <c:pt idx="4444">
                  <c:v>444400</c:v>
                </c:pt>
                <c:pt idx="4445">
                  <c:v>444500</c:v>
                </c:pt>
                <c:pt idx="4446">
                  <c:v>444600</c:v>
                </c:pt>
                <c:pt idx="4447">
                  <c:v>444700</c:v>
                </c:pt>
                <c:pt idx="4448">
                  <c:v>444800</c:v>
                </c:pt>
                <c:pt idx="4449">
                  <c:v>444900</c:v>
                </c:pt>
                <c:pt idx="4450">
                  <c:v>445000</c:v>
                </c:pt>
                <c:pt idx="4451">
                  <c:v>445100</c:v>
                </c:pt>
                <c:pt idx="4452">
                  <c:v>445200</c:v>
                </c:pt>
                <c:pt idx="4453">
                  <c:v>445300</c:v>
                </c:pt>
                <c:pt idx="4454">
                  <c:v>445400</c:v>
                </c:pt>
                <c:pt idx="4455">
                  <c:v>445500</c:v>
                </c:pt>
                <c:pt idx="4456">
                  <c:v>445600</c:v>
                </c:pt>
                <c:pt idx="4457">
                  <c:v>445700</c:v>
                </c:pt>
                <c:pt idx="4458">
                  <c:v>445800</c:v>
                </c:pt>
                <c:pt idx="4459">
                  <c:v>445900</c:v>
                </c:pt>
                <c:pt idx="4460">
                  <c:v>446000</c:v>
                </c:pt>
                <c:pt idx="4461">
                  <c:v>446100</c:v>
                </c:pt>
                <c:pt idx="4462">
                  <c:v>446200</c:v>
                </c:pt>
                <c:pt idx="4463">
                  <c:v>446300</c:v>
                </c:pt>
                <c:pt idx="4464">
                  <c:v>446400</c:v>
                </c:pt>
                <c:pt idx="4465">
                  <c:v>446500</c:v>
                </c:pt>
                <c:pt idx="4466">
                  <c:v>446600</c:v>
                </c:pt>
                <c:pt idx="4467">
                  <c:v>446700</c:v>
                </c:pt>
                <c:pt idx="4468">
                  <c:v>446800</c:v>
                </c:pt>
                <c:pt idx="4469">
                  <c:v>446900</c:v>
                </c:pt>
                <c:pt idx="4470">
                  <c:v>447000</c:v>
                </c:pt>
                <c:pt idx="4471">
                  <c:v>447100</c:v>
                </c:pt>
                <c:pt idx="4472">
                  <c:v>447200</c:v>
                </c:pt>
                <c:pt idx="4473">
                  <c:v>447300</c:v>
                </c:pt>
                <c:pt idx="4474">
                  <c:v>447400</c:v>
                </c:pt>
                <c:pt idx="4475">
                  <c:v>447500</c:v>
                </c:pt>
                <c:pt idx="4476">
                  <c:v>447600</c:v>
                </c:pt>
                <c:pt idx="4477">
                  <c:v>447700</c:v>
                </c:pt>
                <c:pt idx="4478">
                  <c:v>447800</c:v>
                </c:pt>
                <c:pt idx="4479">
                  <c:v>447900</c:v>
                </c:pt>
                <c:pt idx="4480">
                  <c:v>448000</c:v>
                </c:pt>
                <c:pt idx="4481">
                  <c:v>448100</c:v>
                </c:pt>
                <c:pt idx="4482">
                  <c:v>448200</c:v>
                </c:pt>
                <c:pt idx="4483">
                  <c:v>448300</c:v>
                </c:pt>
                <c:pt idx="4484">
                  <c:v>448400</c:v>
                </c:pt>
                <c:pt idx="4485">
                  <c:v>448500</c:v>
                </c:pt>
                <c:pt idx="4486">
                  <c:v>448600</c:v>
                </c:pt>
                <c:pt idx="4487">
                  <c:v>448700</c:v>
                </c:pt>
                <c:pt idx="4488">
                  <c:v>448800</c:v>
                </c:pt>
                <c:pt idx="4489">
                  <c:v>448900</c:v>
                </c:pt>
                <c:pt idx="4490">
                  <c:v>449000</c:v>
                </c:pt>
                <c:pt idx="4491">
                  <c:v>449100</c:v>
                </c:pt>
                <c:pt idx="4492">
                  <c:v>449200</c:v>
                </c:pt>
                <c:pt idx="4493">
                  <c:v>449300</c:v>
                </c:pt>
                <c:pt idx="4494">
                  <c:v>449400</c:v>
                </c:pt>
                <c:pt idx="4495">
                  <c:v>449500</c:v>
                </c:pt>
                <c:pt idx="4496">
                  <c:v>449600</c:v>
                </c:pt>
                <c:pt idx="4497">
                  <c:v>449700</c:v>
                </c:pt>
                <c:pt idx="4498">
                  <c:v>449800</c:v>
                </c:pt>
                <c:pt idx="4499">
                  <c:v>449900</c:v>
                </c:pt>
                <c:pt idx="4500">
                  <c:v>450000</c:v>
                </c:pt>
                <c:pt idx="4501">
                  <c:v>450100</c:v>
                </c:pt>
                <c:pt idx="4502">
                  <c:v>450200</c:v>
                </c:pt>
                <c:pt idx="4503">
                  <c:v>450300</c:v>
                </c:pt>
                <c:pt idx="4504">
                  <c:v>450400</c:v>
                </c:pt>
                <c:pt idx="4505">
                  <c:v>450500</c:v>
                </c:pt>
                <c:pt idx="4506">
                  <c:v>450600</c:v>
                </c:pt>
                <c:pt idx="4507">
                  <c:v>450700</c:v>
                </c:pt>
                <c:pt idx="4508">
                  <c:v>450800</c:v>
                </c:pt>
                <c:pt idx="4509">
                  <c:v>450900</c:v>
                </c:pt>
                <c:pt idx="4510">
                  <c:v>451000</c:v>
                </c:pt>
                <c:pt idx="4511">
                  <c:v>451100</c:v>
                </c:pt>
                <c:pt idx="4512">
                  <c:v>451200</c:v>
                </c:pt>
                <c:pt idx="4513">
                  <c:v>451300</c:v>
                </c:pt>
                <c:pt idx="4514">
                  <c:v>451400</c:v>
                </c:pt>
                <c:pt idx="4515">
                  <c:v>451500</c:v>
                </c:pt>
                <c:pt idx="4516">
                  <c:v>451600</c:v>
                </c:pt>
                <c:pt idx="4517">
                  <c:v>451700</c:v>
                </c:pt>
                <c:pt idx="4518">
                  <c:v>451800</c:v>
                </c:pt>
                <c:pt idx="4519">
                  <c:v>451900</c:v>
                </c:pt>
                <c:pt idx="4520">
                  <c:v>452000</c:v>
                </c:pt>
                <c:pt idx="4521">
                  <c:v>452100</c:v>
                </c:pt>
                <c:pt idx="4522">
                  <c:v>452200</c:v>
                </c:pt>
                <c:pt idx="4523">
                  <c:v>452300</c:v>
                </c:pt>
                <c:pt idx="4524">
                  <c:v>452400</c:v>
                </c:pt>
                <c:pt idx="4525">
                  <c:v>452500</c:v>
                </c:pt>
                <c:pt idx="4526">
                  <c:v>452600</c:v>
                </c:pt>
                <c:pt idx="4527">
                  <c:v>452700</c:v>
                </c:pt>
                <c:pt idx="4528">
                  <c:v>452800</c:v>
                </c:pt>
                <c:pt idx="4529">
                  <c:v>452900</c:v>
                </c:pt>
                <c:pt idx="4530">
                  <c:v>453000</c:v>
                </c:pt>
                <c:pt idx="4531">
                  <c:v>453100</c:v>
                </c:pt>
                <c:pt idx="4532">
                  <c:v>453200</c:v>
                </c:pt>
                <c:pt idx="4533">
                  <c:v>453300</c:v>
                </c:pt>
                <c:pt idx="4534">
                  <c:v>453400</c:v>
                </c:pt>
                <c:pt idx="4535">
                  <c:v>453500</c:v>
                </c:pt>
                <c:pt idx="4536">
                  <c:v>453600</c:v>
                </c:pt>
                <c:pt idx="4537">
                  <c:v>453700</c:v>
                </c:pt>
                <c:pt idx="4538">
                  <c:v>453800</c:v>
                </c:pt>
                <c:pt idx="4539">
                  <c:v>453900</c:v>
                </c:pt>
                <c:pt idx="4540">
                  <c:v>454000</c:v>
                </c:pt>
                <c:pt idx="4541">
                  <c:v>454100</c:v>
                </c:pt>
                <c:pt idx="4542">
                  <c:v>454200</c:v>
                </c:pt>
                <c:pt idx="4543">
                  <c:v>454300</c:v>
                </c:pt>
                <c:pt idx="4544">
                  <c:v>454400</c:v>
                </c:pt>
                <c:pt idx="4545">
                  <c:v>454500</c:v>
                </c:pt>
                <c:pt idx="4546">
                  <c:v>454600</c:v>
                </c:pt>
                <c:pt idx="4547">
                  <c:v>454700</c:v>
                </c:pt>
                <c:pt idx="4548">
                  <c:v>454800</c:v>
                </c:pt>
                <c:pt idx="4549">
                  <c:v>454900</c:v>
                </c:pt>
                <c:pt idx="4550">
                  <c:v>455000</c:v>
                </c:pt>
                <c:pt idx="4551">
                  <c:v>455100</c:v>
                </c:pt>
                <c:pt idx="4552">
                  <c:v>455200</c:v>
                </c:pt>
                <c:pt idx="4553">
                  <c:v>455300</c:v>
                </c:pt>
                <c:pt idx="4554">
                  <c:v>455400</c:v>
                </c:pt>
                <c:pt idx="4555">
                  <c:v>455500</c:v>
                </c:pt>
                <c:pt idx="4556">
                  <c:v>455600</c:v>
                </c:pt>
                <c:pt idx="4557">
                  <c:v>455700</c:v>
                </c:pt>
                <c:pt idx="4558">
                  <c:v>455800</c:v>
                </c:pt>
                <c:pt idx="4559">
                  <c:v>455900</c:v>
                </c:pt>
                <c:pt idx="4560">
                  <c:v>456000</c:v>
                </c:pt>
                <c:pt idx="4561">
                  <c:v>456100</c:v>
                </c:pt>
                <c:pt idx="4562">
                  <c:v>456200</c:v>
                </c:pt>
                <c:pt idx="4563">
                  <c:v>456300</c:v>
                </c:pt>
                <c:pt idx="4564">
                  <c:v>456400</c:v>
                </c:pt>
                <c:pt idx="4565">
                  <c:v>456500</c:v>
                </c:pt>
                <c:pt idx="4566">
                  <c:v>456600</c:v>
                </c:pt>
                <c:pt idx="4567">
                  <c:v>456700</c:v>
                </c:pt>
                <c:pt idx="4568">
                  <c:v>456800</c:v>
                </c:pt>
                <c:pt idx="4569">
                  <c:v>456900</c:v>
                </c:pt>
                <c:pt idx="4570">
                  <c:v>457000</c:v>
                </c:pt>
                <c:pt idx="4571">
                  <c:v>457100</c:v>
                </c:pt>
                <c:pt idx="4572">
                  <c:v>457200</c:v>
                </c:pt>
                <c:pt idx="4573">
                  <c:v>457300</c:v>
                </c:pt>
                <c:pt idx="4574">
                  <c:v>457400</c:v>
                </c:pt>
                <c:pt idx="4575">
                  <c:v>457500</c:v>
                </c:pt>
                <c:pt idx="4576">
                  <c:v>457600</c:v>
                </c:pt>
                <c:pt idx="4577">
                  <c:v>457700</c:v>
                </c:pt>
                <c:pt idx="4578">
                  <c:v>457800</c:v>
                </c:pt>
                <c:pt idx="4579">
                  <c:v>457900</c:v>
                </c:pt>
                <c:pt idx="4580">
                  <c:v>458000</c:v>
                </c:pt>
                <c:pt idx="4581">
                  <c:v>458100</c:v>
                </c:pt>
                <c:pt idx="4582">
                  <c:v>458200</c:v>
                </c:pt>
                <c:pt idx="4583">
                  <c:v>458300</c:v>
                </c:pt>
                <c:pt idx="4584">
                  <c:v>458400</c:v>
                </c:pt>
                <c:pt idx="4585">
                  <c:v>458500</c:v>
                </c:pt>
                <c:pt idx="4586">
                  <c:v>458600</c:v>
                </c:pt>
                <c:pt idx="4587">
                  <c:v>458700</c:v>
                </c:pt>
                <c:pt idx="4588">
                  <c:v>458800</c:v>
                </c:pt>
                <c:pt idx="4589">
                  <c:v>458900</c:v>
                </c:pt>
                <c:pt idx="4590">
                  <c:v>459000</c:v>
                </c:pt>
                <c:pt idx="4591">
                  <c:v>459100</c:v>
                </c:pt>
                <c:pt idx="4592">
                  <c:v>459200</c:v>
                </c:pt>
                <c:pt idx="4593">
                  <c:v>459300</c:v>
                </c:pt>
                <c:pt idx="4594">
                  <c:v>459400</c:v>
                </c:pt>
                <c:pt idx="4595">
                  <c:v>459500</c:v>
                </c:pt>
                <c:pt idx="4596">
                  <c:v>459600</c:v>
                </c:pt>
                <c:pt idx="4597">
                  <c:v>459700</c:v>
                </c:pt>
                <c:pt idx="4598">
                  <c:v>459800</c:v>
                </c:pt>
                <c:pt idx="4599">
                  <c:v>459900</c:v>
                </c:pt>
                <c:pt idx="4600">
                  <c:v>460000</c:v>
                </c:pt>
                <c:pt idx="4601">
                  <c:v>460100</c:v>
                </c:pt>
                <c:pt idx="4602">
                  <c:v>460200</c:v>
                </c:pt>
                <c:pt idx="4603">
                  <c:v>460300</c:v>
                </c:pt>
                <c:pt idx="4604">
                  <c:v>460400</c:v>
                </c:pt>
                <c:pt idx="4605">
                  <c:v>460500</c:v>
                </c:pt>
                <c:pt idx="4606">
                  <c:v>460600</c:v>
                </c:pt>
                <c:pt idx="4607">
                  <c:v>460700</c:v>
                </c:pt>
                <c:pt idx="4608">
                  <c:v>460800</c:v>
                </c:pt>
                <c:pt idx="4609">
                  <c:v>460900</c:v>
                </c:pt>
                <c:pt idx="4610">
                  <c:v>461000</c:v>
                </c:pt>
                <c:pt idx="4611">
                  <c:v>461100</c:v>
                </c:pt>
                <c:pt idx="4612">
                  <c:v>461200</c:v>
                </c:pt>
                <c:pt idx="4613">
                  <c:v>461300</c:v>
                </c:pt>
                <c:pt idx="4614">
                  <c:v>461400</c:v>
                </c:pt>
                <c:pt idx="4615">
                  <c:v>461500</c:v>
                </c:pt>
                <c:pt idx="4616">
                  <c:v>461600</c:v>
                </c:pt>
                <c:pt idx="4617">
                  <c:v>461700</c:v>
                </c:pt>
                <c:pt idx="4618">
                  <c:v>461800</c:v>
                </c:pt>
                <c:pt idx="4619">
                  <c:v>461900</c:v>
                </c:pt>
                <c:pt idx="4620">
                  <c:v>462000</c:v>
                </c:pt>
                <c:pt idx="4621">
                  <c:v>462100</c:v>
                </c:pt>
                <c:pt idx="4622">
                  <c:v>462200</c:v>
                </c:pt>
                <c:pt idx="4623">
                  <c:v>462300</c:v>
                </c:pt>
                <c:pt idx="4624">
                  <c:v>462400</c:v>
                </c:pt>
                <c:pt idx="4625">
                  <c:v>462500</c:v>
                </c:pt>
                <c:pt idx="4626">
                  <c:v>462600</c:v>
                </c:pt>
                <c:pt idx="4627">
                  <c:v>462700</c:v>
                </c:pt>
                <c:pt idx="4628">
                  <c:v>462800</c:v>
                </c:pt>
                <c:pt idx="4629">
                  <c:v>462900</c:v>
                </c:pt>
                <c:pt idx="4630">
                  <c:v>463000</c:v>
                </c:pt>
                <c:pt idx="4631">
                  <c:v>463100</c:v>
                </c:pt>
                <c:pt idx="4632">
                  <c:v>463200</c:v>
                </c:pt>
                <c:pt idx="4633">
                  <c:v>463300</c:v>
                </c:pt>
                <c:pt idx="4634">
                  <c:v>463400</c:v>
                </c:pt>
                <c:pt idx="4635">
                  <c:v>463500</c:v>
                </c:pt>
                <c:pt idx="4636">
                  <c:v>463600</c:v>
                </c:pt>
                <c:pt idx="4637">
                  <c:v>463700</c:v>
                </c:pt>
                <c:pt idx="4638">
                  <c:v>463800</c:v>
                </c:pt>
                <c:pt idx="4639">
                  <c:v>463900</c:v>
                </c:pt>
                <c:pt idx="4640">
                  <c:v>464000</c:v>
                </c:pt>
                <c:pt idx="4641">
                  <c:v>464100</c:v>
                </c:pt>
                <c:pt idx="4642">
                  <c:v>464200</c:v>
                </c:pt>
                <c:pt idx="4643">
                  <c:v>464300</c:v>
                </c:pt>
                <c:pt idx="4644">
                  <c:v>464400</c:v>
                </c:pt>
                <c:pt idx="4645">
                  <c:v>464500</c:v>
                </c:pt>
                <c:pt idx="4646">
                  <c:v>464600</c:v>
                </c:pt>
                <c:pt idx="4647">
                  <c:v>464700</c:v>
                </c:pt>
                <c:pt idx="4648">
                  <c:v>464800</c:v>
                </c:pt>
                <c:pt idx="4649">
                  <c:v>464900</c:v>
                </c:pt>
                <c:pt idx="4650">
                  <c:v>465000</c:v>
                </c:pt>
                <c:pt idx="4651">
                  <c:v>465100</c:v>
                </c:pt>
                <c:pt idx="4652">
                  <c:v>465200</c:v>
                </c:pt>
                <c:pt idx="4653">
                  <c:v>465300</c:v>
                </c:pt>
                <c:pt idx="4654">
                  <c:v>465400</c:v>
                </c:pt>
                <c:pt idx="4655">
                  <c:v>465500</c:v>
                </c:pt>
                <c:pt idx="4656">
                  <c:v>465600</c:v>
                </c:pt>
                <c:pt idx="4657">
                  <c:v>465700</c:v>
                </c:pt>
                <c:pt idx="4658">
                  <c:v>465800</c:v>
                </c:pt>
                <c:pt idx="4659">
                  <c:v>465900</c:v>
                </c:pt>
                <c:pt idx="4660">
                  <c:v>466000</c:v>
                </c:pt>
                <c:pt idx="4661">
                  <c:v>466100</c:v>
                </c:pt>
                <c:pt idx="4662">
                  <c:v>466200</c:v>
                </c:pt>
                <c:pt idx="4663">
                  <c:v>466300</c:v>
                </c:pt>
                <c:pt idx="4664">
                  <c:v>466400</c:v>
                </c:pt>
                <c:pt idx="4665">
                  <c:v>466500</c:v>
                </c:pt>
                <c:pt idx="4666">
                  <c:v>466600</c:v>
                </c:pt>
                <c:pt idx="4667">
                  <c:v>466700</c:v>
                </c:pt>
                <c:pt idx="4668">
                  <c:v>466800</c:v>
                </c:pt>
                <c:pt idx="4669">
                  <c:v>466900</c:v>
                </c:pt>
                <c:pt idx="4670">
                  <c:v>467000</c:v>
                </c:pt>
                <c:pt idx="4671">
                  <c:v>467100</c:v>
                </c:pt>
                <c:pt idx="4672">
                  <c:v>467200</c:v>
                </c:pt>
                <c:pt idx="4673">
                  <c:v>467300</c:v>
                </c:pt>
                <c:pt idx="4674">
                  <c:v>467400</c:v>
                </c:pt>
                <c:pt idx="4675">
                  <c:v>467500</c:v>
                </c:pt>
                <c:pt idx="4676">
                  <c:v>467600</c:v>
                </c:pt>
                <c:pt idx="4677">
                  <c:v>467700</c:v>
                </c:pt>
                <c:pt idx="4678">
                  <c:v>467800</c:v>
                </c:pt>
                <c:pt idx="4679">
                  <c:v>467900</c:v>
                </c:pt>
                <c:pt idx="4680">
                  <c:v>468000</c:v>
                </c:pt>
                <c:pt idx="4681">
                  <c:v>468100</c:v>
                </c:pt>
                <c:pt idx="4682">
                  <c:v>468200</c:v>
                </c:pt>
                <c:pt idx="4683">
                  <c:v>468300</c:v>
                </c:pt>
                <c:pt idx="4684">
                  <c:v>468400</c:v>
                </c:pt>
                <c:pt idx="4685">
                  <c:v>468500</c:v>
                </c:pt>
                <c:pt idx="4686">
                  <c:v>468600</c:v>
                </c:pt>
                <c:pt idx="4687">
                  <c:v>468700</c:v>
                </c:pt>
                <c:pt idx="4688">
                  <c:v>468800</c:v>
                </c:pt>
                <c:pt idx="4689">
                  <c:v>468900</c:v>
                </c:pt>
                <c:pt idx="4690">
                  <c:v>469000</c:v>
                </c:pt>
                <c:pt idx="4691">
                  <c:v>469100</c:v>
                </c:pt>
                <c:pt idx="4692">
                  <c:v>469200</c:v>
                </c:pt>
                <c:pt idx="4693">
                  <c:v>469300</c:v>
                </c:pt>
                <c:pt idx="4694">
                  <c:v>469400</c:v>
                </c:pt>
                <c:pt idx="4695">
                  <c:v>469500</c:v>
                </c:pt>
                <c:pt idx="4696">
                  <c:v>469600</c:v>
                </c:pt>
                <c:pt idx="4697">
                  <c:v>469700</c:v>
                </c:pt>
                <c:pt idx="4698">
                  <c:v>469800</c:v>
                </c:pt>
                <c:pt idx="4699">
                  <c:v>469900</c:v>
                </c:pt>
                <c:pt idx="4700">
                  <c:v>470000</c:v>
                </c:pt>
                <c:pt idx="4701">
                  <c:v>470100</c:v>
                </c:pt>
                <c:pt idx="4702">
                  <c:v>470200</c:v>
                </c:pt>
                <c:pt idx="4703">
                  <c:v>470300</c:v>
                </c:pt>
                <c:pt idx="4704">
                  <c:v>470400</c:v>
                </c:pt>
                <c:pt idx="4705">
                  <c:v>470500</c:v>
                </c:pt>
                <c:pt idx="4706">
                  <c:v>470600</c:v>
                </c:pt>
                <c:pt idx="4707">
                  <c:v>470700</c:v>
                </c:pt>
                <c:pt idx="4708">
                  <c:v>470800</c:v>
                </c:pt>
                <c:pt idx="4709">
                  <c:v>470900</c:v>
                </c:pt>
                <c:pt idx="4710">
                  <c:v>471000</c:v>
                </c:pt>
                <c:pt idx="4711">
                  <c:v>471100</c:v>
                </c:pt>
                <c:pt idx="4712">
                  <c:v>471200</c:v>
                </c:pt>
                <c:pt idx="4713">
                  <c:v>471300</c:v>
                </c:pt>
                <c:pt idx="4714">
                  <c:v>471400</c:v>
                </c:pt>
                <c:pt idx="4715">
                  <c:v>471500</c:v>
                </c:pt>
                <c:pt idx="4716">
                  <c:v>471600</c:v>
                </c:pt>
                <c:pt idx="4717">
                  <c:v>471700</c:v>
                </c:pt>
                <c:pt idx="4718">
                  <c:v>471800</c:v>
                </c:pt>
                <c:pt idx="4719">
                  <c:v>471900</c:v>
                </c:pt>
                <c:pt idx="4720">
                  <c:v>472000</c:v>
                </c:pt>
                <c:pt idx="4721">
                  <c:v>472100</c:v>
                </c:pt>
                <c:pt idx="4722">
                  <c:v>472200</c:v>
                </c:pt>
                <c:pt idx="4723">
                  <c:v>472300</c:v>
                </c:pt>
                <c:pt idx="4724">
                  <c:v>472400</c:v>
                </c:pt>
                <c:pt idx="4725">
                  <c:v>472500</c:v>
                </c:pt>
                <c:pt idx="4726">
                  <c:v>472600</c:v>
                </c:pt>
                <c:pt idx="4727">
                  <c:v>472700</c:v>
                </c:pt>
                <c:pt idx="4728">
                  <c:v>472800</c:v>
                </c:pt>
                <c:pt idx="4729">
                  <c:v>472900</c:v>
                </c:pt>
                <c:pt idx="4730">
                  <c:v>473000</c:v>
                </c:pt>
                <c:pt idx="4731">
                  <c:v>473100</c:v>
                </c:pt>
                <c:pt idx="4732">
                  <c:v>473200</c:v>
                </c:pt>
                <c:pt idx="4733">
                  <c:v>473300</c:v>
                </c:pt>
                <c:pt idx="4734">
                  <c:v>473400</c:v>
                </c:pt>
                <c:pt idx="4735">
                  <c:v>473500</c:v>
                </c:pt>
                <c:pt idx="4736">
                  <c:v>473600</c:v>
                </c:pt>
                <c:pt idx="4737">
                  <c:v>473700</c:v>
                </c:pt>
                <c:pt idx="4738">
                  <c:v>473800</c:v>
                </c:pt>
                <c:pt idx="4739">
                  <c:v>473900</c:v>
                </c:pt>
                <c:pt idx="4740">
                  <c:v>474000</c:v>
                </c:pt>
                <c:pt idx="4741">
                  <c:v>474100</c:v>
                </c:pt>
                <c:pt idx="4742">
                  <c:v>474200</c:v>
                </c:pt>
                <c:pt idx="4743">
                  <c:v>474300</c:v>
                </c:pt>
                <c:pt idx="4744">
                  <c:v>474400</c:v>
                </c:pt>
                <c:pt idx="4745">
                  <c:v>474500</c:v>
                </c:pt>
                <c:pt idx="4746">
                  <c:v>474600</c:v>
                </c:pt>
                <c:pt idx="4747">
                  <c:v>474700</c:v>
                </c:pt>
                <c:pt idx="4748">
                  <c:v>474800</c:v>
                </c:pt>
                <c:pt idx="4749">
                  <c:v>474900</c:v>
                </c:pt>
                <c:pt idx="4750">
                  <c:v>475000</c:v>
                </c:pt>
                <c:pt idx="4751">
                  <c:v>475100</c:v>
                </c:pt>
                <c:pt idx="4752">
                  <c:v>475200</c:v>
                </c:pt>
                <c:pt idx="4753">
                  <c:v>475300</c:v>
                </c:pt>
                <c:pt idx="4754">
                  <c:v>475400</c:v>
                </c:pt>
                <c:pt idx="4755">
                  <c:v>475500</c:v>
                </c:pt>
                <c:pt idx="4756">
                  <c:v>475600</c:v>
                </c:pt>
                <c:pt idx="4757">
                  <c:v>475700</c:v>
                </c:pt>
                <c:pt idx="4758">
                  <c:v>475800</c:v>
                </c:pt>
                <c:pt idx="4759">
                  <c:v>475900</c:v>
                </c:pt>
                <c:pt idx="4760">
                  <c:v>476000</c:v>
                </c:pt>
                <c:pt idx="4761">
                  <c:v>476100</c:v>
                </c:pt>
                <c:pt idx="4762">
                  <c:v>476200</c:v>
                </c:pt>
                <c:pt idx="4763">
                  <c:v>476300</c:v>
                </c:pt>
                <c:pt idx="4764">
                  <c:v>476400</c:v>
                </c:pt>
                <c:pt idx="4765">
                  <c:v>476500</c:v>
                </c:pt>
                <c:pt idx="4766">
                  <c:v>476600</c:v>
                </c:pt>
                <c:pt idx="4767">
                  <c:v>476700</c:v>
                </c:pt>
                <c:pt idx="4768">
                  <c:v>476800</c:v>
                </c:pt>
                <c:pt idx="4769">
                  <c:v>476900</c:v>
                </c:pt>
                <c:pt idx="4770">
                  <c:v>477000</c:v>
                </c:pt>
                <c:pt idx="4771">
                  <c:v>477100</c:v>
                </c:pt>
                <c:pt idx="4772">
                  <c:v>477200</c:v>
                </c:pt>
                <c:pt idx="4773">
                  <c:v>477300</c:v>
                </c:pt>
                <c:pt idx="4774">
                  <c:v>477400</c:v>
                </c:pt>
                <c:pt idx="4775">
                  <c:v>477500</c:v>
                </c:pt>
                <c:pt idx="4776">
                  <c:v>477600</c:v>
                </c:pt>
                <c:pt idx="4777">
                  <c:v>477700</c:v>
                </c:pt>
                <c:pt idx="4778">
                  <c:v>477800</c:v>
                </c:pt>
                <c:pt idx="4779">
                  <c:v>477900</c:v>
                </c:pt>
                <c:pt idx="4780">
                  <c:v>478000</c:v>
                </c:pt>
                <c:pt idx="4781">
                  <c:v>478100</c:v>
                </c:pt>
                <c:pt idx="4782">
                  <c:v>478200</c:v>
                </c:pt>
                <c:pt idx="4783">
                  <c:v>478300</c:v>
                </c:pt>
                <c:pt idx="4784">
                  <c:v>478400</c:v>
                </c:pt>
                <c:pt idx="4785">
                  <c:v>478500</c:v>
                </c:pt>
                <c:pt idx="4786">
                  <c:v>478600</c:v>
                </c:pt>
                <c:pt idx="4787">
                  <c:v>478700</c:v>
                </c:pt>
                <c:pt idx="4788">
                  <c:v>478800</c:v>
                </c:pt>
                <c:pt idx="4789">
                  <c:v>478900</c:v>
                </c:pt>
                <c:pt idx="4790">
                  <c:v>479000</c:v>
                </c:pt>
                <c:pt idx="4791">
                  <c:v>479100</c:v>
                </c:pt>
                <c:pt idx="4792">
                  <c:v>479200</c:v>
                </c:pt>
                <c:pt idx="4793">
                  <c:v>479300</c:v>
                </c:pt>
                <c:pt idx="4794">
                  <c:v>479400</c:v>
                </c:pt>
                <c:pt idx="4795">
                  <c:v>479500</c:v>
                </c:pt>
                <c:pt idx="4796">
                  <c:v>479600</c:v>
                </c:pt>
                <c:pt idx="4797">
                  <c:v>479700</c:v>
                </c:pt>
                <c:pt idx="4798">
                  <c:v>479800</c:v>
                </c:pt>
                <c:pt idx="4799">
                  <c:v>479900</c:v>
                </c:pt>
                <c:pt idx="4800">
                  <c:v>480000</c:v>
                </c:pt>
                <c:pt idx="4801">
                  <c:v>480100</c:v>
                </c:pt>
                <c:pt idx="4802">
                  <c:v>480200</c:v>
                </c:pt>
                <c:pt idx="4803">
                  <c:v>480300</c:v>
                </c:pt>
                <c:pt idx="4804">
                  <c:v>480400</c:v>
                </c:pt>
                <c:pt idx="4805">
                  <c:v>480500</c:v>
                </c:pt>
                <c:pt idx="4806">
                  <c:v>480600</c:v>
                </c:pt>
                <c:pt idx="4807">
                  <c:v>480700</c:v>
                </c:pt>
                <c:pt idx="4808">
                  <c:v>480800</c:v>
                </c:pt>
                <c:pt idx="4809">
                  <c:v>480900</c:v>
                </c:pt>
                <c:pt idx="4810">
                  <c:v>481000</c:v>
                </c:pt>
                <c:pt idx="4811">
                  <c:v>481100</c:v>
                </c:pt>
                <c:pt idx="4812">
                  <c:v>481200</c:v>
                </c:pt>
                <c:pt idx="4813">
                  <c:v>481300</c:v>
                </c:pt>
                <c:pt idx="4814">
                  <c:v>481400</c:v>
                </c:pt>
                <c:pt idx="4815">
                  <c:v>481500</c:v>
                </c:pt>
                <c:pt idx="4816">
                  <c:v>481600</c:v>
                </c:pt>
                <c:pt idx="4817">
                  <c:v>481700</c:v>
                </c:pt>
                <c:pt idx="4818">
                  <c:v>481800</c:v>
                </c:pt>
                <c:pt idx="4819">
                  <c:v>481900</c:v>
                </c:pt>
                <c:pt idx="4820">
                  <c:v>482000</c:v>
                </c:pt>
                <c:pt idx="4821">
                  <c:v>482100</c:v>
                </c:pt>
                <c:pt idx="4822">
                  <c:v>482200</c:v>
                </c:pt>
                <c:pt idx="4823">
                  <c:v>482300</c:v>
                </c:pt>
                <c:pt idx="4824">
                  <c:v>482400</c:v>
                </c:pt>
                <c:pt idx="4825">
                  <c:v>482500</c:v>
                </c:pt>
                <c:pt idx="4826">
                  <c:v>482600</c:v>
                </c:pt>
                <c:pt idx="4827">
                  <c:v>482700</c:v>
                </c:pt>
                <c:pt idx="4828">
                  <c:v>482800</c:v>
                </c:pt>
                <c:pt idx="4829">
                  <c:v>482900</c:v>
                </c:pt>
                <c:pt idx="4830">
                  <c:v>483000</c:v>
                </c:pt>
                <c:pt idx="4831">
                  <c:v>483100</c:v>
                </c:pt>
                <c:pt idx="4832">
                  <c:v>483200</c:v>
                </c:pt>
                <c:pt idx="4833">
                  <c:v>483300</c:v>
                </c:pt>
                <c:pt idx="4834">
                  <c:v>483400</c:v>
                </c:pt>
                <c:pt idx="4835">
                  <c:v>483500</c:v>
                </c:pt>
                <c:pt idx="4836">
                  <c:v>483600</c:v>
                </c:pt>
                <c:pt idx="4837">
                  <c:v>483700</c:v>
                </c:pt>
                <c:pt idx="4838">
                  <c:v>483800</c:v>
                </c:pt>
                <c:pt idx="4839">
                  <c:v>483900</c:v>
                </c:pt>
                <c:pt idx="4840">
                  <c:v>484000</c:v>
                </c:pt>
                <c:pt idx="4841">
                  <c:v>484100</c:v>
                </c:pt>
                <c:pt idx="4842">
                  <c:v>484200</c:v>
                </c:pt>
                <c:pt idx="4843">
                  <c:v>484300</c:v>
                </c:pt>
                <c:pt idx="4844">
                  <c:v>484400</c:v>
                </c:pt>
                <c:pt idx="4845">
                  <c:v>484500</c:v>
                </c:pt>
                <c:pt idx="4846">
                  <c:v>484600</c:v>
                </c:pt>
                <c:pt idx="4847">
                  <c:v>484700</c:v>
                </c:pt>
                <c:pt idx="4848">
                  <c:v>484800</c:v>
                </c:pt>
                <c:pt idx="4849">
                  <c:v>484900</c:v>
                </c:pt>
                <c:pt idx="4850">
                  <c:v>485000</c:v>
                </c:pt>
                <c:pt idx="4851">
                  <c:v>485100</c:v>
                </c:pt>
                <c:pt idx="4852">
                  <c:v>485200</c:v>
                </c:pt>
                <c:pt idx="4853">
                  <c:v>485300</c:v>
                </c:pt>
                <c:pt idx="4854">
                  <c:v>485400</c:v>
                </c:pt>
                <c:pt idx="4855">
                  <c:v>485500</c:v>
                </c:pt>
                <c:pt idx="4856">
                  <c:v>485600</c:v>
                </c:pt>
                <c:pt idx="4857">
                  <c:v>485700</c:v>
                </c:pt>
                <c:pt idx="4858">
                  <c:v>485800</c:v>
                </c:pt>
                <c:pt idx="4859">
                  <c:v>485900</c:v>
                </c:pt>
                <c:pt idx="4860">
                  <c:v>486000</c:v>
                </c:pt>
                <c:pt idx="4861">
                  <c:v>486100</c:v>
                </c:pt>
                <c:pt idx="4862">
                  <c:v>486200</c:v>
                </c:pt>
                <c:pt idx="4863">
                  <c:v>486300</c:v>
                </c:pt>
                <c:pt idx="4864">
                  <c:v>486400</c:v>
                </c:pt>
                <c:pt idx="4865">
                  <c:v>486500</c:v>
                </c:pt>
                <c:pt idx="4866">
                  <c:v>486600</c:v>
                </c:pt>
                <c:pt idx="4867">
                  <c:v>486700</c:v>
                </c:pt>
                <c:pt idx="4868">
                  <c:v>486800</c:v>
                </c:pt>
                <c:pt idx="4869">
                  <c:v>486900</c:v>
                </c:pt>
                <c:pt idx="4870">
                  <c:v>487000</c:v>
                </c:pt>
                <c:pt idx="4871">
                  <c:v>487100</c:v>
                </c:pt>
                <c:pt idx="4872">
                  <c:v>487200</c:v>
                </c:pt>
                <c:pt idx="4873">
                  <c:v>487300</c:v>
                </c:pt>
                <c:pt idx="4874">
                  <c:v>487400</c:v>
                </c:pt>
                <c:pt idx="4875">
                  <c:v>487500</c:v>
                </c:pt>
                <c:pt idx="4876">
                  <c:v>487600</c:v>
                </c:pt>
                <c:pt idx="4877">
                  <c:v>487700</c:v>
                </c:pt>
                <c:pt idx="4878">
                  <c:v>487800</c:v>
                </c:pt>
                <c:pt idx="4879">
                  <c:v>487900</c:v>
                </c:pt>
                <c:pt idx="4880">
                  <c:v>488000</c:v>
                </c:pt>
                <c:pt idx="4881">
                  <c:v>488100</c:v>
                </c:pt>
                <c:pt idx="4882">
                  <c:v>488200</c:v>
                </c:pt>
                <c:pt idx="4883">
                  <c:v>488300</c:v>
                </c:pt>
                <c:pt idx="4884">
                  <c:v>488400</c:v>
                </c:pt>
                <c:pt idx="4885">
                  <c:v>488500</c:v>
                </c:pt>
                <c:pt idx="4886">
                  <c:v>488600</c:v>
                </c:pt>
                <c:pt idx="4887">
                  <c:v>488700</c:v>
                </c:pt>
                <c:pt idx="4888">
                  <c:v>488800</c:v>
                </c:pt>
                <c:pt idx="4889">
                  <c:v>488900</c:v>
                </c:pt>
                <c:pt idx="4890">
                  <c:v>489000</c:v>
                </c:pt>
                <c:pt idx="4891">
                  <c:v>489100</c:v>
                </c:pt>
                <c:pt idx="4892">
                  <c:v>489200</c:v>
                </c:pt>
                <c:pt idx="4893">
                  <c:v>489300</c:v>
                </c:pt>
                <c:pt idx="4894">
                  <c:v>489400</c:v>
                </c:pt>
                <c:pt idx="4895">
                  <c:v>489500</c:v>
                </c:pt>
                <c:pt idx="4896">
                  <c:v>489600</c:v>
                </c:pt>
                <c:pt idx="4897">
                  <c:v>489700</c:v>
                </c:pt>
                <c:pt idx="4898">
                  <c:v>489800</c:v>
                </c:pt>
                <c:pt idx="4899">
                  <c:v>489900</c:v>
                </c:pt>
                <c:pt idx="4900">
                  <c:v>490000</c:v>
                </c:pt>
                <c:pt idx="4901">
                  <c:v>490100</c:v>
                </c:pt>
                <c:pt idx="4902">
                  <c:v>490200</c:v>
                </c:pt>
                <c:pt idx="4903">
                  <c:v>490300</c:v>
                </c:pt>
                <c:pt idx="4904">
                  <c:v>490400</c:v>
                </c:pt>
                <c:pt idx="4905">
                  <c:v>490500</c:v>
                </c:pt>
                <c:pt idx="4906">
                  <c:v>490600</c:v>
                </c:pt>
                <c:pt idx="4907">
                  <c:v>490700</c:v>
                </c:pt>
                <c:pt idx="4908">
                  <c:v>490800</c:v>
                </c:pt>
                <c:pt idx="4909">
                  <c:v>490900</c:v>
                </c:pt>
                <c:pt idx="4910">
                  <c:v>491000</c:v>
                </c:pt>
                <c:pt idx="4911">
                  <c:v>491100</c:v>
                </c:pt>
                <c:pt idx="4912">
                  <c:v>491200</c:v>
                </c:pt>
                <c:pt idx="4913">
                  <c:v>491300</c:v>
                </c:pt>
                <c:pt idx="4914">
                  <c:v>491400</c:v>
                </c:pt>
                <c:pt idx="4915">
                  <c:v>491500</c:v>
                </c:pt>
                <c:pt idx="4916">
                  <c:v>491600</c:v>
                </c:pt>
                <c:pt idx="4917">
                  <c:v>491700</c:v>
                </c:pt>
                <c:pt idx="4918">
                  <c:v>491800</c:v>
                </c:pt>
                <c:pt idx="4919">
                  <c:v>491900</c:v>
                </c:pt>
                <c:pt idx="4920">
                  <c:v>492000</c:v>
                </c:pt>
                <c:pt idx="4921">
                  <c:v>492100</c:v>
                </c:pt>
                <c:pt idx="4922">
                  <c:v>492200</c:v>
                </c:pt>
                <c:pt idx="4923">
                  <c:v>492300</c:v>
                </c:pt>
                <c:pt idx="4924">
                  <c:v>492400</c:v>
                </c:pt>
                <c:pt idx="4925">
                  <c:v>492500</c:v>
                </c:pt>
                <c:pt idx="4926">
                  <c:v>492600</c:v>
                </c:pt>
                <c:pt idx="4927">
                  <c:v>492700</c:v>
                </c:pt>
                <c:pt idx="4928">
                  <c:v>492800</c:v>
                </c:pt>
                <c:pt idx="4929">
                  <c:v>492900</c:v>
                </c:pt>
                <c:pt idx="4930">
                  <c:v>493000</c:v>
                </c:pt>
                <c:pt idx="4931">
                  <c:v>493100</c:v>
                </c:pt>
                <c:pt idx="4932">
                  <c:v>493200</c:v>
                </c:pt>
                <c:pt idx="4933">
                  <c:v>493300</c:v>
                </c:pt>
                <c:pt idx="4934">
                  <c:v>493400</c:v>
                </c:pt>
                <c:pt idx="4935">
                  <c:v>493500</c:v>
                </c:pt>
                <c:pt idx="4936">
                  <c:v>493600</c:v>
                </c:pt>
                <c:pt idx="4937">
                  <c:v>493700</c:v>
                </c:pt>
                <c:pt idx="4938">
                  <c:v>493800</c:v>
                </c:pt>
                <c:pt idx="4939">
                  <c:v>493900</c:v>
                </c:pt>
                <c:pt idx="4940">
                  <c:v>494000</c:v>
                </c:pt>
                <c:pt idx="4941">
                  <c:v>494100</c:v>
                </c:pt>
                <c:pt idx="4942">
                  <c:v>494200</c:v>
                </c:pt>
                <c:pt idx="4943">
                  <c:v>494300</c:v>
                </c:pt>
                <c:pt idx="4944">
                  <c:v>494400</c:v>
                </c:pt>
                <c:pt idx="4945">
                  <c:v>494500</c:v>
                </c:pt>
                <c:pt idx="4946">
                  <c:v>494600</c:v>
                </c:pt>
                <c:pt idx="4947">
                  <c:v>494700</c:v>
                </c:pt>
                <c:pt idx="4948">
                  <c:v>494800</c:v>
                </c:pt>
                <c:pt idx="4949">
                  <c:v>494900</c:v>
                </c:pt>
                <c:pt idx="4950">
                  <c:v>495000</c:v>
                </c:pt>
                <c:pt idx="4951">
                  <c:v>495100</c:v>
                </c:pt>
                <c:pt idx="4952">
                  <c:v>495200</c:v>
                </c:pt>
                <c:pt idx="4953">
                  <c:v>495300</c:v>
                </c:pt>
                <c:pt idx="4954">
                  <c:v>495400</c:v>
                </c:pt>
                <c:pt idx="4955">
                  <c:v>495500</c:v>
                </c:pt>
                <c:pt idx="4956">
                  <c:v>495600</c:v>
                </c:pt>
                <c:pt idx="4957">
                  <c:v>495700</c:v>
                </c:pt>
                <c:pt idx="4958">
                  <c:v>495800</c:v>
                </c:pt>
                <c:pt idx="4959">
                  <c:v>495900</c:v>
                </c:pt>
                <c:pt idx="4960">
                  <c:v>496000</c:v>
                </c:pt>
                <c:pt idx="4961">
                  <c:v>496100</c:v>
                </c:pt>
                <c:pt idx="4962">
                  <c:v>496200</c:v>
                </c:pt>
                <c:pt idx="4963">
                  <c:v>496300</c:v>
                </c:pt>
                <c:pt idx="4964">
                  <c:v>496400</c:v>
                </c:pt>
                <c:pt idx="4965">
                  <c:v>496500</c:v>
                </c:pt>
                <c:pt idx="4966">
                  <c:v>496600</c:v>
                </c:pt>
                <c:pt idx="4967">
                  <c:v>496700</c:v>
                </c:pt>
                <c:pt idx="4968">
                  <c:v>496800</c:v>
                </c:pt>
                <c:pt idx="4969">
                  <c:v>496900</c:v>
                </c:pt>
                <c:pt idx="4970">
                  <c:v>497000</c:v>
                </c:pt>
                <c:pt idx="4971">
                  <c:v>497100</c:v>
                </c:pt>
                <c:pt idx="4972">
                  <c:v>497200</c:v>
                </c:pt>
                <c:pt idx="4973">
                  <c:v>497300</c:v>
                </c:pt>
                <c:pt idx="4974">
                  <c:v>497400</c:v>
                </c:pt>
                <c:pt idx="4975">
                  <c:v>497500</c:v>
                </c:pt>
                <c:pt idx="4976">
                  <c:v>497600</c:v>
                </c:pt>
                <c:pt idx="4977">
                  <c:v>497700</c:v>
                </c:pt>
                <c:pt idx="4978">
                  <c:v>497800</c:v>
                </c:pt>
                <c:pt idx="4979">
                  <c:v>497900</c:v>
                </c:pt>
                <c:pt idx="4980">
                  <c:v>498000</c:v>
                </c:pt>
                <c:pt idx="4981">
                  <c:v>498100</c:v>
                </c:pt>
                <c:pt idx="4982">
                  <c:v>498200</c:v>
                </c:pt>
                <c:pt idx="4983">
                  <c:v>498300</c:v>
                </c:pt>
                <c:pt idx="4984">
                  <c:v>498400</c:v>
                </c:pt>
                <c:pt idx="4985">
                  <c:v>498500</c:v>
                </c:pt>
                <c:pt idx="4986">
                  <c:v>498600</c:v>
                </c:pt>
                <c:pt idx="4987">
                  <c:v>498700</c:v>
                </c:pt>
                <c:pt idx="4988">
                  <c:v>498800</c:v>
                </c:pt>
                <c:pt idx="4989">
                  <c:v>498900</c:v>
                </c:pt>
                <c:pt idx="4990">
                  <c:v>499000</c:v>
                </c:pt>
                <c:pt idx="4991">
                  <c:v>499100</c:v>
                </c:pt>
                <c:pt idx="4992">
                  <c:v>499200</c:v>
                </c:pt>
                <c:pt idx="4993">
                  <c:v>499300</c:v>
                </c:pt>
                <c:pt idx="4994">
                  <c:v>499400</c:v>
                </c:pt>
                <c:pt idx="4995">
                  <c:v>499500</c:v>
                </c:pt>
                <c:pt idx="4996">
                  <c:v>499600</c:v>
                </c:pt>
                <c:pt idx="4997">
                  <c:v>499700</c:v>
                </c:pt>
                <c:pt idx="4998">
                  <c:v>499800</c:v>
                </c:pt>
                <c:pt idx="4999">
                  <c:v>499900</c:v>
                </c:pt>
                <c:pt idx="5000">
                  <c:v>500000</c:v>
                </c:pt>
                <c:pt idx="5001">
                  <c:v>500100</c:v>
                </c:pt>
                <c:pt idx="5002">
                  <c:v>500200</c:v>
                </c:pt>
                <c:pt idx="5003">
                  <c:v>500300</c:v>
                </c:pt>
                <c:pt idx="5004">
                  <c:v>500400</c:v>
                </c:pt>
                <c:pt idx="5005">
                  <c:v>500500</c:v>
                </c:pt>
                <c:pt idx="5006">
                  <c:v>500600</c:v>
                </c:pt>
                <c:pt idx="5007">
                  <c:v>500700</c:v>
                </c:pt>
                <c:pt idx="5008">
                  <c:v>500800</c:v>
                </c:pt>
                <c:pt idx="5009">
                  <c:v>500900</c:v>
                </c:pt>
                <c:pt idx="5010">
                  <c:v>501000</c:v>
                </c:pt>
                <c:pt idx="5011">
                  <c:v>501100</c:v>
                </c:pt>
                <c:pt idx="5012">
                  <c:v>501200</c:v>
                </c:pt>
                <c:pt idx="5013">
                  <c:v>501300</c:v>
                </c:pt>
                <c:pt idx="5014">
                  <c:v>501400</c:v>
                </c:pt>
                <c:pt idx="5015">
                  <c:v>501500</c:v>
                </c:pt>
                <c:pt idx="5016">
                  <c:v>501600</c:v>
                </c:pt>
                <c:pt idx="5017">
                  <c:v>501700</c:v>
                </c:pt>
                <c:pt idx="5018">
                  <c:v>501800</c:v>
                </c:pt>
                <c:pt idx="5019">
                  <c:v>501900</c:v>
                </c:pt>
                <c:pt idx="5020">
                  <c:v>502000</c:v>
                </c:pt>
                <c:pt idx="5021">
                  <c:v>502100</c:v>
                </c:pt>
                <c:pt idx="5022">
                  <c:v>502200</c:v>
                </c:pt>
                <c:pt idx="5023">
                  <c:v>502300</c:v>
                </c:pt>
                <c:pt idx="5024">
                  <c:v>502400</c:v>
                </c:pt>
                <c:pt idx="5025">
                  <c:v>502500</c:v>
                </c:pt>
                <c:pt idx="5026">
                  <c:v>502600</c:v>
                </c:pt>
                <c:pt idx="5027">
                  <c:v>502700</c:v>
                </c:pt>
                <c:pt idx="5028">
                  <c:v>502800</c:v>
                </c:pt>
                <c:pt idx="5029">
                  <c:v>502900</c:v>
                </c:pt>
                <c:pt idx="5030">
                  <c:v>503000</c:v>
                </c:pt>
                <c:pt idx="5031">
                  <c:v>503100</c:v>
                </c:pt>
                <c:pt idx="5032">
                  <c:v>503200</c:v>
                </c:pt>
                <c:pt idx="5033">
                  <c:v>503300</c:v>
                </c:pt>
                <c:pt idx="5034">
                  <c:v>503400</c:v>
                </c:pt>
                <c:pt idx="5035">
                  <c:v>503500</c:v>
                </c:pt>
                <c:pt idx="5036">
                  <c:v>503600</c:v>
                </c:pt>
                <c:pt idx="5037">
                  <c:v>503700</c:v>
                </c:pt>
                <c:pt idx="5038">
                  <c:v>503800</c:v>
                </c:pt>
                <c:pt idx="5039">
                  <c:v>503900</c:v>
                </c:pt>
                <c:pt idx="5040">
                  <c:v>504000</c:v>
                </c:pt>
                <c:pt idx="5041">
                  <c:v>504100</c:v>
                </c:pt>
                <c:pt idx="5042">
                  <c:v>504200</c:v>
                </c:pt>
                <c:pt idx="5043">
                  <c:v>504300</c:v>
                </c:pt>
                <c:pt idx="5044">
                  <c:v>504400</c:v>
                </c:pt>
                <c:pt idx="5045">
                  <c:v>504500</c:v>
                </c:pt>
                <c:pt idx="5046">
                  <c:v>504600</c:v>
                </c:pt>
                <c:pt idx="5047">
                  <c:v>504700</c:v>
                </c:pt>
                <c:pt idx="5048">
                  <c:v>504800</c:v>
                </c:pt>
                <c:pt idx="5049">
                  <c:v>504900</c:v>
                </c:pt>
                <c:pt idx="5050">
                  <c:v>505000</c:v>
                </c:pt>
                <c:pt idx="5051">
                  <c:v>505100</c:v>
                </c:pt>
                <c:pt idx="5052">
                  <c:v>505200</c:v>
                </c:pt>
                <c:pt idx="5053">
                  <c:v>505300</c:v>
                </c:pt>
                <c:pt idx="5054">
                  <c:v>505400</c:v>
                </c:pt>
                <c:pt idx="5055">
                  <c:v>505500</c:v>
                </c:pt>
                <c:pt idx="5056">
                  <c:v>505600</c:v>
                </c:pt>
                <c:pt idx="5057">
                  <c:v>505700</c:v>
                </c:pt>
                <c:pt idx="5058">
                  <c:v>505800</c:v>
                </c:pt>
                <c:pt idx="5059">
                  <c:v>505900</c:v>
                </c:pt>
                <c:pt idx="5060">
                  <c:v>506000</c:v>
                </c:pt>
                <c:pt idx="5061">
                  <c:v>506100</c:v>
                </c:pt>
                <c:pt idx="5062">
                  <c:v>506200</c:v>
                </c:pt>
                <c:pt idx="5063">
                  <c:v>506300</c:v>
                </c:pt>
                <c:pt idx="5064">
                  <c:v>506400</c:v>
                </c:pt>
                <c:pt idx="5065">
                  <c:v>506500</c:v>
                </c:pt>
                <c:pt idx="5066">
                  <c:v>506600</c:v>
                </c:pt>
                <c:pt idx="5067">
                  <c:v>506700</c:v>
                </c:pt>
                <c:pt idx="5068">
                  <c:v>506800</c:v>
                </c:pt>
                <c:pt idx="5069">
                  <c:v>506900</c:v>
                </c:pt>
                <c:pt idx="5070">
                  <c:v>507000</c:v>
                </c:pt>
                <c:pt idx="5071">
                  <c:v>507100</c:v>
                </c:pt>
                <c:pt idx="5072">
                  <c:v>507200</c:v>
                </c:pt>
                <c:pt idx="5073">
                  <c:v>507300</c:v>
                </c:pt>
                <c:pt idx="5074">
                  <c:v>507400</c:v>
                </c:pt>
                <c:pt idx="5075">
                  <c:v>507500</c:v>
                </c:pt>
                <c:pt idx="5076">
                  <c:v>507600</c:v>
                </c:pt>
                <c:pt idx="5077">
                  <c:v>507700</c:v>
                </c:pt>
                <c:pt idx="5078">
                  <c:v>507800</c:v>
                </c:pt>
                <c:pt idx="5079">
                  <c:v>507900</c:v>
                </c:pt>
                <c:pt idx="5080">
                  <c:v>508000</c:v>
                </c:pt>
                <c:pt idx="5081">
                  <c:v>508100</c:v>
                </c:pt>
                <c:pt idx="5082">
                  <c:v>508200</c:v>
                </c:pt>
                <c:pt idx="5083">
                  <c:v>508300</c:v>
                </c:pt>
                <c:pt idx="5084">
                  <c:v>508400</c:v>
                </c:pt>
                <c:pt idx="5085">
                  <c:v>508500</c:v>
                </c:pt>
                <c:pt idx="5086">
                  <c:v>508600</c:v>
                </c:pt>
                <c:pt idx="5087">
                  <c:v>508700</c:v>
                </c:pt>
                <c:pt idx="5088">
                  <c:v>508800</c:v>
                </c:pt>
                <c:pt idx="5089">
                  <c:v>508900</c:v>
                </c:pt>
                <c:pt idx="5090">
                  <c:v>509000</c:v>
                </c:pt>
                <c:pt idx="5091">
                  <c:v>509100</c:v>
                </c:pt>
                <c:pt idx="5092">
                  <c:v>509200</c:v>
                </c:pt>
                <c:pt idx="5093">
                  <c:v>509300</c:v>
                </c:pt>
                <c:pt idx="5094">
                  <c:v>509400</c:v>
                </c:pt>
                <c:pt idx="5095">
                  <c:v>509500</c:v>
                </c:pt>
                <c:pt idx="5096">
                  <c:v>509600</c:v>
                </c:pt>
                <c:pt idx="5097">
                  <c:v>509700</c:v>
                </c:pt>
                <c:pt idx="5098">
                  <c:v>509800</c:v>
                </c:pt>
                <c:pt idx="5099">
                  <c:v>509900</c:v>
                </c:pt>
                <c:pt idx="5100">
                  <c:v>510000</c:v>
                </c:pt>
                <c:pt idx="5101">
                  <c:v>510100</c:v>
                </c:pt>
                <c:pt idx="5102">
                  <c:v>510200</c:v>
                </c:pt>
                <c:pt idx="5103">
                  <c:v>510300</c:v>
                </c:pt>
                <c:pt idx="5104">
                  <c:v>510400</c:v>
                </c:pt>
                <c:pt idx="5105">
                  <c:v>510500</c:v>
                </c:pt>
                <c:pt idx="5106">
                  <c:v>510600</c:v>
                </c:pt>
                <c:pt idx="5107">
                  <c:v>510700</c:v>
                </c:pt>
                <c:pt idx="5108">
                  <c:v>510800</c:v>
                </c:pt>
                <c:pt idx="5109">
                  <c:v>510900</c:v>
                </c:pt>
                <c:pt idx="5110">
                  <c:v>511000</c:v>
                </c:pt>
                <c:pt idx="5111">
                  <c:v>511100</c:v>
                </c:pt>
                <c:pt idx="5112">
                  <c:v>511200</c:v>
                </c:pt>
                <c:pt idx="5113">
                  <c:v>511300</c:v>
                </c:pt>
                <c:pt idx="5114">
                  <c:v>511400</c:v>
                </c:pt>
                <c:pt idx="5115">
                  <c:v>511500</c:v>
                </c:pt>
                <c:pt idx="5116">
                  <c:v>511600</c:v>
                </c:pt>
                <c:pt idx="5117">
                  <c:v>511700</c:v>
                </c:pt>
                <c:pt idx="5118">
                  <c:v>511800</c:v>
                </c:pt>
                <c:pt idx="5119">
                  <c:v>511900</c:v>
                </c:pt>
                <c:pt idx="5120">
                  <c:v>512000</c:v>
                </c:pt>
                <c:pt idx="5121">
                  <c:v>512100</c:v>
                </c:pt>
                <c:pt idx="5122">
                  <c:v>512200</c:v>
                </c:pt>
                <c:pt idx="5123">
                  <c:v>512300</c:v>
                </c:pt>
                <c:pt idx="5124">
                  <c:v>512400</c:v>
                </c:pt>
                <c:pt idx="5125">
                  <c:v>512500</c:v>
                </c:pt>
                <c:pt idx="5126">
                  <c:v>512600</c:v>
                </c:pt>
                <c:pt idx="5127">
                  <c:v>512700</c:v>
                </c:pt>
                <c:pt idx="5128">
                  <c:v>512800</c:v>
                </c:pt>
                <c:pt idx="5129">
                  <c:v>512900</c:v>
                </c:pt>
                <c:pt idx="5130">
                  <c:v>513000</c:v>
                </c:pt>
                <c:pt idx="5131">
                  <c:v>513100</c:v>
                </c:pt>
                <c:pt idx="5132">
                  <c:v>513200</c:v>
                </c:pt>
                <c:pt idx="5133">
                  <c:v>513300</c:v>
                </c:pt>
                <c:pt idx="5134">
                  <c:v>513400</c:v>
                </c:pt>
                <c:pt idx="5135">
                  <c:v>513500</c:v>
                </c:pt>
                <c:pt idx="5136">
                  <c:v>513600</c:v>
                </c:pt>
                <c:pt idx="5137">
                  <c:v>513700</c:v>
                </c:pt>
                <c:pt idx="5138">
                  <c:v>513800</c:v>
                </c:pt>
                <c:pt idx="5139">
                  <c:v>513900</c:v>
                </c:pt>
                <c:pt idx="5140">
                  <c:v>514000</c:v>
                </c:pt>
                <c:pt idx="5141">
                  <c:v>514100</c:v>
                </c:pt>
                <c:pt idx="5142">
                  <c:v>514200</c:v>
                </c:pt>
                <c:pt idx="5143">
                  <c:v>514300</c:v>
                </c:pt>
                <c:pt idx="5144">
                  <c:v>514400</c:v>
                </c:pt>
                <c:pt idx="5145">
                  <c:v>514500</c:v>
                </c:pt>
                <c:pt idx="5146">
                  <c:v>514600</c:v>
                </c:pt>
                <c:pt idx="5147">
                  <c:v>514700</c:v>
                </c:pt>
                <c:pt idx="5148">
                  <c:v>514800</c:v>
                </c:pt>
                <c:pt idx="5149">
                  <c:v>514900</c:v>
                </c:pt>
                <c:pt idx="5150">
                  <c:v>515000</c:v>
                </c:pt>
                <c:pt idx="5151">
                  <c:v>515100</c:v>
                </c:pt>
                <c:pt idx="5152">
                  <c:v>515200</c:v>
                </c:pt>
                <c:pt idx="5153">
                  <c:v>515300</c:v>
                </c:pt>
                <c:pt idx="5154">
                  <c:v>515400</c:v>
                </c:pt>
                <c:pt idx="5155">
                  <c:v>515500</c:v>
                </c:pt>
                <c:pt idx="5156">
                  <c:v>515600</c:v>
                </c:pt>
                <c:pt idx="5157">
                  <c:v>515700</c:v>
                </c:pt>
                <c:pt idx="5158">
                  <c:v>515800</c:v>
                </c:pt>
                <c:pt idx="5159">
                  <c:v>515900</c:v>
                </c:pt>
                <c:pt idx="5160">
                  <c:v>516000</c:v>
                </c:pt>
                <c:pt idx="5161">
                  <c:v>516100</c:v>
                </c:pt>
                <c:pt idx="5162">
                  <c:v>516200</c:v>
                </c:pt>
                <c:pt idx="5163">
                  <c:v>516300</c:v>
                </c:pt>
                <c:pt idx="5164">
                  <c:v>516400</c:v>
                </c:pt>
                <c:pt idx="5165">
                  <c:v>516500</c:v>
                </c:pt>
                <c:pt idx="5166">
                  <c:v>516600</c:v>
                </c:pt>
                <c:pt idx="5167">
                  <c:v>516700</c:v>
                </c:pt>
                <c:pt idx="5168">
                  <c:v>516800</c:v>
                </c:pt>
                <c:pt idx="5169">
                  <c:v>516900</c:v>
                </c:pt>
                <c:pt idx="5170">
                  <c:v>517000</c:v>
                </c:pt>
                <c:pt idx="5171">
                  <c:v>517100</c:v>
                </c:pt>
                <c:pt idx="5172">
                  <c:v>517200</c:v>
                </c:pt>
                <c:pt idx="5173">
                  <c:v>517300</c:v>
                </c:pt>
                <c:pt idx="5174">
                  <c:v>517400</c:v>
                </c:pt>
                <c:pt idx="5175">
                  <c:v>517500</c:v>
                </c:pt>
                <c:pt idx="5176">
                  <c:v>517600</c:v>
                </c:pt>
                <c:pt idx="5177">
                  <c:v>517700</c:v>
                </c:pt>
                <c:pt idx="5178">
                  <c:v>517800</c:v>
                </c:pt>
                <c:pt idx="5179">
                  <c:v>517900</c:v>
                </c:pt>
                <c:pt idx="5180">
                  <c:v>518000</c:v>
                </c:pt>
                <c:pt idx="5181">
                  <c:v>518100</c:v>
                </c:pt>
                <c:pt idx="5182">
                  <c:v>518200</c:v>
                </c:pt>
                <c:pt idx="5183">
                  <c:v>518300</c:v>
                </c:pt>
                <c:pt idx="5184">
                  <c:v>518400</c:v>
                </c:pt>
                <c:pt idx="5185">
                  <c:v>518500</c:v>
                </c:pt>
                <c:pt idx="5186">
                  <c:v>518600</c:v>
                </c:pt>
                <c:pt idx="5187">
                  <c:v>518700</c:v>
                </c:pt>
                <c:pt idx="5188">
                  <c:v>518800</c:v>
                </c:pt>
                <c:pt idx="5189">
                  <c:v>518900</c:v>
                </c:pt>
                <c:pt idx="5190">
                  <c:v>519000</c:v>
                </c:pt>
                <c:pt idx="5191">
                  <c:v>519100</c:v>
                </c:pt>
                <c:pt idx="5192">
                  <c:v>519200</c:v>
                </c:pt>
                <c:pt idx="5193">
                  <c:v>519300</c:v>
                </c:pt>
                <c:pt idx="5194">
                  <c:v>519400</c:v>
                </c:pt>
                <c:pt idx="5195">
                  <c:v>519500</c:v>
                </c:pt>
                <c:pt idx="5196">
                  <c:v>519600</c:v>
                </c:pt>
                <c:pt idx="5197">
                  <c:v>519700</c:v>
                </c:pt>
                <c:pt idx="5198">
                  <c:v>519800</c:v>
                </c:pt>
                <c:pt idx="5199">
                  <c:v>519900</c:v>
                </c:pt>
                <c:pt idx="5200">
                  <c:v>520000</c:v>
                </c:pt>
                <c:pt idx="5201">
                  <c:v>520100</c:v>
                </c:pt>
                <c:pt idx="5202">
                  <c:v>520200</c:v>
                </c:pt>
                <c:pt idx="5203">
                  <c:v>520300</c:v>
                </c:pt>
                <c:pt idx="5204">
                  <c:v>520400</c:v>
                </c:pt>
                <c:pt idx="5205">
                  <c:v>520500</c:v>
                </c:pt>
                <c:pt idx="5206">
                  <c:v>520600</c:v>
                </c:pt>
                <c:pt idx="5207">
                  <c:v>520700</c:v>
                </c:pt>
                <c:pt idx="5208">
                  <c:v>520800</c:v>
                </c:pt>
                <c:pt idx="5209">
                  <c:v>520900</c:v>
                </c:pt>
                <c:pt idx="5210">
                  <c:v>521000</c:v>
                </c:pt>
                <c:pt idx="5211">
                  <c:v>521100</c:v>
                </c:pt>
                <c:pt idx="5212">
                  <c:v>521200</c:v>
                </c:pt>
                <c:pt idx="5213">
                  <c:v>521300</c:v>
                </c:pt>
                <c:pt idx="5214">
                  <c:v>521400</c:v>
                </c:pt>
                <c:pt idx="5215">
                  <c:v>521500</c:v>
                </c:pt>
                <c:pt idx="5216">
                  <c:v>521600</c:v>
                </c:pt>
                <c:pt idx="5217">
                  <c:v>521700</c:v>
                </c:pt>
                <c:pt idx="5218">
                  <c:v>521800</c:v>
                </c:pt>
                <c:pt idx="5219">
                  <c:v>521900</c:v>
                </c:pt>
                <c:pt idx="5220">
                  <c:v>522000</c:v>
                </c:pt>
                <c:pt idx="5221">
                  <c:v>522100</c:v>
                </c:pt>
                <c:pt idx="5222">
                  <c:v>522200</c:v>
                </c:pt>
                <c:pt idx="5223">
                  <c:v>522300</c:v>
                </c:pt>
                <c:pt idx="5224">
                  <c:v>522400</c:v>
                </c:pt>
                <c:pt idx="5225">
                  <c:v>522500</c:v>
                </c:pt>
                <c:pt idx="5226">
                  <c:v>522600</c:v>
                </c:pt>
                <c:pt idx="5227">
                  <c:v>522700</c:v>
                </c:pt>
                <c:pt idx="5228">
                  <c:v>522800</c:v>
                </c:pt>
                <c:pt idx="5229">
                  <c:v>522900</c:v>
                </c:pt>
                <c:pt idx="5230">
                  <c:v>523000</c:v>
                </c:pt>
                <c:pt idx="5231">
                  <c:v>523100</c:v>
                </c:pt>
                <c:pt idx="5232">
                  <c:v>523200</c:v>
                </c:pt>
                <c:pt idx="5233">
                  <c:v>523300</c:v>
                </c:pt>
                <c:pt idx="5234">
                  <c:v>523400</c:v>
                </c:pt>
                <c:pt idx="5235">
                  <c:v>523500</c:v>
                </c:pt>
                <c:pt idx="5236">
                  <c:v>523600</c:v>
                </c:pt>
                <c:pt idx="5237">
                  <c:v>523700</c:v>
                </c:pt>
                <c:pt idx="5238">
                  <c:v>523800</c:v>
                </c:pt>
                <c:pt idx="5239">
                  <c:v>523900</c:v>
                </c:pt>
                <c:pt idx="5240">
                  <c:v>524000</c:v>
                </c:pt>
                <c:pt idx="5241">
                  <c:v>524100</c:v>
                </c:pt>
                <c:pt idx="5242">
                  <c:v>524200</c:v>
                </c:pt>
                <c:pt idx="5243">
                  <c:v>524300</c:v>
                </c:pt>
                <c:pt idx="5244">
                  <c:v>524400</c:v>
                </c:pt>
                <c:pt idx="5245">
                  <c:v>524500</c:v>
                </c:pt>
                <c:pt idx="5246">
                  <c:v>524600</c:v>
                </c:pt>
                <c:pt idx="5247">
                  <c:v>524700</c:v>
                </c:pt>
                <c:pt idx="5248">
                  <c:v>524800</c:v>
                </c:pt>
                <c:pt idx="5249">
                  <c:v>524900</c:v>
                </c:pt>
                <c:pt idx="5250">
                  <c:v>525000</c:v>
                </c:pt>
                <c:pt idx="5251">
                  <c:v>525100</c:v>
                </c:pt>
                <c:pt idx="5252">
                  <c:v>525200</c:v>
                </c:pt>
                <c:pt idx="5253">
                  <c:v>525300</c:v>
                </c:pt>
                <c:pt idx="5254">
                  <c:v>525400</c:v>
                </c:pt>
                <c:pt idx="5255">
                  <c:v>525500</c:v>
                </c:pt>
                <c:pt idx="5256">
                  <c:v>525600</c:v>
                </c:pt>
                <c:pt idx="5257">
                  <c:v>525700</c:v>
                </c:pt>
                <c:pt idx="5258">
                  <c:v>525800</c:v>
                </c:pt>
                <c:pt idx="5259">
                  <c:v>525900</c:v>
                </c:pt>
                <c:pt idx="5260">
                  <c:v>526000</c:v>
                </c:pt>
                <c:pt idx="5261">
                  <c:v>526100</c:v>
                </c:pt>
                <c:pt idx="5262">
                  <c:v>526200</c:v>
                </c:pt>
                <c:pt idx="5263">
                  <c:v>526300</c:v>
                </c:pt>
                <c:pt idx="5264">
                  <c:v>526400</c:v>
                </c:pt>
                <c:pt idx="5265">
                  <c:v>526500</c:v>
                </c:pt>
                <c:pt idx="5266">
                  <c:v>526600</c:v>
                </c:pt>
                <c:pt idx="5267">
                  <c:v>526700</c:v>
                </c:pt>
                <c:pt idx="5268">
                  <c:v>526800</c:v>
                </c:pt>
                <c:pt idx="5269">
                  <c:v>526900</c:v>
                </c:pt>
                <c:pt idx="5270">
                  <c:v>527000</c:v>
                </c:pt>
                <c:pt idx="5271">
                  <c:v>527100</c:v>
                </c:pt>
                <c:pt idx="5272">
                  <c:v>527200</c:v>
                </c:pt>
                <c:pt idx="5273">
                  <c:v>527300</c:v>
                </c:pt>
                <c:pt idx="5274">
                  <c:v>527400</c:v>
                </c:pt>
                <c:pt idx="5275">
                  <c:v>527500</c:v>
                </c:pt>
                <c:pt idx="5276">
                  <c:v>527600</c:v>
                </c:pt>
                <c:pt idx="5277">
                  <c:v>527700</c:v>
                </c:pt>
                <c:pt idx="5278">
                  <c:v>527800</c:v>
                </c:pt>
                <c:pt idx="5279">
                  <c:v>527900</c:v>
                </c:pt>
                <c:pt idx="5280">
                  <c:v>528000</c:v>
                </c:pt>
                <c:pt idx="5281">
                  <c:v>528100</c:v>
                </c:pt>
                <c:pt idx="5282">
                  <c:v>528200</c:v>
                </c:pt>
                <c:pt idx="5283">
                  <c:v>528300</c:v>
                </c:pt>
                <c:pt idx="5284">
                  <c:v>528400</c:v>
                </c:pt>
                <c:pt idx="5285">
                  <c:v>528500</c:v>
                </c:pt>
                <c:pt idx="5286">
                  <c:v>528600</c:v>
                </c:pt>
                <c:pt idx="5287">
                  <c:v>528700</c:v>
                </c:pt>
                <c:pt idx="5288">
                  <c:v>528800</c:v>
                </c:pt>
                <c:pt idx="5289">
                  <c:v>528900</c:v>
                </c:pt>
                <c:pt idx="5290">
                  <c:v>529000</c:v>
                </c:pt>
                <c:pt idx="5291">
                  <c:v>529100</c:v>
                </c:pt>
                <c:pt idx="5292">
                  <c:v>529200</c:v>
                </c:pt>
                <c:pt idx="5293">
                  <c:v>529300</c:v>
                </c:pt>
                <c:pt idx="5294">
                  <c:v>529400</c:v>
                </c:pt>
                <c:pt idx="5295">
                  <c:v>529500</c:v>
                </c:pt>
                <c:pt idx="5296">
                  <c:v>529600</c:v>
                </c:pt>
                <c:pt idx="5297">
                  <c:v>529700</c:v>
                </c:pt>
                <c:pt idx="5298">
                  <c:v>529800</c:v>
                </c:pt>
                <c:pt idx="5299">
                  <c:v>529900</c:v>
                </c:pt>
                <c:pt idx="5300">
                  <c:v>530000</c:v>
                </c:pt>
                <c:pt idx="5301">
                  <c:v>530100</c:v>
                </c:pt>
                <c:pt idx="5302">
                  <c:v>530200</c:v>
                </c:pt>
                <c:pt idx="5303">
                  <c:v>530300</c:v>
                </c:pt>
                <c:pt idx="5304">
                  <c:v>530400</c:v>
                </c:pt>
                <c:pt idx="5305">
                  <c:v>530500</c:v>
                </c:pt>
                <c:pt idx="5306">
                  <c:v>530600</c:v>
                </c:pt>
                <c:pt idx="5307">
                  <c:v>530700</c:v>
                </c:pt>
                <c:pt idx="5308">
                  <c:v>530800</c:v>
                </c:pt>
                <c:pt idx="5309">
                  <c:v>530900</c:v>
                </c:pt>
                <c:pt idx="5310">
                  <c:v>531000</c:v>
                </c:pt>
                <c:pt idx="5311">
                  <c:v>531100</c:v>
                </c:pt>
                <c:pt idx="5312">
                  <c:v>531200</c:v>
                </c:pt>
                <c:pt idx="5313">
                  <c:v>531300</c:v>
                </c:pt>
                <c:pt idx="5314">
                  <c:v>531400</c:v>
                </c:pt>
                <c:pt idx="5315">
                  <c:v>531500</c:v>
                </c:pt>
                <c:pt idx="5316">
                  <c:v>531600</c:v>
                </c:pt>
                <c:pt idx="5317">
                  <c:v>531700</c:v>
                </c:pt>
                <c:pt idx="5318">
                  <c:v>531800</c:v>
                </c:pt>
                <c:pt idx="5319">
                  <c:v>531900</c:v>
                </c:pt>
                <c:pt idx="5320">
                  <c:v>532000</c:v>
                </c:pt>
                <c:pt idx="5321">
                  <c:v>532100</c:v>
                </c:pt>
                <c:pt idx="5322">
                  <c:v>532200</c:v>
                </c:pt>
                <c:pt idx="5323">
                  <c:v>532300</c:v>
                </c:pt>
                <c:pt idx="5324">
                  <c:v>532400</c:v>
                </c:pt>
                <c:pt idx="5325">
                  <c:v>532500</c:v>
                </c:pt>
                <c:pt idx="5326">
                  <c:v>532600</c:v>
                </c:pt>
                <c:pt idx="5327">
                  <c:v>532700</c:v>
                </c:pt>
                <c:pt idx="5328">
                  <c:v>532800</c:v>
                </c:pt>
                <c:pt idx="5329">
                  <c:v>532900</c:v>
                </c:pt>
                <c:pt idx="5330">
                  <c:v>533000</c:v>
                </c:pt>
                <c:pt idx="5331">
                  <c:v>533100</c:v>
                </c:pt>
                <c:pt idx="5332">
                  <c:v>533200</c:v>
                </c:pt>
                <c:pt idx="5333">
                  <c:v>533300</c:v>
                </c:pt>
                <c:pt idx="5334">
                  <c:v>533400</c:v>
                </c:pt>
                <c:pt idx="5335">
                  <c:v>533500</c:v>
                </c:pt>
                <c:pt idx="5336">
                  <c:v>533600</c:v>
                </c:pt>
                <c:pt idx="5337">
                  <c:v>533700</c:v>
                </c:pt>
                <c:pt idx="5338">
                  <c:v>533800</c:v>
                </c:pt>
                <c:pt idx="5339">
                  <c:v>533900</c:v>
                </c:pt>
                <c:pt idx="5340">
                  <c:v>534000</c:v>
                </c:pt>
                <c:pt idx="5341">
                  <c:v>534100</c:v>
                </c:pt>
                <c:pt idx="5342">
                  <c:v>534200</c:v>
                </c:pt>
                <c:pt idx="5343">
                  <c:v>534300</c:v>
                </c:pt>
                <c:pt idx="5344">
                  <c:v>534400</c:v>
                </c:pt>
                <c:pt idx="5345">
                  <c:v>534500</c:v>
                </c:pt>
                <c:pt idx="5346">
                  <c:v>534600</c:v>
                </c:pt>
                <c:pt idx="5347">
                  <c:v>534700</c:v>
                </c:pt>
                <c:pt idx="5348">
                  <c:v>534800</c:v>
                </c:pt>
                <c:pt idx="5349">
                  <c:v>534900</c:v>
                </c:pt>
                <c:pt idx="5350">
                  <c:v>535000</c:v>
                </c:pt>
                <c:pt idx="5351">
                  <c:v>535100</c:v>
                </c:pt>
                <c:pt idx="5352">
                  <c:v>535200</c:v>
                </c:pt>
                <c:pt idx="5353">
                  <c:v>535300</c:v>
                </c:pt>
                <c:pt idx="5354">
                  <c:v>535400</c:v>
                </c:pt>
                <c:pt idx="5355">
                  <c:v>535500</c:v>
                </c:pt>
                <c:pt idx="5356">
                  <c:v>535600</c:v>
                </c:pt>
                <c:pt idx="5357">
                  <c:v>535700</c:v>
                </c:pt>
                <c:pt idx="5358">
                  <c:v>535800</c:v>
                </c:pt>
                <c:pt idx="5359">
                  <c:v>535900</c:v>
                </c:pt>
                <c:pt idx="5360">
                  <c:v>536000</c:v>
                </c:pt>
                <c:pt idx="5361">
                  <c:v>536100</c:v>
                </c:pt>
                <c:pt idx="5362">
                  <c:v>536200</c:v>
                </c:pt>
                <c:pt idx="5363">
                  <c:v>536300</c:v>
                </c:pt>
                <c:pt idx="5364">
                  <c:v>536400</c:v>
                </c:pt>
                <c:pt idx="5365">
                  <c:v>536500</c:v>
                </c:pt>
                <c:pt idx="5366">
                  <c:v>536600</c:v>
                </c:pt>
                <c:pt idx="5367">
                  <c:v>536700</c:v>
                </c:pt>
                <c:pt idx="5368">
                  <c:v>536800</c:v>
                </c:pt>
                <c:pt idx="5369">
                  <c:v>536900</c:v>
                </c:pt>
                <c:pt idx="5370">
                  <c:v>537000</c:v>
                </c:pt>
                <c:pt idx="5371">
                  <c:v>537100</c:v>
                </c:pt>
                <c:pt idx="5372">
                  <c:v>537200</c:v>
                </c:pt>
                <c:pt idx="5373">
                  <c:v>537300</c:v>
                </c:pt>
                <c:pt idx="5374">
                  <c:v>537400</c:v>
                </c:pt>
                <c:pt idx="5375">
                  <c:v>537500</c:v>
                </c:pt>
                <c:pt idx="5376">
                  <c:v>537600</c:v>
                </c:pt>
                <c:pt idx="5377">
                  <c:v>537700</c:v>
                </c:pt>
                <c:pt idx="5378">
                  <c:v>537800</c:v>
                </c:pt>
                <c:pt idx="5379">
                  <c:v>537900</c:v>
                </c:pt>
                <c:pt idx="5380">
                  <c:v>538000</c:v>
                </c:pt>
                <c:pt idx="5381">
                  <c:v>538100</c:v>
                </c:pt>
                <c:pt idx="5382">
                  <c:v>538200</c:v>
                </c:pt>
                <c:pt idx="5383">
                  <c:v>538300</c:v>
                </c:pt>
                <c:pt idx="5384">
                  <c:v>538400</c:v>
                </c:pt>
                <c:pt idx="5385">
                  <c:v>538500</c:v>
                </c:pt>
                <c:pt idx="5386">
                  <c:v>538600</c:v>
                </c:pt>
                <c:pt idx="5387">
                  <c:v>538700</c:v>
                </c:pt>
                <c:pt idx="5388">
                  <c:v>538800</c:v>
                </c:pt>
                <c:pt idx="5389">
                  <c:v>538900</c:v>
                </c:pt>
                <c:pt idx="5390">
                  <c:v>539000</c:v>
                </c:pt>
                <c:pt idx="5391">
                  <c:v>539100</c:v>
                </c:pt>
                <c:pt idx="5392">
                  <c:v>539200</c:v>
                </c:pt>
                <c:pt idx="5393">
                  <c:v>539300</c:v>
                </c:pt>
                <c:pt idx="5394">
                  <c:v>539400</c:v>
                </c:pt>
                <c:pt idx="5395">
                  <c:v>539500</c:v>
                </c:pt>
                <c:pt idx="5396">
                  <c:v>539600</c:v>
                </c:pt>
                <c:pt idx="5397">
                  <c:v>539700</c:v>
                </c:pt>
                <c:pt idx="5398">
                  <c:v>539800</c:v>
                </c:pt>
                <c:pt idx="5399">
                  <c:v>539900</c:v>
                </c:pt>
                <c:pt idx="5400">
                  <c:v>540000</c:v>
                </c:pt>
                <c:pt idx="5401">
                  <c:v>540100</c:v>
                </c:pt>
                <c:pt idx="5402">
                  <c:v>540200</c:v>
                </c:pt>
                <c:pt idx="5403">
                  <c:v>540300</c:v>
                </c:pt>
                <c:pt idx="5404">
                  <c:v>540400</c:v>
                </c:pt>
                <c:pt idx="5405">
                  <c:v>540500</c:v>
                </c:pt>
                <c:pt idx="5406">
                  <c:v>540600</c:v>
                </c:pt>
                <c:pt idx="5407">
                  <c:v>540700</c:v>
                </c:pt>
                <c:pt idx="5408">
                  <c:v>540800</c:v>
                </c:pt>
                <c:pt idx="5409">
                  <c:v>540900</c:v>
                </c:pt>
                <c:pt idx="5410">
                  <c:v>541000</c:v>
                </c:pt>
                <c:pt idx="5411">
                  <c:v>541100</c:v>
                </c:pt>
                <c:pt idx="5412">
                  <c:v>541200</c:v>
                </c:pt>
                <c:pt idx="5413">
                  <c:v>541300</c:v>
                </c:pt>
                <c:pt idx="5414">
                  <c:v>541400</c:v>
                </c:pt>
                <c:pt idx="5415">
                  <c:v>541500</c:v>
                </c:pt>
                <c:pt idx="5416">
                  <c:v>541600</c:v>
                </c:pt>
                <c:pt idx="5417">
                  <c:v>541700</c:v>
                </c:pt>
                <c:pt idx="5418">
                  <c:v>541800</c:v>
                </c:pt>
                <c:pt idx="5419">
                  <c:v>541900</c:v>
                </c:pt>
                <c:pt idx="5420">
                  <c:v>542000</c:v>
                </c:pt>
                <c:pt idx="5421">
                  <c:v>542100</c:v>
                </c:pt>
                <c:pt idx="5422">
                  <c:v>542200</c:v>
                </c:pt>
                <c:pt idx="5423">
                  <c:v>542300</c:v>
                </c:pt>
                <c:pt idx="5424">
                  <c:v>542400</c:v>
                </c:pt>
                <c:pt idx="5425">
                  <c:v>542500</c:v>
                </c:pt>
                <c:pt idx="5426">
                  <c:v>542600</c:v>
                </c:pt>
                <c:pt idx="5427">
                  <c:v>542700</c:v>
                </c:pt>
                <c:pt idx="5428">
                  <c:v>542800</c:v>
                </c:pt>
                <c:pt idx="5429">
                  <c:v>542900</c:v>
                </c:pt>
                <c:pt idx="5430">
                  <c:v>543000</c:v>
                </c:pt>
                <c:pt idx="5431">
                  <c:v>543100</c:v>
                </c:pt>
                <c:pt idx="5432">
                  <c:v>543200</c:v>
                </c:pt>
                <c:pt idx="5433">
                  <c:v>543300</c:v>
                </c:pt>
                <c:pt idx="5434">
                  <c:v>543400</c:v>
                </c:pt>
                <c:pt idx="5435">
                  <c:v>543500</c:v>
                </c:pt>
                <c:pt idx="5436">
                  <c:v>543600</c:v>
                </c:pt>
                <c:pt idx="5437">
                  <c:v>543700</c:v>
                </c:pt>
                <c:pt idx="5438">
                  <c:v>543800</c:v>
                </c:pt>
                <c:pt idx="5439">
                  <c:v>543900</c:v>
                </c:pt>
                <c:pt idx="5440">
                  <c:v>544000</c:v>
                </c:pt>
                <c:pt idx="5441">
                  <c:v>544100</c:v>
                </c:pt>
                <c:pt idx="5442">
                  <c:v>544200</c:v>
                </c:pt>
                <c:pt idx="5443">
                  <c:v>544300</c:v>
                </c:pt>
                <c:pt idx="5444">
                  <c:v>544400</c:v>
                </c:pt>
                <c:pt idx="5445">
                  <c:v>544500</c:v>
                </c:pt>
                <c:pt idx="5446">
                  <c:v>544600</c:v>
                </c:pt>
                <c:pt idx="5447">
                  <c:v>544700</c:v>
                </c:pt>
                <c:pt idx="5448">
                  <c:v>544800</c:v>
                </c:pt>
                <c:pt idx="5449">
                  <c:v>544900</c:v>
                </c:pt>
                <c:pt idx="5450">
                  <c:v>545000</c:v>
                </c:pt>
                <c:pt idx="5451">
                  <c:v>545100</c:v>
                </c:pt>
                <c:pt idx="5452">
                  <c:v>545200</c:v>
                </c:pt>
                <c:pt idx="5453">
                  <c:v>545300</c:v>
                </c:pt>
                <c:pt idx="5454">
                  <c:v>545400</c:v>
                </c:pt>
                <c:pt idx="5455">
                  <c:v>545500</c:v>
                </c:pt>
                <c:pt idx="5456">
                  <c:v>545600</c:v>
                </c:pt>
                <c:pt idx="5457">
                  <c:v>545700</c:v>
                </c:pt>
                <c:pt idx="5458">
                  <c:v>545800</c:v>
                </c:pt>
                <c:pt idx="5459">
                  <c:v>545900</c:v>
                </c:pt>
                <c:pt idx="5460">
                  <c:v>546000</c:v>
                </c:pt>
                <c:pt idx="5461">
                  <c:v>546100</c:v>
                </c:pt>
                <c:pt idx="5462">
                  <c:v>546200</c:v>
                </c:pt>
                <c:pt idx="5463">
                  <c:v>546300</c:v>
                </c:pt>
                <c:pt idx="5464">
                  <c:v>546400</c:v>
                </c:pt>
                <c:pt idx="5465">
                  <c:v>546500</c:v>
                </c:pt>
                <c:pt idx="5466">
                  <c:v>546600</c:v>
                </c:pt>
                <c:pt idx="5467">
                  <c:v>546700</c:v>
                </c:pt>
                <c:pt idx="5468">
                  <c:v>546800</c:v>
                </c:pt>
                <c:pt idx="5469">
                  <c:v>546900</c:v>
                </c:pt>
                <c:pt idx="5470">
                  <c:v>547000</c:v>
                </c:pt>
                <c:pt idx="5471">
                  <c:v>547100</c:v>
                </c:pt>
                <c:pt idx="5472">
                  <c:v>547200</c:v>
                </c:pt>
                <c:pt idx="5473">
                  <c:v>547300</c:v>
                </c:pt>
                <c:pt idx="5474">
                  <c:v>547400</c:v>
                </c:pt>
                <c:pt idx="5475">
                  <c:v>547500</c:v>
                </c:pt>
                <c:pt idx="5476">
                  <c:v>547600</c:v>
                </c:pt>
                <c:pt idx="5477">
                  <c:v>547700</c:v>
                </c:pt>
                <c:pt idx="5478">
                  <c:v>547800</c:v>
                </c:pt>
                <c:pt idx="5479">
                  <c:v>547900</c:v>
                </c:pt>
                <c:pt idx="5480">
                  <c:v>548000</c:v>
                </c:pt>
                <c:pt idx="5481">
                  <c:v>548100</c:v>
                </c:pt>
                <c:pt idx="5482">
                  <c:v>548200</c:v>
                </c:pt>
                <c:pt idx="5483">
                  <c:v>548300</c:v>
                </c:pt>
                <c:pt idx="5484">
                  <c:v>548400</c:v>
                </c:pt>
                <c:pt idx="5485">
                  <c:v>548500</c:v>
                </c:pt>
                <c:pt idx="5486">
                  <c:v>548600</c:v>
                </c:pt>
                <c:pt idx="5487">
                  <c:v>548700</c:v>
                </c:pt>
                <c:pt idx="5488">
                  <c:v>548800</c:v>
                </c:pt>
                <c:pt idx="5489">
                  <c:v>548900</c:v>
                </c:pt>
                <c:pt idx="5490">
                  <c:v>549000</c:v>
                </c:pt>
                <c:pt idx="5491">
                  <c:v>549100</c:v>
                </c:pt>
                <c:pt idx="5492">
                  <c:v>549200</c:v>
                </c:pt>
                <c:pt idx="5493">
                  <c:v>549300</c:v>
                </c:pt>
                <c:pt idx="5494">
                  <c:v>549400</c:v>
                </c:pt>
                <c:pt idx="5495">
                  <c:v>549500</c:v>
                </c:pt>
                <c:pt idx="5496">
                  <c:v>549600</c:v>
                </c:pt>
                <c:pt idx="5497">
                  <c:v>549700</c:v>
                </c:pt>
                <c:pt idx="5498">
                  <c:v>549800</c:v>
                </c:pt>
                <c:pt idx="5499">
                  <c:v>549900</c:v>
                </c:pt>
                <c:pt idx="5500">
                  <c:v>550000</c:v>
                </c:pt>
                <c:pt idx="5501">
                  <c:v>550100</c:v>
                </c:pt>
                <c:pt idx="5502">
                  <c:v>550200</c:v>
                </c:pt>
                <c:pt idx="5503">
                  <c:v>550300</c:v>
                </c:pt>
                <c:pt idx="5504">
                  <c:v>550400</c:v>
                </c:pt>
                <c:pt idx="5505">
                  <c:v>550500</c:v>
                </c:pt>
                <c:pt idx="5506">
                  <c:v>550600</c:v>
                </c:pt>
                <c:pt idx="5507">
                  <c:v>550700</c:v>
                </c:pt>
                <c:pt idx="5508">
                  <c:v>550800</c:v>
                </c:pt>
                <c:pt idx="5509">
                  <c:v>550900</c:v>
                </c:pt>
                <c:pt idx="5510">
                  <c:v>551000</c:v>
                </c:pt>
                <c:pt idx="5511">
                  <c:v>551100</c:v>
                </c:pt>
                <c:pt idx="5512">
                  <c:v>551200</c:v>
                </c:pt>
                <c:pt idx="5513">
                  <c:v>551300</c:v>
                </c:pt>
                <c:pt idx="5514">
                  <c:v>551400</c:v>
                </c:pt>
                <c:pt idx="5515">
                  <c:v>551500</c:v>
                </c:pt>
                <c:pt idx="5516">
                  <c:v>551600</c:v>
                </c:pt>
                <c:pt idx="5517">
                  <c:v>551700</c:v>
                </c:pt>
                <c:pt idx="5518">
                  <c:v>551800</c:v>
                </c:pt>
                <c:pt idx="5519">
                  <c:v>551900</c:v>
                </c:pt>
                <c:pt idx="5520">
                  <c:v>552000</c:v>
                </c:pt>
                <c:pt idx="5521">
                  <c:v>552100</c:v>
                </c:pt>
                <c:pt idx="5522">
                  <c:v>552200</c:v>
                </c:pt>
                <c:pt idx="5523">
                  <c:v>552300</c:v>
                </c:pt>
                <c:pt idx="5524">
                  <c:v>552400</c:v>
                </c:pt>
                <c:pt idx="5525">
                  <c:v>552500</c:v>
                </c:pt>
                <c:pt idx="5526">
                  <c:v>552600</c:v>
                </c:pt>
                <c:pt idx="5527">
                  <c:v>552700</c:v>
                </c:pt>
                <c:pt idx="5528">
                  <c:v>552800</c:v>
                </c:pt>
                <c:pt idx="5529">
                  <c:v>552900</c:v>
                </c:pt>
                <c:pt idx="5530">
                  <c:v>553000</c:v>
                </c:pt>
                <c:pt idx="5531">
                  <c:v>553100</c:v>
                </c:pt>
                <c:pt idx="5532">
                  <c:v>553200</c:v>
                </c:pt>
                <c:pt idx="5533">
                  <c:v>553300</c:v>
                </c:pt>
                <c:pt idx="5534">
                  <c:v>553400</c:v>
                </c:pt>
                <c:pt idx="5535">
                  <c:v>553500</c:v>
                </c:pt>
                <c:pt idx="5536">
                  <c:v>553600</c:v>
                </c:pt>
                <c:pt idx="5537">
                  <c:v>553700</c:v>
                </c:pt>
                <c:pt idx="5538">
                  <c:v>553800</c:v>
                </c:pt>
                <c:pt idx="5539">
                  <c:v>553900</c:v>
                </c:pt>
                <c:pt idx="5540">
                  <c:v>554000</c:v>
                </c:pt>
                <c:pt idx="5541">
                  <c:v>554100</c:v>
                </c:pt>
                <c:pt idx="5542">
                  <c:v>554200</c:v>
                </c:pt>
                <c:pt idx="5543">
                  <c:v>554300</c:v>
                </c:pt>
                <c:pt idx="5544">
                  <c:v>554400</c:v>
                </c:pt>
                <c:pt idx="5545">
                  <c:v>554500</c:v>
                </c:pt>
                <c:pt idx="5546">
                  <c:v>554600</c:v>
                </c:pt>
                <c:pt idx="5547">
                  <c:v>554700</c:v>
                </c:pt>
                <c:pt idx="5548">
                  <c:v>554800</c:v>
                </c:pt>
                <c:pt idx="5549">
                  <c:v>554900</c:v>
                </c:pt>
                <c:pt idx="5550">
                  <c:v>555000</c:v>
                </c:pt>
                <c:pt idx="5551">
                  <c:v>555100</c:v>
                </c:pt>
                <c:pt idx="5552">
                  <c:v>555200</c:v>
                </c:pt>
                <c:pt idx="5553">
                  <c:v>555300</c:v>
                </c:pt>
                <c:pt idx="5554">
                  <c:v>555400</c:v>
                </c:pt>
                <c:pt idx="5555">
                  <c:v>555500</c:v>
                </c:pt>
                <c:pt idx="5556">
                  <c:v>555600</c:v>
                </c:pt>
                <c:pt idx="5557">
                  <c:v>555700</c:v>
                </c:pt>
                <c:pt idx="5558">
                  <c:v>555800</c:v>
                </c:pt>
                <c:pt idx="5559">
                  <c:v>555900</c:v>
                </c:pt>
                <c:pt idx="5560">
                  <c:v>556000</c:v>
                </c:pt>
                <c:pt idx="5561">
                  <c:v>556100</c:v>
                </c:pt>
                <c:pt idx="5562">
                  <c:v>556200</c:v>
                </c:pt>
                <c:pt idx="5563">
                  <c:v>556300</c:v>
                </c:pt>
                <c:pt idx="5564">
                  <c:v>556400</c:v>
                </c:pt>
                <c:pt idx="5565">
                  <c:v>556500</c:v>
                </c:pt>
                <c:pt idx="5566">
                  <c:v>556600</c:v>
                </c:pt>
                <c:pt idx="5567">
                  <c:v>556700</c:v>
                </c:pt>
                <c:pt idx="5568">
                  <c:v>556800</c:v>
                </c:pt>
                <c:pt idx="5569">
                  <c:v>556900</c:v>
                </c:pt>
                <c:pt idx="5570">
                  <c:v>557000</c:v>
                </c:pt>
                <c:pt idx="5571">
                  <c:v>557100</c:v>
                </c:pt>
                <c:pt idx="5572">
                  <c:v>557200</c:v>
                </c:pt>
                <c:pt idx="5573">
                  <c:v>557300</c:v>
                </c:pt>
                <c:pt idx="5574">
                  <c:v>557400</c:v>
                </c:pt>
                <c:pt idx="5575">
                  <c:v>557500</c:v>
                </c:pt>
                <c:pt idx="5576">
                  <c:v>557600</c:v>
                </c:pt>
                <c:pt idx="5577">
                  <c:v>557700</c:v>
                </c:pt>
                <c:pt idx="5578">
                  <c:v>557800</c:v>
                </c:pt>
                <c:pt idx="5579">
                  <c:v>557900</c:v>
                </c:pt>
                <c:pt idx="5580">
                  <c:v>558000</c:v>
                </c:pt>
                <c:pt idx="5581">
                  <c:v>558100</c:v>
                </c:pt>
                <c:pt idx="5582">
                  <c:v>558200</c:v>
                </c:pt>
                <c:pt idx="5583">
                  <c:v>558300</c:v>
                </c:pt>
                <c:pt idx="5584">
                  <c:v>558400</c:v>
                </c:pt>
                <c:pt idx="5585">
                  <c:v>558500</c:v>
                </c:pt>
                <c:pt idx="5586">
                  <c:v>558600</c:v>
                </c:pt>
                <c:pt idx="5587">
                  <c:v>558700</c:v>
                </c:pt>
                <c:pt idx="5588">
                  <c:v>558800</c:v>
                </c:pt>
                <c:pt idx="5589">
                  <c:v>558900</c:v>
                </c:pt>
                <c:pt idx="5590">
                  <c:v>559000</c:v>
                </c:pt>
                <c:pt idx="5591">
                  <c:v>559100</c:v>
                </c:pt>
                <c:pt idx="5592">
                  <c:v>559200</c:v>
                </c:pt>
                <c:pt idx="5593">
                  <c:v>559300</c:v>
                </c:pt>
                <c:pt idx="5594">
                  <c:v>559400</c:v>
                </c:pt>
                <c:pt idx="5595">
                  <c:v>559500</c:v>
                </c:pt>
                <c:pt idx="5596">
                  <c:v>559600</c:v>
                </c:pt>
                <c:pt idx="5597">
                  <c:v>559700</c:v>
                </c:pt>
                <c:pt idx="5598">
                  <c:v>559800</c:v>
                </c:pt>
                <c:pt idx="5599">
                  <c:v>559900</c:v>
                </c:pt>
                <c:pt idx="5600">
                  <c:v>560000</c:v>
                </c:pt>
                <c:pt idx="5601">
                  <c:v>560100</c:v>
                </c:pt>
                <c:pt idx="5602">
                  <c:v>560200</c:v>
                </c:pt>
                <c:pt idx="5603">
                  <c:v>560300</c:v>
                </c:pt>
                <c:pt idx="5604">
                  <c:v>560400</c:v>
                </c:pt>
                <c:pt idx="5605">
                  <c:v>560500</c:v>
                </c:pt>
                <c:pt idx="5606">
                  <c:v>560600</c:v>
                </c:pt>
                <c:pt idx="5607">
                  <c:v>560700</c:v>
                </c:pt>
                <c:pt idx="5608">
                  <c:v>560800</c:v>
                </c:pt>
                <c:pt idx="5609">
                  <c:v>560900</c:v>
                </c:pt>
                <c:pt idx="5610">
                  <c:v>561000</c:v>
                </c:pt>
                <c:pt idx="5611">
                  <c:v>561100</c:v>
                </c:pt>
                <c:pt idx="5612">
                  <c:v>561200</c:v>
                </c:pt>
                <c:pt idx="5613">
                  <c:v>561300</c:v>
                </c:pt>
                <c:pt idx="5614">
                  <c:v>561400</c:v>
                </c:pt>
                <c:pt idx="5615">
                  <c:v>561500</c:v>
                </c:pt>
                <c:pt idx="5616">
                  <c:v>561600</c:v>
                </c:pt>
                <c:pt idx="5617">
                  <c:v>561700</c:v>
                </c:pt>
                <c:pt idx="5618">
                  <c:v>561800</c:v>
                </c:pt>
                <c:pt idx="5619">
                  <c:v>561900</c:v>
                </c:pt>
                <c:pt idx="5620">
                  <c:v>562000</c:v>
                </c:pt>
                <c:pt idx="5621">
                  <c:v>562100</c:v>
                </c:pt>
                <c:pt idx="5622">
                  <c:v>562200</c:v>
                </c:pt>
                <c:pt idx="5623">
                  <c:v>562300</c:v>
                </c:pt>
                <c:pt idx="5624">
                  <c:v>562400</c:v>
                </c:pt>
                <c:pt idx="5625">
                  <c:v>562500</c:v>
                </c:pt>
                <c:pt idx="5626">
                  <c:v>562600</c:v>
                </c:pt>
                <c:pt idx="5627">
                  <c:v>562700</c:v>
                </c:pt>
                <c:pt idx="5628">
                  <c:v>562800</c:v>
                </c:pt>
                <c:pt idx="5629">
                  <c:v>562900</c:v>
                </c:pt>
                <c:pt idx="5630">
                  <c:v>563000</c:v>
                </c:pt>
                <c:pt idx="5631">
                  <c:v>563100</c:v>
                </c:pt>
                <c:pt idx="5632">
                  <c:v>563200</c:v>
                </c:pt>
                <c:pt idx="5633">
                  <c:v>563300</c:v>
                </c:pt>
                <c:pt idx="5634">
                  <c:v>563400</c:v>
                </c:pt>
                <c:pt idx="5635">
                  <c:v>563500</c:v>
                </c:pt>
                <c:pt idx="5636">
                  <c:v>563600</c:v>
                </c:pt>
                <c:pt idx="5637">
                  <c:v>563700</c:v>
                </c:pt>
                <c:pt idx="5638">
                  <c:v>563800</c:v>
                </c:pt>
                <c:pt idx="5639">
                  <c:v>563900</c:v>
                </c:pt>
                <c:pt idx="5640">
                  <c:v>564000</c:v>
                </c:pt>
                <c:pt idx="5641">
                  <c:v>564100</c:v>
                </c:pt>
                <c:pt idx="5642">
                  <c:v>564200</c:v>
                </c:pt>
                <c:pt idx="5643">
                  <c:v>564300</c:v>
                </c:pt>
                <c:pt idx="5644">
                  <c:v>564400</c:v>
                </c:pt>
                <c:pt idx="5645">
                  <c:v>564500</c:v>
                </c:pt>
                <c:pt idx="5646">
                  <c:v>564600</c:v>
                </c:pt>
                <c:pt idx="5647">
                  <c:v>564700</c:v>
                </c:pt>
                <c:pt idx="5648">
                  <c:v>564800</c:v>
                </c:pt>
                <c:pt idx="5649">
                  <c:v>564900</c:v>
                </c:pt>
                <c:pt idx="5650">
                  <c:v>565000</c:v>
                </c:pt>
                <c:pt idx="5651">
                  <c:v>565100</c:v>
                </c:pt>
                <c:pt idx="5652">
                  <c:v>565200</c:v>
                </c:pt>
                <c:pt idx="5653">
                  <c:v>565300</c:v>
                </c:pt>
                <c:pt idx="5654">
                  <c:v>565400</c:v>
                </c:pt>
                <c:pt idx="5655">
                  <c:v>565500</c:v>
                </c:pt>
                <c:pt idx="5656">
                  <c:v>565600</c:v>
                </c:pt>
                <c:pt idx="5657">
                  <c:v>565700</c:v>
                </c:pt>
                <c:pt idx="5658">
                  <c:v>565800</c:v>
                </c:pt>
                <c:pt idx="5659">
                  <c:v>565900</c:v>
                </c:pt>
                <c:pt idx="5660">
                  <c:v>566000</c:v>
                </c:pt>
                <c:pt idx="5661">
                  <c:v>566100</c:v>
                </c:pt>
                <c:pt idx="5662">
                  <c:v>566200</c:v>
                </c:pt>
                <c:pt idx="5663">
                  <c:v>566300</c:v>
                </c:pt>
                <c:pt idx="5664">
                  <c:v>566400</c:v>
                </c:pt>
                <c:pt idx="5665">
                  <c:v>566500</c:v>
                </c:pt>
                <c:pt idx="5666">
                  <c:v>566600</c:v>
                </c:pt>
                <c:pt idx="5667">
                  <c:v>566700</c:v>
                </c:pt>
                <c:pt idx="5668">
                  <c:v>566800</c:v>
                </c:pt>
                <c:pt idx="5669">
                  <c:v>566900</c:v>
                </c:pt>
                <c:pt idx="5670">
                  <c:v>567000</c:v>
                </c:pt>
                <c:pt idx="5671">
                  <c:v>567100</c:v>
                </c:pt>
                <c:pt idx="5672">
                  <c:v>567200</c:v>
                </c:pt>
                <c:pt idx="5673">
                  <c:v>567300</c:v>
                </c:pt>
                <c:pt idx="5674">
                  <c:v>567400</c:v>
                </c:pt>
                <c:pt idx="5675">
                  <c:v>567500</c:v>
                </c:pt>
                <c:pt idx="5676">
                  <c:v>567600</c:v>
                </c:pt>
                <c:pt idx="5677">
                  <c:v>567700</c:v>
                </c:pt>
                <c:pt idx="5678">
                  <c:v>567800</c:v>
                </c:pt>
                <c:pt idx="5679">
                  <c:v>567900</c:v>
                </c:pt>
                <c:pt idx="5680">
                  <c:v>568000</c:v>
                </c:pt>
                <c:pt idx="5681">
                  <c:v>568100</c:v>
                </c:pt>
                <c:pt idx="5682">
                  <c:v>568200</c:v>
                </c:pt>
                <c:pt idx="5683">
                  <c:v>568300</c:v>
                </c:pt>
                <c:pt idx="5684">
                  <c:v>568400</c:v>
                </c:pt>
                <c:pt idx="5685">
                  <c:v>568500</c:v>
                </c:pt>
                <c:pt idx="5686">
                  <c:v>568600</c:v>
                </c:pt>
                <c:pt idx="5687">
                  <c:v>568700</c:v>
                </c:pt>
                <c:pt idx="5688">
                  <c:v>568800</c:v>
                </c:pt>
                <c:pt idx="5689">
                  <c:v>568900</c:v>
                </c:pt>
                <c:pt idx="5690">
                  <c:v>569000</c:v>
                </c:pt>
                <c:pt idx="5691">
                  <c:v>569100</c:v>
                </c:pt>
                <c:pt idx="5692">
                  <c:v>569200</c:v>
                </c:pt>
                <c:pt idx="5693">
                  <c:v>569300</c:v>
                </c:pt>
                <c:pt idx="5694">
                  <c:v>569400</c:v>
                </c:pt>
                <c:pt idx="5695">
                  <c:v>569500</c:v>
                </c:pt>
                <c:pt idx="5696">
                  <c:v>569600</c:v>
                </c:pt>
                <c:pt idx="5697">
                  <c:v>569700</c:v>
                </c:pt>
                <c:pt idx="5698">
                  <c:v>569800</c:v>
                </c:pt>
                <c:pt idx="5699">
                  <c:v>569900</c:v>
                </c:pt>
                <c:pt idx="5700">
                  <c:v>570000</c:v>
                </c:pt>
                <c:pt idx="5701">
                  <c:v>570100</c:v>
                </c:pt>
                <c:pt idx="5702">
                  <c:v>570200</c:v>
                </c:pt>
                <c:pt idx="5703">
                  <c:v>570300</c:v>
                </c:pt>
                <c:pt idx="5704">
                  <c:v>570400</c:v>
                </c:pt>
                <c:pt idx="5705">
                  <c:v>570500</c:v>
                </c:pt>
                <c:pt idx="5706">
                  <c:v>570600</c:v>
                </c:pt>
                <c:pt idx="5707">
                  <c:v>570700</c:v>
                </c:pt>
                <c:pt idx="5708">
                  <c:v>570800</c:v>
                </c:pt>
                <c:pt idx="5709">
                  <c:v>570900</c:v>
                </c:pt>
                <c:pt idx="5710">
                  <c:v>571000</c:v>
                </c:pt>
                <c:pt idx="5711">
                  <c:v>571100</c:v>
                </c:pt>
                <c:pt idx="5712">
                  <c:v>571200</c:v>
                </c:pt>
                <c:pt idx="5713">
                  <c:v>571300</c:v>
                </c:pt>
                <c:pt idx="5714">
                  <c:v>571400</c:v>
                </c:pt>
                <c:pt idx="5715">
                  <c:v>571500</c:v>
                </c:pt>
                <c:pt idx="5716">
                  <c:v>571600</c:v>
                </c:pt>
                <c:pt idx="5717">
                  <c:v>571700</c:v>
                </c:pt>
                <c:pt idx="5718">
                  <c:v>571800</c:v>
                </c:pt>
                <c:pt idx="5719">
                  <c:v>571900</c:v>
                </c:pt>
                <c:pt idx="5720">
                  <c:v>572000</c:v>
                </c:pt>
                <c:pt idx="5721">
                  <c:v>572100</c:v>
                </c:pt>
                <c:pt idx="5722">
                  <c:v>572200</c:v>
                </c:pt>
                <c:pt idx="5723">
                  <c:v>572300</c:v>
                </c:pt>
                <c:pt idx="5724">
                  <c:v>572400</c:v>
                </c:pt>
                <c:pt idx="5725">
                  <c:v>572500</c:v>
                </c:pt>
                <c:pt idx="5726">
                  <c:v>572600</c:v>
                </c:pt>
                <c:pt idx="5727">
                  <c:v>572700</c:v>
                </c:pt>
                <c:pt idx="5728">
                  <c:v>572800</c:v>
                </c:pt>
                <c:pt idx="5729">
                  <c:v>572900</c:v>
                </c:pt>
                <c:pt idx="5730">
                  <c:v>573000</c:v>
                </c:pt>
                <c:pt idx="5731">
                  <c:v>573100</c:v>
                </c:pt>
                <c:pt idx="5732">
                  <c:v>573200</c:v>
                </c:pt>
                <c:pt idx="5733">
                  <c:v>573300</c:v>
                </c:pt>
                <c:pt idx="5734">
                  <c:v>573400</c:v>
                </c:pt>
                <c:pt idx="5735">
                  <c:v>573500</c:v>
                </c:pt>
                <c:pt idx="5736">
                  <c:v>573600</c:v>
                </c:pt>
                <c:pt idx="5737">
                  <c:v>573700</c:v>
                </c:pt>
                <c:pt idx="5738">
                  <c:v>573800</c:v>
                </c:pt>
                <c:pt idx="5739">
                  <c:v>573900</c:v>
                </c:pt>
                <c:pt idx="5740">
                  <c:v>574000</c:v>
                </c:pt>
                <c:pt idx="5741">
                  <c:v>574100</c:v>
                </c:pt>
                <c:pt idx="5742">
                  <c:v>574200</c:v>
                </c:pt>
                <c:pt idx="5743">
                  <c:v>574300</c:v>
                </c:pt>
                <c:pt idx="5744">
                  <c:v>574400</c:v>
                </c:pt>
                <c:pt idx="5745">
                  <c:v>574500</c:v>
                </c:pt>
                <c:pt idx="5746">
                  <c:v>574600</c:v>
                </c:pt>
                <c:pt idx="5747">
                  <c:v>574700</c:v>
                </c:pt>
                <c:pt idx="5748">
                  <c:v>574800</c:v>
                </c:pt>
                <c:pt idx="5749">
                  <c:v>574900</c:v>
                </c:pt>
                <c:pt idx="5750">
                  <c:v>575000</c:v>
                </c:pt>
                <c:pt idx="5751">
                  <c:v>575100</c:v>
                </c:pt>
                <c:pt idx="5752">
                  <c:v>575200</c:v>
                </c:pt>
                <c:pt idx="5753">
                  <c:v>575300</c:v>
                </c:pt>
                <c:pt idx="5754">
                  <c:v>575400</c:v>
                </c:pt>
                <c:pt idx="5755">
                  <c:v>575500</c:v>
                </c:pt>
                <c:pt idx="5756">
                  <c:v>575600</c:v>
                </c:pt>
                <c:pt idx="5757">
                  <c:v>575700</c:v>
                </c:pt>
                <c:pt idx="5758">
                  <c:v>575800</c:v>
                </c:pt>
                <c:pt idx="5759">
                  <c:v>575900</c:v>
                </c:pt>
                <c:pt idx="5760">
                  <c:v>576000</c:v>
                </c:pt>
                <c:pt idx="5761">
                  <c:v>576100</c:v>
                </c:pt>
                <c:pt idx="5762">
                  <c:v>576200</c:v>
                </c:pt>
                <c:pt idx="5763">
                  <c:v>576300</c:v>
                </c:pt>
                <c:pt idx="5764">
                  <c:v>576400</c:v>
                </c:pt>
                <c:pt idx="5765">
                  <c:v>576500</c:v>
                </c:pt>
                <c:pt idx="5766">
                  <c:v>576600</c:v>
                </c:pt>
                <c:pt idx="5767">
                  <c:v>576700</c:v>
                </c:pt>
                <c:pt idx="5768">
                  <c:v>576800</c:v>
                </c:pt>
                <c:pt idx="5769">
                  <c:v>576900</c:v>
                </c:pt>
                <c:pt idx="5770">
                  <c:v>577000</c:v>
                </c:pt>
                <c:pt idx="5771">
                  <c:v>577100</c:v>
                </c:pt>
                <c:pt idx="5772">
                  <c:v>577200</c:v>
                </c:pt>
                <c:pt idx="5773">
                  <c:v>577300</c:v>
                </c:pt>
                <c:pt idx="5774">
                  <c:v>577400</c:v>
                </c:pt>
                <c:pt idx="5775">
                  <c:v>577500</c:v>
                </c:pt>
                <c:pt idx="5776">
                  <c:v>577600</c:v>
                </c:pt>
                <c:pt idx="5777">
                  <c:v>577700</c:v>
                </c:pt>
                <c:pt idx="5778">
                  <c:v>577800</c:v>
                </c:pt>
                <c:pt idx="5779">
                  <c:v>577900</c:v>
                </c:pt>
                <c:pt idx="5780">
                  <c:v>578000</c:v>
                </c:pt>
                <c:pt idx="5781">
                  <c:v>578100</c:v>
                </c:pt>
                <c:pt idx="5782">
                  <c:v>578200</c:v>
                </c:pt>
                <c:pt idx="5783">
                  <c:v>578300</c:v>
                </c:pt>
                <c:pt idx="5784">
                  <c:v>578400</c:v>
                </c:pt>
                <c:pt idx="5785">
                  <c:v>578500</c:v>
                </c:pt>
                <c:pt idx="5786">
                  <c:v>578600</c:v>
                </c:pt>
                <c:pt idx="5787">
                  <c:v>578700</c:v>
                </c:pt>
                <c:pt idx="5788">
                  <c:v>578800</c:v>
                </c:pt>
                <c:pt idx="5789">
                  <c:v>578900</c:v>
                </c:pt>
                <c:pt idx="5790">
                  <c:v>579000</c:v>
                </c:pt>
                <c:pt idx="5791">
                  <c:v>579100</c:v>
                </c:pt>
                <c:pt idx="5792">
                  <c:v>579200</c:v>
                </c:pt>
                <c:pt idx="5793">
                  <c:v>579300</c:v>
                </c:pt>
                <c:pt idx="5794">
                  <c:v>579400</c:v>
                </c:pt>
                <c:pt idx="5795">
                  <c:v>579500</c:v>
                </c:pt>
                <c:pt idx="5796">
                  <c:v>579600</c:v>
                </c:pt>
                <c:pt idx="5797">
                  <c:v>579700</c:v>
                </c:pt>
                <c:pt idx="5798">
                  <c:v>579800</c:v>
                </c:pt>
                <c:pt idx="5799">
                  <c:v>579900</c:v>
                </c:pt>
                <c:pt idx="5800">
                  <c:v>580000</c:v>
                </c:pt>
                <c:pt idx="5801">
                  <c:v>580100</c:v>
                </c:pt>
                <c:pt idx="5802">
                  <c:v>580200</c:v>
                </c:pt>
                <c:pt idx="5803">
                  <c:v>580300</c:v>
                </c:pt>
                <c:pt idx="5804">
                  <c:v>580400</c:v>
                </c:pt>
                <c:pt idx="5805">
                  <c:v>580500</c:v>
                </c:pt>
                <c:pt idx="5806">
                  <c:v>580600</c:v>
                </c:pt>
                <c:pt idx="5807">
                  <c:v>580700</c:v>
                </c:pt>
                <c:pt idx="5808">
                  <c:v>580800</c:v>
                </c:pt>
                <c:pt idx="5809">
                  <c:v>580900</c:v>
                </c:pt>
                <c:pt idx="5810">
                  <c:v>581000</c:v>
                </c:pt>
                <c:pt idx="5811">
                  <c:v>581100</c:v>
                </c:pt>
                <c:pt idx="5812">
                  <c:v>581200</c:v>
                </c:pt>
                <c:pt idx="5813">
                  <c:v>581300</c:v>
                </c:pt>
                <c:pt idx="5814">
                  <c:v>581400</c:v>
                </c:pt>
                <c:pt idx="5815">
                  <c:v>581500</c:v>
                </c:pt>
                <c:pt idx="5816">
                  <c:v>581600</c:v>
                </c:pt>
                <c:pt idx="5817">
                  <c:v>581700</c:v>
                </c:pt>
                <c:pt idx="5818">
                  <c:v>581800</c:v>
                </c:pt>
                <c:pt idx="5819">
                  <c:v>581900</c:v>
                </c:pt>
                <c:pt idx="5820">
                  <c:v>582000</c:v>
                </c:pt>
                <c:pt idx="5821">
                  <c:v>582100</c:v>
                </c:pt>
                <c:pt idx="5822">
                  <c:v>582200</c:v>
                </c:pt>
                <c:pt idx="5823">
                  <c:v>582300</c:v>
                </c:pt>
                <c:pt idx="5824">
                  <c:v>582400</c:v>
                </c:pt>
                <c:pt idx="5825">
                  <c:v>582500</c:v>
                </c:pt>
                <c:pt idx="5826">
                  <c:v>582600</c:v>
                </c:pt>
                <c:pt idx="5827">
                  <c:v>582700</c:v>
                </c:pt>
                <c:pt idx="5828">
                  <c:v>582800</c:v>
                </c:pt>
                <c:pt idx="5829">
                  <c:v>582900</c:v>
                </c:pt>
                <c:pt idx="5830">
                  <c:v>583000</c:v>
                </c:pt>
                <c:pt idx="5831">
                  <c:v>583100</c:v>
                </c:pt>
                <c:pt idx="5832">
                  <c:v>583200</c:v>
                </c:pt>
                <c:pt idx="5833">
                  <c:v>583300</c:v>
                </c:pt>
                <c:pt idx="5834">
                  <c:v>583400</c:v>
                </c:pt>
                <c:pt idx="5835">
                  <c:v>583500</c:v>
                </c:pt>
                <c:pt idx="5836">
                  <c:v>583600</c:v>
                </c:pt>
                <c:pt idx="5837">
                  <c:v>583700</c:v>
                </c:pt>
                <c:pt idx="5838">
                  <c:v>583800</c:v>
                </c:pt>
                <c:pt idx="5839">
                  <c:v>583900</c:v>
                </c:pt>
                <c:pt idx="5840">
                  <c:v>584000</c:v>
                </c:pt>
                <c:pt idx="5841">
                  <c:v>584100</c:v>
                </c:pt>
                <c:pt idx="5842">
                  <c:v>584200</c:v>
                </c:pt>
                <c:pt idx="5843">
                  <c:v>584300</c:v>
                </c:pt>
                <c:pt idx="5844">
                  <c:v>584400</c:v>
                </c:pt>
                <c:pt idx="5845">
                  <c:v>584500</c:v>
                </c:pt>
                <c:pt idx="5846">
                  <c:v>584600</c:v>
                </c:pt>
                <c:pt idx="5847">
                  <c:v>584700</c:v>
                </c:pt>
                <c:pt idx="5848">
                  <c:v>584800</c:v>
                </c:pt>
                <c:pt idx="5849">
                  <c:v>584900</c:v>
                </c:pt>
                <c:pt idx="5850">
                  <c:v>585000</c:v>
                </c:pt>
                <c:pt idx="5851">
                  <c:v>585100</c:v>
                </c:pt>
                <c:pt idx="5852">
                  <c:v>585200</c:v>
                </c:pt>
                <c:pt idx="5853">
                  <c:v>585300</c:v>
                </c:pt>
                <c:pt idx="5854">
                  <c:v>585400</c:v>
                </c:pt>
                <c:pt idx="5855">
                  <c:v>585500</c:v>
                </c:pt>
                <c:pt idx="5856">
                  <c:v>585600</c:v>
                </c:pt>
                <c:pt idx="5857">
                  <c:v>585700</c:v>
                </c:pt>
                <c:pt idx="5858">
                  <c:v>585800</c:v>
                </c:pt>
                <c:pt idx="5859">
                  <c:v>585900</c:v>
                </c:pt>
                <c:pt idx="5860">
                  <c:v>586000</c:v>
                </c:pt>
                <c:pt idx="5861">
                  <c:v>586100</c:v>
                </c:pt>
                <c:pt idx="5862">
                  <c:v>586200</c:v>
                </c:pt>
                <c:pt idx="5863">
                  <c:v>586300</c:v>
                </c:pt>
                <c:pt idx="5864">
                  <c:v>586400</c:v>
                </c:pt>
                <c:pt idx="5865">
                  <c:v>586500</c:v>
                </c:pt>
                <c:pt idx="5866">
                  <c:v>586600</c:v>
                </c:pt>
                <c:pt idx="5867">
                  <c:v>586700</c:v>
                </c:pt>
                <c:pt idx="5868">
                  <c:v>586800</c:v>
                </c:pt>
                <c:pt idx="5869">
                  <c:v>586900</c:v>
                </c:pt>
                <c:pt idx="5870">
                  <c:v>587000</c:v>
                </c:pt>
                <c:pt idx="5871">
                  <c:v>587100</c:v>
                </c:pt>
                <c:pt idx="5872">
                  <c:v>587200</c:v>
                </c:pt>
                <c:pt idx="5873">
                  <c:v>587300</c:v>
                </c:pt>
                <c:pt idx="5874">
                  <c:v>587400</c:v>
                </c:pt>
                <c:pt idx="5875">
                  <c:v>587500</c:v>
                </c:pt>
                <c:pt idx="5876">
                  <c:v>587600</c:v>
                </c:pt>
                <c:pt idx="5877">
                  <c:v>587700</c:v>
                </c:pt>
                <c:pt idx="5878">
                  <c:v>587800</c:v>
                </c:pt>
                <c:pt idx="5879">
                  <c:v>587900</c:v>
                </c:pt>
                <c:pt idx="5880">
                  <c:v>588000</c:v>
                </c:pt>
                <c:pt idx="5881">
                  <c:v>588100</c:v>
                </c:pt>
                <c:pt idx="5882">
                  <c:v>588200</c:v>
                </c:pt>
                <c:pt idx="5883">
                  <c:v>588300</c:v>
                </c:pt>
                <c:pt idx="5884">
                  <c:v>588400</c:v>
                </c:pt>
                <c:pt idx="5885">
                  <c:v>588500</c:v>
                </c:pt>
                <c:pt idx="5886">
                  <c:v>588600</c:v>
                </c:pt>
                <c:pt idx="5887">
                  <c:v>588700</c:v>
                </c:pt>
                <c:pt idx="5888">
                  <c:v>588800</c:v>
                </c:pt>
                <c:pt idx="5889">
                  <c:v>588900</c:v>
                </c:pt>
                <c:pt idx="5890">
                  <c:v>589000</c:v>
                </c:pt>
                <c:pt idx="5891">
                  <c:v>589100</c:v>
                </c:pt>
                <c:pt idx="5892">
                  <c:v>589200</c:v>
                </c:pt>
                <c:pt idx="5893">
                  <c:v>589300</c:v>
                </c:pt>
                <c:pt idx="5894">
                  <c:v>589400</c:v>
                </c:pt>
                <c:pt idx="5895">
                  <c:v>589500</c:v>
                </c:pt>
                <c:pt idx="5896">
                  <c:v>589600</c:v>
                </c:pt>
                <c:pt idx="5897">
                  <c:v>589700</c:v>
                </c:pt>
                <c:pt idx="5898">
                  <c:v>589800</c:v>
                </c:pt>
                <c:pt idx="5899">
                  <c:v>589900</c:v>
                </c:pt>
                <c:pt idx="5900">
                  <c:v>590000</c:v>
                </c:pt>
                <c:pt idx="5901">
                  <c:v>590100</c:v>
                </c:pt>
                <c:pt idx="5902">
                  <c:v>590200</c:v>
                </c:pt>
                <c:pt idx="5903">
                  <c:v>590300</c:v>
                </c:pt>
                <c:pt idx="5904">
                  <c:v>590400</c:v>
                </c:pt>
                <c:pt idx="5905">
                  <c:v>590500</c:v>
                </c:pt>
                <c:pt idx="5906">
                  <c:v>590600</c:v>
                </c:pt>
                <c:pt idx="5907">
                  <c:v>590700</c:v>
                </c:pt>
                <c:pt idx="5908">
                  <c:v>590800</c:v>
                </c:pt>
                <c:pt idx="5909">
                  <c:v>590900</c:v>
                </c:pt>
                <c:pt idx="5910">
                  <c:v>591000</c:v>
                </c:pt>
                <c:pt idx="5911">
                  <c:v>591100</c:v>
                </c:pt>
                <c:pt idx="5912">
                  <c:v>591200</c:v>
                </c:pt>
                <c:pt idx="5913">
                  <c:v>591300</c:v>
                </c:pt>
                <c:pt idx="5914">
                  <c:v>591400</c:v>
                </c:pt>
                <c:pt idx="5915">
                  <c:v>591500</c:v>
                </c:pt>
                <c:pt idx="5916">
                  <c:v>591600</c:v>
                </c:pt>
                <c:pt idx="5917">
                  <c:v>591700</c:v>
                </c:pt>
                <c:pt idx="5918">
                  <c:v>591800</c:v>
                </c:pt>
                <c:pt idx="5919">
                  <c:v>591900</c:v>
                </c:pt>
                <c:pt idx="5920">
                  <c:v>592000</c:v>
                </c:pt>
                <c:pt idx="5921">
                  <c:v>592100</c:v>
                </c:pt>
                <c:pt idx="5922">
                  <c:v>592200</c:v>
                </c:pt>
                <c:pt idx="5923">
                  <c:v>592300</c:v>
                </c:pt>
                <c:pt idx="5924">
                  <c:v>592400</c:v>
                </c:pt>
                <c:pt idx="5925">
                  <c:v>592500</c:v>
                </c:pt>
                <c:pt idx="5926">
                  <c:v>592600</c:v>
                </c:pt>
                <c:pt idx="5927">
                  <c:v>592700</c:v>
                </c:pt>
                <c:pt idx="5928">
                  <c:v>592800</c:v>
                </c:pt>
                <c:pt idx="5929">
                  <c:v>592900</c:v>
                </c:pt>
                <c:pt idx="5930">
                  <c:v>593000</c:v>
                </c:pt>
                <c:pt idx="5931">
                  <c:v>593100</c:v>
                </c:pt>
                <c:pt idx="5932">
                  <c:v>593200</c:v>
                </c:pt>
                <c:pt idx="5933">
                  <c:v>593300</c:v>
                </c:pt>
                <c:pt idx="5934">
                  <c:v>593400</c:v>
                </c:pt>
                <c:pt idx="5935">
                  <c:v>593500</c:v>
                </c:pt>
                <c:pt idx="5936">
                  <c:v>593600</c:v>
                </c:pt>
                <c:pt idx="5937">
                  <c:v>593700</c:v>
                </c:pt>
                <c:pt idx="5938">
                  <c:v>593800</c:v>
                </c:pt>
                <c:pt idx="5939">
                  <c:v>593900</c:v>
                </c:pt>
                <c:pt idx="5940">
                  <c:v>594000</c:v>
                </c:pt>
                <c:pt idx="5941">
                  <c:v>594100</c:v>
                </c:pt>
                <c:pt idx="5942">
                  <c:v>594200</c:v>
                </c:pt>
                <c:pt idx="5943">
                  <c:v>594300</c:v>
                </c:pt>
                <c:pt idx="5944">
                  <c:v>594400</c:v>
                </c:pt>
                <c:pt idx="5945">
                  <c:v>594500</c:v>
                </c:pt>
                <c:pt idx="5946">
                  <c:v>594600</c:v>
                </c:pt>
                <c:pt idx="5947">
                  <c:v>594700</c:v>
                </c:pt>
                <c:pt idx="5948">
                  <c:v>594800</c:v>
                </c:pt>
                <c:pt idx="5949">
                  <c:v>594900</c:v>
                </c:pt>
                <c:pt idx="5950">
                  <c:v>595000</c:v>
                </c:pt>
                <c:pt idx="5951">
                  <c:v>595100</c:v>
                </c:pt>
                <c:pt idx="5952">
                  <c:v>595200</c:v>
                </c:pt>
                <c:pt idx="5953">
                  <c:v>595300</c:v>
                </c:pt>
                <c:pt idx="5954">
                  <c:v>595400</c:v>
                </c:pt>
                <c:pt idx="5955">
                  <c:v>595500</c:v>
                </c:pt>
                <c:pt idx="5956">
                  <c:v>595600</c:v>
                </c:pt>
                <c:pt idx="5957">
                  <c:v>595700</c:v>
                </c:pt>
                <c:pt idx="5958">
                  <c:v>595800</c:v>
                </c:pt>
                <c:pt idx="5959">
                  <c:v>595900</c:v>
                </c:pt>
                <c:pt idx="5960">
                  <c:v>596000</c:v>
                </c:pt>
                <c:pt idx="5961">
                  <c:v>596100</c:v>
                </c:pt>
                <c:pt idx="5962">
                  <c:v>596200</c:v>
                </c:pt>
                <c:pt idx="5963">
                  <c:v>596300</c:v>
                </c:pt>
                <c:pt idx="5964">
                  <c:v>596400</c:v>
                </c:pt>
                <c:pt idx="5965">
                  <c:v>596500</c:v>
                </c:pt>
                <c:pt idx="5966">
                  <c:v>596600</c:v>
                </c:pt>
                <c:pt idx="5967">
                  <c:v>596700</c:v>
                </c:pt>
                <c:pt idx="5968">
                  <c:v>596800</c:v>
                </c:pt>
                <c:pt idx="5969">
                  <c:v>596900</c:v>
                </c:pt>
                <c:pt idx="5970">
                  <c:v>597000</c:v>
                </c:pt>
                <c:pt idx="5971">
                  <c:v>597100</c:v>
                </c:pt>
                <c:pt idx="5972">
                  <c:v>597200</c:v>
                </c:pt>
                <c:pt idx="5973">
                  <c:v>597300</c:v>
                </c:pt>
                <c:pt idx="5974">
                  <c:v>597400</c:v>
                </c:pt>
                <c:pt idx="5975">
                  <c:v>597500</c:v>
                </c:pt>
                <c:pt idx="5976">
                  <c:v>597600</c:v>
                </c:pt>
                <c:pt idx="5977">
                  <c:v>597700</c:v>
                </c:pt>
                <c:pt idx="5978">
                  <c:v>597800</c:v>
                </c:pt>
                <c:pt idx="5979">
                  <c:v>597900</c:v>
                </c:pt>
                <c:pt idx="5980">
                  <c:v>598000</c:v>
                </c:pt>
                <c:pt idx="5981">
                  <c:v>598100</c:v>
                </c:pt>
                <c:pt idx="5982">
                  <c:v>598200</c:v>
                </c:pt>
                <c:pt idx="5983">
                  <c:v>598300</c:v>
                </c:pt>
                <c:pt idx="5984">
                  <c:v>598400</c:v>
                </c:pt>
                <c:pt idx="5985">
                  <c:v>598500</c:v>
                </c:pt>
                <c:pt idx="5986">
                  <c:v>598600</c:v>
                </c:pt>
                <c:pt idx="5987">
                  <c:v>598700</c:v>
                </c:pt>
                <c:pt idx="5988">
                  <c:v>598800</c:v>
                </c:pt>
                <c:pt idx="5989">
                  <c:v>598900</c:v>
                </c:pt>
                <c:pt idx="5990">
                  <c:v>599000</c:v>
                </c:pt>
                <c:pt idx="5991">
                  <c:v>599100</c:v>
                </c:pt>
                <c:pt idx="5992">
                  <c:v>599200</c:v>
                </c:pt>
                <c:pt idx="5993">
                  <c:v>599300</c:v>
                </c:pt>
                <c:pt idx="5994">
                  <c:v>599400</c:v>
                </c:pt>
                <c:pt idx="5995">
                  <c:v>599500</c:v>
                </c:pt>
                <c:pt idx="5996">
                  <c:v>599600</c:v>
                </c:pt>
                <c:pt idx="5997">
                  <c:v>599700</c:v>
                </c:pt>
                <c:pt idx="5998">
                  <c:v>599800</c:v>
                </c:pt>
                <c:pt idx="5999">
                  <c:v>599900</c:v>
                </c:pt>
                <c:pt idx="6000">
                  <c:v>600000</c:v>
                </c:pt>
                <c:pt idx="6001">
                  <c:v>600100</c:v>
                </c:pt>
                <c:pt idx="6002">
                  <c:v>600200</c:v>
                </c:pt>
                <c:pt idx="6003">
                  <c:v>600300</c:v>
                </c:pt>
                <c:pt idx="6004">
                  <c:v>600400</c:v>
                </c:pt>
                <c:pt idx="6005">
                  <c:v>600500</c:v>
                </c:pt>
                <c:pt idx="6006">
                  <c:v>600600</c:v>
                </c:pt>
                <c:pt idx="6007">
                  <c:v>600700</c:v>
                </c:pt>
                <c:pt idx="6008">
                  <c:v>600800</c:v>
                </c:pt>
                <c:pt idx="6009">
                  <c:v>600900</c:v>
                </c:pt>
                <c:pt idx="6010">
                  <c:v>601000</c:v>
                </c:pt>
                <c:pt idx="6011">
                  <c:v>601100</c:v>
                </c:pt>
                <c:pt idx="6012">
                  <c:v>601200</c:v>
                </c:pt>
                <c:pt idx="6013">
                  <c:v>601300</c:v>
                </c:pt>
                <c:pt idx="6014">
                  <c:v>601400</c:v>
                </c:pt>
                <c:pt idx="6015">
                  <c:v>601500</c:v>
                </c:pt>
                <c:pt idx="6016">
                  <c:v>601600</c:v>
                </c:pt>
                <c:pt idx="6017">
                  <c:v>601700</c:v>
                </c:pt>
                <c:pt idx="6018">
                  <c:v>601800</c:v>
                </c:pt>
                <c:pt idx="6019">
                  <c:v>601900</c:v>
                </c:pt>
                <c:pt idx="6020">
                  <c:v>602000</c:v>
                </c:pt>
                <c:pt idx="6021">
                  <c:v>602100</c:v>
                </c:pt>
                <c:pt idx="6022">
                  <c:v>602200</c:v>
                </c:pt>
                <c:pt idx="6023">
                  <c:v>602300</c:v>
                </c:pt>
                <c:pt idx="6024">
                  <c:v>602400</c:v>
                </c:pt>
                <c:pt idx="6025">
                  <c:v>602500</c:v>
                </c:pt>
                <c:pt idx="6026">
                  <c:v>602600</c:v>
                </c:pt>
                <c:pt idx="6027">
                  <c:v>602700</c:v>
                </c:pt>
                <c:pt idx="6028">
                  <c:v>602800</c:v>
                </c:pt>
                <c:pt idx="6029">
                  <c:v>602900</c:v>
                </c:pt>
                <c:pt idx="6030">
                  <c:v>603000</c:v>
                </c:pt>
                <c:pt idx="6031">
                  <c:v>603100</c:v>
                </c:pt>
                <c:pt idx="6032">
                  <c:v>603200</c:v>
                </c:pt>
                <c:pt idx="6033">
                  <c:v>603300</c:v>
                </c:pt>
                <c:pt idx="6034">
                  <c:v>603400</c:v>
                </c:pt>
                <c:pt idx="6035">
                  <c:v>603500</c:v>
                </c:pt>
                <c:pt idx="6036">
                  <c:v>603600</c:v>
                </c:pt>
                <c:pt idx="6037">
                  <c:v>603700</c:v>
                </c:pt>
                <c:pt idx="6038">
                  <c:v>603800</c:v>
                </c:pt>
                <c:pt idx="6039">
                  <c:v>603900</c:v>
                </c:pt>
                <c:pt idx="6040">
                  <c:v>604000</c:v>
                </c:pt>
                <c:pt idx="6041">
                  <c:v>604100</c:v>
                </c:pt>
                <c:pt idx="6042">
                  <c:v>604200</c:v>
                </c:pt>
                <c:pt idx="6043">
                  <c:v>604300</c:v>
                </c:pt>
                <c:pt idx="6044">
                  <c:v>604400</c:v>
                </c:pt>
                <c:pt idx="6045">
                  <c:v>604500</c:v>
                </c:pt>
                <c:pt idx="6046">
                  <c:v>604600</c:v>
                </c:pt>
                <c:pt idx="6047">
                  <c:v>604700</c:v>
                </c:pt>
                <c:pt idx="6048">
                  <c:v>604800</c:v>
                </c:pt>
                <c:pt idx="6049">
                  <c:v>604900</c:v>
                </c:pt>
                <c:pt idx="6050">
                  <c:v>605000</c:v>
                </c:pt>
                <c:pt idx="6051">
                  <c:v>605100</c:v>
                </c:pt>
                <c:pt idx="6052">
                  <c:v>605200</c:v>
                </c:pt>
                <c:pt idx="6053">
                  <c:v>605300</c:v>
                </c:pt>
                <c:pt idx="6054">
                  <c:v>605400</c:v>
                </c:pt>
                <c:pt idx="6055">
                  <c:v>605500</c:v>
                </c:pt>
                <c:pt idx="6056">
                  <c:v>605600</c:v>
                </c:pt>
                <c:pt idx="6057">
                  <c:v>605700</c:v>
                </c:pt>
                <c:pt idx="6058">
                  <c:v>605800</c:v>
                </c:pt>
                <c:pt idx="6059">
                  <c:v>605900</c:v>
                </c:pt>
                <c:pt idx="6060">
                  <c:v>606000</c:v>
                </c:pt>
                <c:pt idx="6061">
                  <c:v>606100</c:v>
                </c:pt>
                <c:pt idx="6062">
                  <c:v>606200</c:v>
                </c:pt>
                <c:pt idx="6063">
                  <c:v>606300</c:v>
                </c:pt>
                <c:pt idx="6064">
                  <c:v>606400</c:v>
                </c:pt>
                <c:pt idx="6065">
                  <c:v>606500</c:v>
                </c:pt>
                <c:pt idx="6066">
                  <c:v>606600</c:v>
                </c:pt>
                <c:pt idx="6067">
                  <c:v>606700</c:v>
                </c:pt>
                <c:pt idx="6068">
                  <c:v>606800</c:v>
                </c:pt>
                <c:pt idx="6069">
                  <c:v>606900</c:v>
                </c:pt>
                <c:pt idx="6070">
                  <c:v>607000</c:v>
                </c:pt>
                <c:pt idx="6071">
                  <c:v>607100</c:v>
                </c:pt>
                <c:pt idx="6072">
                  <c:v>607200</c:v>
                </c:pt>
                <c:pt idx="6073">
                  <c:v>607300</c:v>
                </c:pt>
                <c:pt idx="6074">
                  <c:v>607400</c:v>
                </c:pt>
                <c:pt idx="6075">
                  <c:v>607500</c:v>
                </c:pt>
                <c:pt idx="6076">
                  <c:v>607600</c:v>
                </c:pt>
                <c:pt idx="6077">
                  <c:v>607700</c:v>
                </c:pt>
                <c:pt idx="6078">
                  <c:v>607800</c:v>
                </c:pt>
                <c:pt idx="6079">
                  <c:v>607900</c:v>
                </c:pt>
                <c:pt idx="6080">
                  <c:v>608000</c:v>
                </c:pt>
                <c:pt idx="6081">
                  <c:v>608100</c:v>
                </c:pt>
                <c:pt idx="6082">
                  <c:v>608200</c:v>
                </c:pt>
                <c:pt idx="6083">
                  <c:v>608300</c:v>
                </c:pt>
                <c:pt idx="6084">
                  <c:v>608400</c:v>
                </c:pt>
                <c:pt idx="6085">
                  <c:v>608500</c:v>
                </c:pt>
                <c:pt idx="6086">
                  <c:v>608600</c:v>
                </c:pt>
                <c:pt idx="6087">
                  <c:v>608700</c:v>
                </c:pt>
                <c:pt idx="6088">
                  <c:v>608800</c:v>
                </c:pt>
                <c:pt idx="6089">
                  <c:v>608900</c:v>
                </c:pt>
                <c:pt idx="6090">
                  <c:v>609000</c:v>
                </c:pt>
                <c:pt idx="6091">
                  <c:v>609100</c:v>
                </c:pt>
                <c:pt idx="6092">
                  <c:v>609200</c:v>
                </c:pt>
                <c:pt idx="6093">
                  <c:v>609300</c:v>
                </c:pt>
                <c:pt idx="6094">
                  <c:v>609400</c:v>
                </c:pt>
                <c:pt idx="6095">
                  <c:v>609500</c:v>
                </c:pt>
                <c:pt idx="6096">
                  <c:v>609600</c:v>
                </c:pt>
                <c:pt idx="6097">
                  <c:v>609700</c:v>
                </c:pt>
                <c:pt idx="6098">
                  <c:v>609800</c:v>
                </c:pt>
                <c:pt idx="6099">
                  <c:v>609900</c:v>
                </c:pt>
                <c:pt idx="6100">
                  <c:v>610000</c:v>
                </c:pt>
                <c:pt idx="6101">
                  <c:v>610100</c:v>
                </c:pt>
                <c:pt idx="6102">
                  <c:v>610200</c:v>
                </c:pt>
                <c:pt idx="6103">
                  <c:v>610300</c:v>
                </c:pt>
                <c:pt idx="6104">
                  <c:v>610400</c:v>
                </c:pt>
                <c:pt idx="6105">
                  <c:v>610500</c:v>
                </c:pt>
                <c:pt idx="6106">
                  <c:v>610600</c:v>
                </c:pt>
                <c:pt idx="6107">
                  <c:v>610700</c:v>
                </c:pt>
                <c:pt idx="6108">
                  <c:v>610800</c:v>
                </c:pt>
                <c:pt idx="6109">
                  <c:v>610900</c:v>
                </c:pt>
                <c:pt idx="6110">
                  <c:v>611000</c:v>
                </c:pt>
                <c:pt idx="6111">
                  <c:v>611100</c:v>
                </c:pt>
                <c:pt idx="6112">
                  <c:v>611200</c:v>
                </c:pt>
                <c:pt idx="6113">
                  <c:v>611300</c:v>
                </c:pt>
                <c:pt idx="6114">
                  <c:v>611400</c:v>
                </c:pt>
                <c:pt idx="6115">
                  <c:v>611500</c:v>
                </c:pt>
                <c:pt idx="6116">
                  <c:v>611600</c:v>
                </c:pt>
                <c:pt idx="6117">
                  <c:v>611700</c:v>
                </c:pt>
                <c:pt idx="6118">
                  <c:v>611800</c:v>
                </c:pt>
                <c:pt idx="6119">
                  <c:v>611900</c:v>
                </c:pt>
                <c:pt idx="6120">
                  <c:v>612000</c:v>
                </c:pt>
                <c:pt idx="6121">
                  <c:v>612100</c:v>
                </c:pt>
                <c:pt idx="6122">
                  <c:v>612200</c:v>
                </c:pt>
                <c:pt idx="6123">
                  <c:v>612300</c:v>
                </c:pt>
                <c:pt idx="6124">
                  <c:v>612400</c:v>
                </c:pt>
                <c:pt idx="6125">
                  <c:v>612500</c:v>
                </c:pt>
                <c:pt idx="6126">
                  <c:v>612600</c:v>
                </c:pt>
                <c:pt idx="6127">
                  <c:v>612700</c:v>
                </c:pt>
                <c:pt idx="6128">
                  <c:v>612800</c:v>
                </c:pt>
                <c:pt idx="6129">
                  <c:v>612900</c:v>
                </c:pt>
                <c:pt idx="6130">
                  <c:v>613000</c:v>
                </c:pt>
                <c:pt idx="6131">
                  <c:v>613100</c:v>
                </c:pt>
                <c:pt idx="6132">
                  <c:v>613200</c:v>
                </c:pt>
                <c:pt idx="6133">
                  <c:v>613300</c:v>
                </c:pt>
                <c:pt idx="6134">
                  <c:v>613400</c:v>
                </c:pt>
                <c:pt idx="6135">
                  <c:v>613500</c:v>
                </c:pt>
                <c:pt idx="6136">
                  <c:v>613600</c:v>
                </c:pt>
                <c:pt idx="6137">
                  <c:v>613700</c:v>
                </c:pt>
                <c:pt idx="6138">
                  <c:v>613800</c:v>
                </c:pt>
                <c:pt idx="6139">
                  <c:v>613900</c:v>
                </c:pt>
                <c:pt idx="6140">
                  <c:v>614000</c:v>
                </c:pt>
                <c:pt idx="6141">
                  <c:v>614100</c:v>
                </c:pt>
                <c:pt idx="6142">
                  <c:v>614200</c:v>
                </c:pt>
                <c:pt idx="6143">
                  <c:v>614300</c:v>
                </c:pt>
                <c:pt idx="6144">
                  <c:v>614400</c:v>
                </c:pt>
                <c:pt idx="6145">
                  <c:v>614500</c:v>
                </c:pt>
                <c:pt idx="6146">
                  <c:v>614600</c:v>
                </c:pt>
                <c:pt idx="6147">
                  <c:v>614700</c:v>
                </c:pt>
                <c:pt idx="6148">
                  <c:v>614800</c:v>
                </c:pt>
                <c:pt idx="6149">
                  <c:v>614900</c:v>
                </c:pt>
                <c:pt idx="6150">
                  <c:v>615000</c:v>
                </c:pt>
                <c:pt idx="6151">
                  <c:v>615100</c:v>
                </c:pt>
                <c:pt idx="6152">
                  <c:v>615200</c:v>
                </c:pt>
                <c:pt idx="6153">
                  <c:v>615300</c:v>
                </c:pt>
                <c:pt idx="6154">
                  <c:v>615400</c:v>
                </c:pt>
                <c:pt idx="6155">
                  <c:v>615500</c:v>
                </c:pt>
                <c:pt idx="6156">
                  <c:v>615600</c:v>
                </c:pt>
                <c:pt idx="6157">
                  <c:v>615700</c:v>
                </c:pt>
                <c:pt idx="6158">
                  <c:v>615800</c:v>
                </c:pt>
                <c:pt idx="6159">
                  <c:v>615900</c:v>
                </c:pt>
                <c:pt idx="6160">
                  <c:v>616000</c:v>
                </c:pt>
                <c:pt idx="6161">
                  <c:v>616100</c:v>
                </c:pt>
                <c:pt idx="6162">
                  <c:v>616200</c:v>
                </c:pt>
                <c:pt idx="6163">
                  <c:v>616300</c:v>
                </c:pt>
                <c:pt idx="6164">
                  <c:v>616400</c:v>
                </c:pt>
                <c:pt idx="6165">
                  <c:v>616500</c:v>
                </c:pt>
                <c:pt idx="6166">
                  <c:v>616600</c:v>
                </c:pt>
                <c:pt idx="6167">
                  <c:v>616700</c:v>
                </c:pt>
                <c:pt idx="6168">
                  <c:v>616800</c:v>
                </c:pt>
                <c:pt idx="6169">
                  <c:v>616900</c:v>
                </c:pt>
                <c:pt idx="6170">
                  <c:v>617000</c:v>
                </c:pt>
                <c:pt idx="6171">
                  <c:v>617100</c:v>
                </c:pt>
                <c:pt idx="6172">
                  <c:v>617200</c:v>
                </c:pt>
                <c:pt idx="6173">
                  <c:v>617300</c:v>
                </c:pt>
                <c:pt idx="6174">
                  <c:v>617400</c:v>
                </c:pt>
                <c:pt idx="6175">
                  <c:v>617500</c:v>
                </c:pt>
                <c:pt idx="6176">
                  <c:v>617600</c:v>
                </c:pt>
                <c:pt idx="6177">
                  <c:v>617700</c:v>
                </c:pt>
                <c:pt idx="6178">
                  <c:v>617800</c:v>
                </c:pt>
                <c:pt idx="6179">
                  <c:v>617900</c:v>
                </c:pt>
                <c:pt idx="6180">
                  <c:v>618000</c:v>
                </c:pt>
                <c:pt idx="6181">
                  <c:v>618100</c:v>
                </c:pt>
                <c:pt idx="6182">
                  <c:v>618200</c:v>
                </c:pt>
                <c:pt idx="6183">
                  <c:v>618300</c:v>
                </c:pt>
                <c:pt idx="6184">
                  <c:v>618400</c:v>
                </c:pt>
                <c:pt idx="6185">
                  <c:v>618500</c:v>
                </c:pt>
                <c:pt idx="6186">
                  <c:v>618600</c:v>
                </c:pt>
                <c:pt idx="6187">
                  <c:v>618700</c:v>
                </c:pt>
                <c:pt idx="6188">
                  <c:v>618800</c:v>
                </c:pt>
                <c:pt idx="6189">
                  <c:v>618900</c:v>
                </c:pt>
                <c:pt idx="6190">
                  <c:v>619000</c:v>
                </c:pt>
                <c:pt idx="6191">
                  <c:v>619100</c:v>
                </c:pt>
                <c:pt idx="6192">
                  <c:v>619200</c:v>
                </c:pt>
                <c:pt idx="6193">
                  <c:v>619300</c:v>
                </c:pt>
                <c:pt idx="6194">
                  <c:v>619400</c:v>
                </c:pt>
                <c:pt idx="6195">
                  <c:v>619500</c:v>
                </c:pt>
                <c:pt idx="6196">
                  <c:v>619600</c:v>
                </c:pt>
                <c:pt idx="6197">
                  <c:v>619700</c:v>
                </c:pt>
                <c:pt idx="6198">
                  <c:v>619800</c:v>
                </c:pt>
                <c:pt idx="6199">
                  <c:v>619900</c:v>
                </c:pt>
                <c:pt idx="6200">
                  <c:v>620000</c:v>
                </c:pt>
                <c:pt idx="6201">
                  <c:v>620100</c:v>
                </c:pt>
                <c:pt idx="6202">
                  <c:v>620200</c:v>
                </c:pt>
                <c:pt idx="6203">
                  <c:v>620300</c:v>
                </c:pt>
                <c:pt idx="6204">
                  <c:v>620400</c:v>
                </c:pt>
                <c:pt idx="6205">
                  <c:v>620500</c:v>
                </c:pt>
                <c:pt idx="6206">
                  <c:v>620600</c:v>
                </c:pt>
                <c:pt idx="6207">
                  <c:v>620700</c:v>
                </c:pt>
                <c:pt idx="6208">
                  <c:v>620800</c:v>
                </c:pt>
                <c:pt idx="6209">
                  <c:v>620900</c:v>
                </c:pt>
                <c:pt idx="6210">
                  <c:v>621000</c:v>
                </c:pt>
                <c:pt idx="6211">
                  <c:v>621100</c:v>
                </c:pt>
                <c:pt idx="6212">
                  <c:v>621200</c:v>
                </c:pt>
                <c:pt idx="6213">
                  <c:v>621300</c:v>
                </c:pt>
                <c:pt idx="6214">
                  <c:v>621400</c:v>
                </c:pt>
                <c:pt idx="6215">
                  <c:v>621500</c:v>
                </c:pt>
                <c:pt idx="6216">
                  <c:v>621600</c:v>
                </c:pt>
                <c:pt idx="6217">
                  <c:v>621700</c:v>
                </c:pt>
                <c:pt idx="6218">
                  <c:v>621800</c:v>
                </c:pt>
                <c:pt idx="6219">
                  <c:v>621900</c:v>
                </c:pt>
                <c:pt idx="6220">
                  <c:v>622000</c:v>
                </c:pt>
                <c:pt idx="6221">
                  <c:v>622100</c:v>
                </c:pt>
                <c:pt idx="6222">
                  <c:v>622200</c:v>
                </c:pt>
                <c:pt idx="6223">
                  <c:v>622300</c:v>
                </c:pt>
                <c:pt idx="6224">
                  <c:v>622400</c:v>
                </c:pt>
                <c:pt idx="6225">
                  <c:v>622500</c:v>
                </c:pt>
                <c:pt idx="6226">
                  <c:v>622600</c:v>
                </c:pt>
                <c:pt idx="6227">
                  <c:v>622700</c:v>
                </c:pt>
                <c:pt idx="6228">
                  <c:v>622800</c:v>
                </c:pt>
                <c:pt idx="6229">
                  <c:v>622900</c:v>
                </c:pt>
                <c:pt idx="6230">
                  <c:v>623000</c:v>
                </c:pt>
                <c:pt idx="6231">
                  <c:v>623100</c:v>
                </c:pt>
                <c:pt idx="6232">
                  <c:v>623200</c:v>
                </c:pt>
                <c:pt idx="6233">
                  <c:v>623300</c:v>
                </c:pt>
                <c:pt idx="6234">
                  <c:v>623400</c:v>
                </c:pt>
                <c:pt idx="6235">
                  <c:v>623500</c:v>
                </c:pt>
                <c:pt idx="6236">
                  <c:v>623600</c:v>
                </c:pt>
                <c:pt idx="6237">
                  <c:v>623700</c:v>
                </c:pt>
                <c:pt idx="6238">
                  <c:v>623800</c:v>
                </c:pt>
                <c:pt idx="6239">
                  <c:v>623900</c:v>
                </c:pt>
                <c:pt idx="6240">
                  <c:v>624000</c:v>
                </c:pt>
                <c:pt idx="6241">
                  <c:v>624100</c:v>
                </c:pt>
                <c:pt idx="6242">
                  <c:v>624200</c:v>
                </c:pt>
                <c:pt idx="6243">
                  <c:v>624300</c:v>
                </c:pt>
                <c:pt idx="6244">
                  <c:v>624400</c:v>
                </c:pt>
                <c:pt idx="6245">
                  <c:v>624500</c:v>
                </c:pt>
                <c:pt idx="6246">
                  <c:v>624600</c:v>
                </c:pt>
                <c:pt idx="6247">
                  <c:v>624700</c:v>
                </c:pt>
                <c:pt idx="6248">
                  <c:v>624800</c:v>
                </c:pt>
                <c:pt idx="6249">
                  <c:v>624900</c:v>
                </c:pt>
                <c:pt idx="6250">
                  <c:v>625000</c:v>
                </c:pt>
                <c:pt idx="6251">
                  <c:v>625100</c:v>
                </c:pt>
                <c:pt idx="6252">
                  <c:v>625200</c:v>
                </c:pt>
                <c:pt idx="6253">
                  <c:v>625300</c:v>
                </c:pt>
                <c:pt idx="6254">
                  <c:v>625400</c:v>
                </c:pt>
                <c:pt idx="6255">
                  <c:v>625500</c:v>
                </c:pt>
                <c:pt idx="6256">
                  <c:v>625600</c:v>
                </c:pt>
                <c:pt idx="6257">
                  <c:v>625700</c:v>
                </c:pt>
                <c:pt idx="6258">
                  <c:v>625800</c:v>
                </c:pt>
                <c:pt idx="6259">
                  <c:v>625900</c:v>
                </c:pt>
                <c:pt idx="6260">
                  <c:v>626000</c:v>
                </c:pt>
                <c:pt idx="6261">
                  <c:v>626100</c:v>
                </c:pt>
                <c:pt idx="6262">
                  <c:v>626200</c:v>
                </c:pt>
                <c:pt idx="6263">
                  <c:v>626300</c:v>
                </c:pt>
                <c:pt idx="6264">
                  <c:v>626400</c:v>
                </c:pt>
                <c:pt idx="6265">
                  <c:v>626500</c:v>
                </c:pt>
                <c:pt idx="6266">
                  <c:v>626600</c:v>
                </c:pt>
                <c:pt idx="6267">
                  <c:v>626700</c:v>
                </c:pt>
                <c:pt idx="6268">
                  <c:v>626800</c:v>
                </c:pt>
                <c:pt idx="6269">
                  <c:v>626900</c:v>
                </c:pt>
                <c:pt idx="6270">
                  <c:v>627000</c:v>
                </c:pt>
                <c:pt idx="6271">
                  <c:v>627100</c:v>
                </c:pt>
                <c:pt idx="6272">
                  <c:v>627200</c:v>
                </c:pt>
                <c:pt idx="6273">
                  <c:v>627300</c:v>
                </c:pt>
                <c:pt idx="6274">
                  <c:v>627400</c:v>
                </c:pt>
                <c:pt idx="6275">
                  <c:v>627500</c:v>
                </c:pt>
                <c:pt idx="6276">
                  <c:v>627600</c:v>
                </c:pt>
                <c:pt idx="6277">
                  <c:v>627700</c:v>
                </c:pt>
                <c:pt idx="6278">
                  <c:v>627800</c:v>
                </c:pt>
                <c:pt idx="6279">
                  <c:v>627900</c:v>
                </c:pt>
                <c:pt idx="6280">
                  <c:v>628000</c:v>
                </c:pt>
                <c:pt idx="6281">
                  <c:v>628100</c:v>
                </c:pt>
                <c:pt idx="6282">
                  <c:v>628200</c:v>
                </c:pt>
                <c:pt idx="6283">
                  <c:v>628300</c:v>
                </c:pt>
                <c:pt idx="6284">
                  <c:v>628400</c:v>
                </c:pt>
                <c:pt idx="6285">
                  <c:v>628500</c:v>
                </c:pt>
                <c:pt idx="6286">
                  <c:v>628600</c:v>
                </c:pt>
                <c:pt idx="6287">
                  <c:v>628700</c:v>
                </c:pt>
                <c:pt idx="6288">
                  <c:v>628800</c:v>
                </c:pt>
                <c:pt idx="6289">
                  <c:v>628900</c:v>
                </c:pt>
                <c:pt idx="6290">
                  <c:v>629000</c:v>
                </c:pt>
                <c:pt idx="6291">
                  <c:v>629100</c:v>
                </c:pt>
                <c:pt idx="6292">
                  <c:v>629200</c:v>
                </c:pt>
                <c:pt idx="6293">
                  <c:v>629300</c:v>
                </c:pt>
                <c:pt idx="6294">
                  <c:v>629400</c:v>
                </c:pt>
                <c:pt idx="6295">
                  <c:v>629500</c:v>
                </c:pt>
                <c:pt idx="6296">
                  <c:v>629600</c:v>
                </c:pt>
                <c:pt idx="6297">
                  <c:v>629700</c:v>
                </c:pt>
                <c:pt idx="6298">
                  <c:v>629800</c:v>
                </c:pt>
                <c:pt idx="6299">
                  <c:v>629900</c:v>
                </c:pt>
                <c:pt idx="6300">
                  <c:v>630000</c:v>
                </c:pt>
                <c:pt idx="6301">
                  <c:v>630100</c:v>
                </c:pt>
                <c:pt idx="6302">
                  <c:v>630200</c:v>
                </c:pt>
                <c:pt idx="6303">
                  <c:v>630300</c:v>
                </c:pt>
                <c:pt idx="6304">
                  <c:v>630400</c:v>
                </c:pt>
                <c:pt idx="6305">
                  <c:v>630500</c:v>
                </c:pt>
                <c:pt idx="6306">
                  <c:v>630600</c:v>
                </c:pt>
                <c:pt idx="6307">
                  <c:v>630700</c:v>
                </c:pt>
                <c:pt idx="6308">
                  <c:v>630800</c:v>
                </c:pt>
                <c:pt idx="6309">
                  <c:v>630900</c:v>
                </c:pt>
                <c:pt idx="6310">
                  <c:v>631000</c:v>
                </c:pt>
                <c:pt idx="6311">
                  <c:v>631100</c:v>
                </c:pt>
                <c:pt idx="6312">
                  <c:v>631200</c:v>
                </c:pt>
                <c:pt idx="6313">
                  <c:v>631300</c:v>
                </c:pt>
                <c:pt idx="6314">
                  <c:v>631400</c:v>
                </c:pt>
                <c:pt idx="6315">
                  <c:v>631500</c:v>
                </c:pt>
                <c:pt idx="6316">
                  <c:v>631600</c:v>
                </c:pt>
                <c:pt idx="6317">
                  <c:v>631700</c:v>
                </c:pt>
                <c:pt idx="6318">
                  <c:v>631800</c:v>
                </c:pt>
                <c:pt idx="6319">
                  <c:v>631900</c:v>
                </c:pt>
                <c:pt idx="6320">
                  <c:v>632000</c:v>
                </c:pt>
                <c:pt idx="6321">
                  <c:v>632100</c:v>
                </c:pt>
                <c:pt idx="6322">
                  <c:v>632200</c:v>
                </c:pt>
                <c:pt idx="6323">
                  <c:v>632300</c:v>
                </c:pt>
                <c:pt idx="6324">
                  <c:v>632400</c:v>
                </c:pt>
                <c:pt idx="6325">
                  <c:v>632500</c:v>
                </c:pt>
                <c:pt idx="6326">
                  <c:v>632600</c:v>
                </c:pt>
                <c:pt idx="6327">
                  <c:v>632700</c:v>
                </c:pt>
                <c:pt idx="6328">
                  <c:v>632800</c:v>
                </c:pt>
                <c:pt idx="6329">
                  <c:v>632900</c:v>
                </c:pt>
                <c:pt idx="6330">
                  <c:v>633000</c:v>
                </c:pt>
                <c:pt idx="6331">
                  <c:v>633100</c:v>
                </c:pt>
                <c:pt idx="6332">
                  <c:v>633200</c:v>
                </c:pt>
                <c:pt idx="6333">
                  <c:v>633300</c:v>
                </c:pt>
                <c:pt idx="6334">
                  <c:v>633400</c:v>
                </c:pt>
                <c:pt idx="6335">
                  <c:v>633500</c:v>
                </c:pt>
                <c:pt idx="6336">
                  <c:v>633600</c:v>
                </c:pt>
                <c:pt idx="6337">
                  <c:v>633700</c:v>
                </c:pt>
                <c:pt idx="6338">
                  <c:v>633800</c:v>
                </c:pt>
                <c:pt idx="6339">
                  <c:v>633900</c:v>
                </c:pt>
                <c:pt idx="6340">
                  <c:v>634000</c:v>
                </c:pt>
                <c:pt idx="6341">
                  <c:v>634100</c:v>
                </c:pt>
                <c:pt idx="6342">
                  <c:v>634200</c:v>
                </c:pt>
                <c:pt idx="6343">
                  <c:v>634300</c:v>
                </c:pt>
                <c:pt idx="6344">
                  <c:v>634400</c:v>
                </c:pt>
                <c:pt idx="6345">
                  <c:v>634500</c:v>
                </c:pt>
                <c:pt idx="6346">
                  <c:v>634600</c:v>
                </c:pt>
                <c:pt idx="6347">
                  <c:v>634700</c:v>
                </c:pt>
                <c:pt idx="6348">
                  <c:v>634800</c:v>
                </c:pt>
                <c:pt idx="6349">
                  <c:v>634900</c:v>
                </c:pt>
                <c:pt idx="6350">
                  <c:v>635000</c:v>
                </c:pt>
                <c:pt idx="6351">
                  <c:v>635100</c:v>
                </c:pt>
                <c:pt idx="6352">
                  <c:v>635200</c:v>
                </c:pt>
                <c:pt idx="6353">
                  <c:v>635300</c:v>
                </c:pt>
                <c:pt idx="6354">
                  <c:v>635400</c:v>
                </c:pt>
                <c:pt idx="6355">
                  <c:v>635500</c:v>
                </c:pt>
                <c:pt idx="6356">
                  <c:v>635600</c:v>
                </c:pt>
                <c:pt idx="6357">
                  <c:v>635700</c:v>
                </c:pt>
                <c:pt idx="6358">
                  <c:v>635800</c:v>
                </c:pt>
                <c:pt idx="6359">
                  <c:v>635900</c:v>
                </c:pt>
                <c:pt idx="6360">
                  <c:v>636000</c:v>
                </c:pt>
                <c:pt idx="6361">
                  <c:v>636100</c:v>
                </c:pt>
                <c:pt idx="6362">
                  <c:v>636200</c:v>
                </c:pt>
                <c:pt idx="6363">
                  <c:v>636300</c:v>
                </c:pt>
                <c:pt idx="6364">
                  <c:v>636400</c:v>
                </c:pt>
                <c:pt idx="6365">
                  <c:v>636500</c:v>
                </c:pt>
                <c:pt idx="6366">
                  <c:v>636600</c:v>
                </c:pt>
                <c:pt idx="6367">
                  <c:v>636700</c:v>
                </c:pt>
                <c:pt idx="6368">
                  <c:v>636800</c:v>
                </c:pt>
                <c:pt idx="6369">
                  <c:v>636900</c:v>
                </c:pt>
                <c:pt idx="6370">
                  <c:v>637000</c:v>
                </c:pt>
                <c:pt idx="6371">
                  <c:v>637100</c:v>
                </c:pt>
                <c:pt idx="6372">
                  <c:v>637200</c:v>
                </c:pt>
                <c:pt idx="6373">
                  <c:v>637300</c:v>
                </c:pt>
                <c:pt idx="6374">
                  <c:v>637400</c:v>
                </c:pt>
                <c:pt idx="6375">
                  <c:v>637500</c:v>
                </c:pt>
                <c:pt idx="6376">
                  <c:v>637600</c:v>
                </c:pt>
                <c:pt idx="6377">
                  <c:v>637700</c:v>
                </c:pt>
                <c:pt idx="6378">
                  <c:v>637800</c:v>
                </c:pt>
                <c:pt idx="6379">
                  <c:v>637900</c:v>
                </c:pt>
                <c:pt idx="6380">
                  <c:v>638000</c:v>
                </c:pt>
                <c:pt idx="6381">
                  <c:v>638100</c:v>
                </c:pt>
                <c:pt idx="6382">
                  <c:v>638200</c:v>
                </c:pt>
                <c:pt idx="6383">
                  <c:v>638300</c:v>
                </c:pt>
                <c:pt idx="6384">
                  <c:v>638400</c:v>
                </c:pt>
                <c:pt idx="6385">
                  <c:v>638500</c:v>
                </c:pt>
                <c:pt idx="6386">
                  <c:v>638600</c:v>
                </c:pt>
                <c:pt idx="6387">
                  <c:v>638700</c:v>
                </c:pt>
                <c:pt idx="6388">
                  <c:v>638800</c:v>
                </c:pt>
                <c:pt idx="6389">
                  <c:v>638900</c:v>
                </c:pt>
                <c:pt idx="6390">
                  <c:v>639000</c:v>
                </c:pt>
                <c:pt idx="6391">
                  <c:v>639100</c:v>
                </c:pt>
                <c:pt idx="6392">
                  <c:v>639200</c:v>
                </c:pt>
                <c:pt idx="6393">
                  <c:v>639300</c:v>
                </c:pt>
                <c:pt idx="6394">
                  <c:v>639400</c:v>
                </c:pt>
                <c:pt idx="6395">
                  <c:v>639500</c:v>
                </c:pt>
                <c:pt idx="6396">
                  <c:v>639600</c:v>
                </c:pt>
                <c:pt idx="6397">
                  <c:v>639700</c:v>
                </c:pt>
                <c:pt idx="6398">
                  <c:v>639800</c:v>
                </c:pt>
                <c:pt idx="6399">
                  <c:v>639900</c:v>
                </c:pt>
                <c:pt idx="6400">
                  <c:v>640000</c:v>
                </c:pt>
                <c:pt idx="6401">
                  <c:v>640100</c:v>
                </c:pt>
                <c:pt idx="6402">
                  <c:v>640200</c:v>
                </c:pt>
                <c:pt idx="6403">
                  <c:v>640300</c:v>
                </c:pt>
                <c:pt idx="6404">
                  <c:v>640400</c:v>
                </c:pt>
                <c:pt idx="6405">
                  <c:v>640500</c:v>
                </c:pt>
                <c:pt idx="6406">
                  <c:v>640600</c:v>
                </c:pt>
                <c:pt idx="6407">
                  <c:v>640700</c:v>
                </c:pt>
                <c:pt idx="6408">
                  <c:v>640800</c:v>
                </c:pt>
                <c:pt idx="6409">
                  <c:v>640900</c:v>
                </c:pt>
                <c:pt idx="6410">
                  <c:v>641000</c:v>
                </c:pt>
                <c:pt idx="6411">
                  <c:v>641100</c:v>
                </c:pt>
                <c:pt idx="6412">
                  <c:v>641200</c:v>
                </c:pt>
                <c:pt idx="6413">
                  <c:v>641300</c:v>
                </c:pt>
                <c:pt idx="6414">
                  <c:v>641400</c:v>
                </c:pt>
                <c:pt idx="6415">
                  <c:v>641500</c:v>
                </c:pt>
                <c:pt idx="6416">
                  <c:v>641600</c:v>
                </c:pt>
                <c:pt idx="6417">
                  <c:v>641700</c:v>
                </c:pt>
                <c:pt idx="6418">
                  <c:v>641800</c:v>
                </c:pt>
                <c:pt idx="6419">
                  <c:v>641900</c:v>
                </c:pt>
                <c:pt idx="6420">
                  <c:v>642000</c:v>
                </c:pt>
                <c:pt idx="6421">
                  <c:v>642100</c:v>
                </c:pt>
                <c:pt idx="6422">
                  <c:v>642200</c:v>
                </c:pt>
                <c:pt idx="6423">
                  <c:v>642300</c:v>
                </c:pt>
                <c:pt idx="6424">
                  <c:v>642400</c:v>
                </c:pt>
                <c:pt idx="6425">
                  <c:v>642500</c:v>
                </c:pt>
                <c:pt idx="6426">
                  <c:v>642600</c:v>
                </c:pt>
                <c:pt idx="6427">
                  <c:v>642700</c:v>
                </c:pt>
                <c:pt idx="6428">
                  <c:v>642800</c:v>
                </c:pt>
                <c:pt idx="6429">
                  <c:v>642900</c:v>
                </c:pt>
                <c:pt idx="6430">
                  <c:v>643000</c:v>
                </c:pt>
                <c:pt idx="6431">
                  <c:v>643100</c:v>
                </c:pt>
                <c:pt idx="6432">
                  <c:v>643200</c:v>
                </c:pt>
                <c:pt idx="6433">
                  <c:v>643300</c:v>
                </c:pt>
                <c:pt idx="6434">
                  <c:v>643400</c:v>
                </c:pt>
                <c:pt idx="6435">
                  <c:v>643500</c:v>
                </c:pt>
                <c:pt idx="6436">
                  <c:v>643600</c:v>
                </c:pt>
                <c:pt idx="6437">
                  <c:v>643700</c:v>
                </c:pt>
                <c:pt idx="6438">
                  <c:v>643800</c:v>
                </c:pt>
                <c:pt idx="6439">
                  <c:v>643900</c:v>
                </c:pt>
                <c:pt idx="6440">
                  <c:v>644000</c:v>
                </c:pt>
                <c:pt idx="6441">
                  <c:v>644100</c:v>
                </c:pt>
                <c:pt idx="6442">
                  <c:v>644200</c:v>
                </c:pt>
                <c:pt idx="6443">
                  <c:v>644300</c:v>
                </c:pt>
                <c:pt idx="6444">
                  <c:v>644400</c:v>
                </c:pt>
                <c:pt idx="6445">
                  <c:v>644500</c:v>
                </c:pt>
                <c:pt idx="6446">
                  <c:v>644600</c:v>
                </c:pt>
                <c:pt idx="6447">
                  <c:v>644700</c:v>
                </c:pt>
                <c:pt idx="6448">
                  <c:v>644800</c:v>
                </c:pt>
                <c:pt idx="6449">
                  <c:v>644900</c:v>
                </c:pt>
                <c:pt idx="6450">
                  <c:v>645000</c:v>
                </c:pt>
                <c:pt idx="6451">
                  <c:v>645100</c:v>
                </c:pt>
                <c:pt idx="6452">
                  <c:v>645200</c:v>
                </c:pt>
                <c:pt idx="6453">
                  <c:v>645300</c:v>
                </c:pt>
                <c:pt idx="6454">
                  <c:v>645400</c:v>
                </c:pt>
                <c:pt idx="6455">
                  <c:v>645500</c:v>
                </c:pt>
                <c:pt idx="6456">
                  <c:v>645600</c:v>
                </c:pt>
                <c:pt idx="6457">
                  <c:v>645700</c:v>
                </c:pt>
                <c:pt idx="6458">
                  <c:v>645800</c:v>
                </c:pt>
                <c:pt idx="6459">
                  <c:v>645900</c:v>
                </c:pt>
                <c:pt idx="6460">
                  <c:v>646000</c:v>
                </c:pt>
                <c:pt idx="6461">
                  <c:v>646100</c:v>
                </c:pt>
                <c:pt idx="6462">
                  <c:v>646200</c:v>
                </c:pt>
                <c:pt idx="6463">
                  <c:v>646300</c:v>
                </c:pt>
                <c:pt idx="6464">
                  <c:v>646400</c:v>
                </c:pt>
                <c:pt idx="6465">
                  <c:v>646500</c:v>
                </c:pt>
                <c:pt idx="6466">
                  <c:v>646600</c:v>
                </c:pt>
                <c:pt idx="6467">
                  <c:v>646700</c:v>
                </c:pt>
                <c:pt idx="6468">
                  <c:v>646800</c:v>
                </c:pt>
                <c:pt idx="6469">
                  <c:v>646900</c:v>
                </c:pt>
                <c:pt idx="6470">
                  <c:v>647000</c:v>
                </c:pt>
                <c:pt idx="6471">
                  <c:v>647100</c:v>
                </c:pt>
                <c:pt idx="6472">
                  <c:v>647200</c:v>
                </c:pt>
                <c:pt idx="6473">
                  <c:v>647300</c:v>
                </c:pt>
                <c:pt idx="6474">
                  <c:v>647400</c:v>
                </c:pt>
                <c:pt idx="6475">
                  <c:v>647500</c:v>
                </c:pt>
                <c:pt idx="6476">
                  <c:v>647600</c:v>
                </c:pt>
                <c:pt idx="6477">
                  <c:v>647700</c:v>
                </c:pt>
                <c:pt idx="6478">
                  <c:v>647800</c:v>
                </c:pt>
                <c:pt idx="6479">
                  <c:v>647900</c:v>
                </c:pt>
                <c:pt idx="6480">
                  <c:v>648000</c:v>
                </c:pt>
                <c:pt idx="6481">
                  <c:v>648100</c:v>
                </c:pt>
                <c:pt idx="6482">
                  <c:v>648200</c:v>
                </c:pt>
                <c:pt idx="6483">
                  <c:v>648300</c:v>
                </c:pt>
                <c:pt idx="6484">
                  <c:v>648400</c:v>
                </c:pt>
                <c:pt idx="6485">
                  <c:v>648500</c:v>
                </c:pt>
                <c:pt idx="6486">
                  <c:v>648600</c:v>
                </c:pt>
                <c:pt idx="6487">
                  <c:v>648700</c:v>
                </c:pt>
                <c:pt idx="6488">
                  <c:v>648800</c:v>
                </c:pt>
                <c:pt idx="6489">
                  <c:v>648900</c:v>
                </c:pt>
                <c:pt idx="6490">
                  <c:v>649000</c:v>
                </c:pt>
                <c:pt idx="6491">
                  <c:v>649100</c:v>
                </c:pt>
                <c:pt idx="6492">
                  <c:v>649200</c:v>
                </c:pt>
                <c:pt idx="6493">
                  <c:v>649300</c:v>
                </c:pt>
                <c:pt idx="6494">
                  <c:v>649400</c:v>
                </c:pt>
                <c:pt idx="6495">
                  <c:v>649500</c:v>
                </c:pt>
                <c:pt idx="6496">
                  <c:v>649600</c:v>
                </c:pt>
                <c:pt idx="6497">
                  <c:v>649700</c:v>
                </c:pt>
                <c:pt idx="6498">
                  <c:v>649800</c:v>
                </c:pt>
                <c:pt idx="6499">
                  <c:v>649900</c:v>
                </c:pt>
                <c:pt idx="6500">
                  <c:v>650000</c:v>
                </c:pt>
                <c:pt idx="6501">
                  <c:v>650100</c:v>
                </c:pt>
                <c:pt idx="6502">
                  <c:v>650200</c:v>
                </c:pt>
                <c:pt idx="6503">
                  <c:v>650300</c:v>
                </c:pt>
                <c:pt idx="6504">
                  <c:v>650400</c:v>
                </c:pt>
                <c:pt idx="6505">
                  <c:v>650500</c:v>
                </c:pt>
                <c:pt idx="6506">
                  <c:v>650600</c:v>
                </c:pt>
                <c:pt idx="6507">
                  <c:v>650700</c:v>
                </c:pt>
                <c:pt idx="6508">
                  <c:v>650800</c:v>
                </c:pt>
                <c:pt idx="6509">
                  <c:v>650900</c:v>
                </c:pt>
                <c:pt idx="6510">
                  <c:v>651000</c:v>
                </c:pt>
                <c:pt idx="6511">
                  <c:v>651100</c:v>
                </c:pt>
                <c:pt idx="6512">
                  <c:v>651200</c:v>
                </c:pt>
                <c:pt idx="6513">
                  <c:v>651300</c:v>
                </c:pt>
                <c:pt idx="6514">
                  <c:v>651400</c:v>
                </c:pt>
                <c:pt idx="6515">
                  <c:v>651500</c:v>
                </c:pt>
                <c:pt idx="6516">
                  <c:v>651600</c:v>
                </c:pt>
                <c:pt idx="6517">
                  <c:v>651700</c:v>
                </c:pt>
                <c:pt idx="6518">
                  <c:v>651800</c:v>
                </c:pt>
                <c:pt idx="6519">
                  <c:v>651900</c:v>
                </c:pt>
                <c:pt idx="6520">
                  <c:v>652000</c:v>
                </c:pt>
                <c:pt idx="6521">
                  <c:v>652100</c:v>
                </c:pt>
                <c:pt idx="6522">
                  <c:v>652200</c:v>
                </c:pt>
                <c:pt idx="6523">
                  <c:v>652300</c:v>
                </c:pt>
                <c:pt idx="6524">
                  <c:v>652400</c:v>
                </c:pt>
                <c:pt idx="6525">
                  <c:v>652500</c:v>
                </c:pt>
                <c:pt idx="6526">
                  <c:v>652600</c:v>
                </c:pt>
                <c:pt idx="6527">
                  <c:v>652700</c:v>
                </c:pt>
                <c:pt idx="6528">
                  <c:v>652800</c:v>
                </c:pt>
                <c:pt idx="6529">
                  <c:v>652900</c:v>
                </c:pt>
                <c:pt idx="6530">
                  <c:v>653000</c:v>
                </c:pt>
                <c:pt idx="6531">
                  <c:v>653100</c:v>
                </c:pt>
                <c:pt idx="6532">
                  <c:v>653200</c:v>
                </c:pt>
                <c:pt idx="6533">
                  <c:v>653300</c:v>
                </c:pt>
                <c:pt idx="6534">
                  <c:v>653400</c:v>
                </c:pt>
                <c:pt idx="6535">
                  <c:v>653500</c:v>
                </c:pt>
                <c:pt idx="6536">
                  <c:v>653600</c:v>
                </c:pt>
                <c:pt idx="6537">
                  <c:v>653700</c:v>
                </c:pt>
                <c:pt idx="6538">
                  <c:v>653800</c:v>
                </c:pt>
                <c:pt idx="6539">
                  <c:v>653900</c:v>
                </c:pt>
                <c:pt idx="6540">
                  <c:v>654000</c:v>
                </c:pt>
                <c:pt idx="6541">
                  <c:v>654100</c:v>
                </c:pt>
                <c:pt idx="6542">
                  <c:v>654200</c:v>
                </c:pt>
                <c:pt idx="6543">
                  <c:v>654300</c:v>
                </c:pt>
                <c:pt idx="6544">
                  <c:v>654400</c:v>
                </c:pt>
                <c:pt idx="6545">
                  <c:v>654500</c:v>
                </c:pt>
                <c:pt idx="6546">
                  <c:v>654600</c:v>
                </c:pt>
                <c:pt idx="6547">
                  <c:v>654700</c:v>
                </c:pt>
                <c:pt idx="6548">
                  <c:v>654800</c:v>
                </c:pt>
                <c:pt idx="6549">
                  <c:v>654900</c:v>
                </c:pt>
                <c:pt idx="6550">
                  <c:v>655000</c:v>
                </c:pt>
                <c:pt idx="6551">
                  <c:v>655100</c:v>
                </c:pt>
                <c:pt idx="6552">
                  <c:v>655200</c:v>
                </c:pt>
                <c:pt idx="6553">
                  <c:v>655300</c:v>
                </c:pt>
                <c:pt idx="6554">
                  <c:v>655400</c:v>
                </c:pt>
                <c:pt idx="6555">
                  <c:v>655500</c:v>
                </c:pt>
                <c:pt idx="6556">
                  <c:v>655600</c:v>
                </c:pt>
                <c:pt idx="6557">
                  <c:v>655700</c:v>
                </c:pt>
                <c:pt idx="6558">
                  <c:v>655800</c:v>
                </c:pt>
                <c:pt idx="6559">
                  <c:v>655900</c:v>
                </c:pt>
                <c:pt idx="6560">
                  <c:v>656000</c:v>
                </c:pt>
                <c:pt idx="6561">
                  <c:v>656100</c:v>
                </c:pt>
                <c:pt idx="6562">
                  <c:v>656200</c:v>
                </c:pt>
                <c:pt idx="6563">
                  <c:v>656300</c:v>
                </c:pt>
                <c:pt idx="6564">
                  <c:v>656400</c:v>
                </c:pt>
                <c:pt idx="6565">
                  <c:v>656500</c:v>
                </c:pt>
                <c:pt idx="6566">
                  <c:v>656600</c:v>
                </c:pt>
                <c:pt idx="6567">
                  <c:v>656700</c:v>
                </c:pt>
                <c:pt idx="6568">
                  <c:v>656800</c:v>
                </c:pt>
                <c:pt idx="6569">
                  <c:v>656900</c:v>
                </c:pt>
                <c:pt idx="6570">
                  <c:v>657000</c:v>
                </c:pt>
                <c:pt idx="6571">
                  <c:v>657100</c:v>
                </c:pt>
                <c:pt idx="6572">
                  <c:v>657200</c:v>
                </c:pt>
                <c:pt idx="6573">
                  <c:v>657300</c:v>
                </c:pt>
                <c:pt idx="6574">
                  <c:v>657400</c:v>
                </c:pt>
                <c:pt idx="6575">
                  <c:v>657500</c:v>
                </c:pt>
                <c:pt idx="6576">
                  <c:v>657600</c:v>
                </c:pt>
                <c:pt idx="6577">
                  <c:v>657700</c:v>
                </c:pt>
                <c:pt idx="6578">
                  <c:v>657800</c:v>
                </c:pt>
                <c:pt idx="6579">
                  <c:v>657900</c:v>
                </c:pt>
                <c:pt idx="6580">
                  <c:v>658000</c:v>
                </c:pt>
                <c:pt idx="6581">
                  <c:v>658100</c:v>
                </c:pt>
                <c:pt idx="6582">
                  <c:v>658200</c:v>
                </c:pt>
                <c:pt idx="6583">
                  <c:v>658300</c:v>
                </c:pt>
                <c:pt idx="6584">
                  <c:v>658400</c:v>
                </c:pt>
                <c:pt idx="6585">
                  <c:v>658500</c:v>
                </c:pt>
                <c:pt idx="6586">
                  <c:v>658600</c:v>
                </c:pt>
                <c:pt idx="6587">
                  <c:v>658700</c:v>
                </c:pt>
                <c:pt idx="6588">
                  <c:v>658800</c:v>
                </c:pt>
                <c:pt idx="6589">
                  <c:v>658900</c:v>
                </c:pt>
                <c:pt idx="6590">
                  <c:v>659000</c:v>
                </c:pt>
                <c:pt idx="6591">
                  <c:v>659100</c:v>
                </c:pt>
                <c:pt idx="6592">
                  <c:v>659200</c:v>
                </c:pt>
                <c:pt idx="6593">
                  <c:v>659300</c:v>
                </c:pt>
                <c:pt idx="6594">
                  <c:v>659400</c:v>
                </c:pt>
                <c:pt idx="6595">
                  <c:v>659500</c:v>
                </c:pt>
                <c:pt idx="6596">
                  <c:v>659600</c:v>
                </c:pt>
                <c:pt idx="6597">
                  <c:v>659700</c:v>
                </c:pt>
                <c:pt idx="6598">
                  <c:v>659800</c:v>
                </c:pt>
                <c:pt idx="6599">
                  <c:v>659900</c:v>
                </c:pt>
                <c:pt idx="6600">
                  <c:v>660000</c:v>
                </c:pt>
                <c:pt idx="6601">
                  <c:v>660100</c:v>
                </c:pt>
                <c:pt idx="6602">
                  <c:v>660200</c:v>
                </c:pt>
                <c:pt idx="6603">
                  <c:v>660300</c:v>
                </c:pt>
                <c:pt idx="6604">
                  <c:v>660400</c:v>
                </c:pt>
                <c:pt idx="6605">
                  <c:v>660500</c:v>
                </c:pt>
                <c:pt idx="6606">
                  <c:v>660600</c:v>
                </c:pt>
                <c:pt idx="6607">
                  <c:v>660700</c:v>
                </c:pt>
                <c:pt idx="6608">
                  <c:v>660800</c:v>
                </c:pt>
                <c:pt idx="6609">
                  <c:v>660900</c:v>
                </c:pt>
                <c:pt idx="6610">
                  <c:v>661000</c:v>
                </c:pt>
                <c:pt idx="6611">
                  <c:v>661100</c:v>
                </c:pt>
                <c:pt idx="6612">
                  <c:v>661200</c:v>
                </c:pt>
                <c:pt idx="6613">
                  <c:v>661300</c:v>
                </c:pt>
                <c:pt idx="6614">
                  <c:v>661400</c:v>
                </c:pt>
                <c:pt idx="6615">
                  <c:v>661500</c:v>
                </c:pt>
                <c:pt idx="6616">
                  <c:v>661600</c:v>
                </c:pt>
                <c:pt idx="6617">
                  <c:v>661700</c:v>
                </c:pt>
                <c:pt idx="6618">
                  <c:v>661800</c:v>
                </c:pt>
                <c:pt idx="6619">
                  <c:v>661900</c:v>
                </c:pt>
                <c:pt idx="6620">
                  <c:v>662000</c:v>
                </c:pt>
                <c:pt idx="6621">
                  <c:v>662100</c:v>
                </c:pt>
                <c:pt idx="6622">
                  <c:v>662200</c:v>
                </c:pt>
                <c:pt idx="6623">
                  <c:v>662300</c:v>
                </c:pt>
                <c:pt idx="6624">
                  <c:v>662400</c:v>
                </c:pt>
                <c:pt idx="6625">
                  <c:v>662500</c:v>
                </c:pt>
                <c:pt idx="6626">
                  <c:v>662600</c:v>
                </c:pt>
                <c:pt idx="6627">
                  <c:v>662700</c:v>
                </c:pt>
                <c:pt idx="6628">
                  <c:v>662800</c:v>
                </c:pt>
                <c:pt idx="6629">
                  <c:v>662900</c:v>
                </c:pt>
                <c:pt idx="6630">
                  <c:v>663000</c:v>
                </c:pt>
                <c:pt idx="6631">
                  <c:v>663100</c:v>
                </c:pt>
                <c:pt idx="6632">
                  <c:v>663200</c:v>
                </c:pt>
                <c:pt idx="6633">
                  <c:v>663300</c:v>
                </c:pt>
                <c:pt idx="6634">
                  <c:v>663400</c:v>
                </c:pt>
                <c:pt idx="6635">
                  <c:v>663500</c:v>
                </c:pt>
                <c:pt idx="6636">
                  <c:v>663600</c:v>
                </c:pt>
                <c:pt idx="6637">
                  <c:v>663700</c:v>
                </c:pt>
                <c:pt idx="6638">
                  <c:v>663800</c:v>
                </c:pt>
                <c:pt idx="6639">
                  <c:v>663900</c:v>
                </c:pt>
                <c:pt idx="6640">
                  <c:v>664000</c:v>
                </c:pt>
                <c:pt idx="6641">
                  <c:v>664100</c:v>
                </c:pt>
                <c:pt idx="6642">
                  <c:v>664200</c:v>
                </c:pt>
                <c:pt idx="6643">
                  <c:v>664300</c:v>
                </c:pt>
                <c:pt idx="6644">
                  <c:v>664400</c:v>
                </c:pt>
                <c:pt idx="6645">
                  <c:v>664500</c:v>
                </c:pt>
                <c:pt idx="6646">
                  <c:v>664600</c:v>
                </c:pt>
                <c:pt idx="6647">
                  <c:v>664700</c:v>
                </c:pt>
                <c:pt idx="6648">
                  <c:v>664800</c:v>
                </c:pt>
                <c:pt idx="6649">
                  <c:v>664900</c:v>
                </c:pt>
                <c:pt idx="6650">
                  <c:v>665000</c:v>
                </c:pt>
                <c:pt idx="6651">
                  <c:v>665100</c:v>
                </c:pt>
                <c:pt idx="6652">
                  <c:v>665200</c:v>
                </c:pt>
                <c:pt idx="6653">
                  <c:v>665300</c:v>
                </c:pt>
                <c:pt idx="6654">
                  <c:v>665400</c:v>
                </c:pt>
                <c:pt idx="6655">
                  <c:v>665500</c:v>
                </c:pt>
                <c:pt idx="6656">
                  <c:v>665600</c:v>
                </c:pt>
                <c:pt idx="6657">
                  <c:v>665700</c:v>
                </c:pt>
                <c:pt idx="6658">
                  <c:v>665800</c:v>
                </c:pt>
                <c:pt idx="6659">
                  <c:v>665900</c:v>
                </c:pt>
                <c:pt idx="6660">
                  <c:v>666000</c:v>
                </c:pt>
                <c:pt idx="6661">
                  <c:v>666100</c:v>
                </c:pt>
                <c:pt idx="6662">
                  <c:v>666200</c:v>
                </c:pt>
                <c:pt idx="6663">
                  <c:v>666300</c:v>
                </c:pt>
                <c:pt idx="6664">
                  <c:v>666400</c:v>
                </c:pt>
                <c:pt idx="6665">
                  <c:v>666500</c:v>
                </c:pt>
                <c:pt idx="6666">
                  <c:v>666600</c:v>
                </c:pt>
                <c:pt idx="6667">
                  <c:v>666700</c:v>
                </c:pt>
                <c:pt idx="6668">
                  <c:v>666800</c:v>
                </c:pt>
                <c:pt idx="6669">
                  <c:v>666900</c:v>
                </c:pt>
                <c:pt idx="6670">
                  <c:v>667000</c:v>
                </c:pt>
                <c:pt idx="6671">
                  <c:v>667100</c:v>
                </c:pt>
                <c:pt idx="6672">
                  <c:v>667200</c:v>
                </c:pt>
                <c:pt idx="6673">
                  <c:v>667300</c:v>
                </c:pt>
                <c:pt idx="6674">
                  <c:v>667400</c:v>
                </c:pt>
                <c:pt idx="6675">
                  <c:v>667500</c:v>
                </c:pt>
                <c:pt idx="6676">
                  <c:v>667600</c:v>
                </c:pt>
                <c:pt idx="6677">
                  <c:v>667700</c:v>
                </c:pt>
                <c:pt idx="6678">
                  <c:v>667800</c:v>
                </c:pt>
                <c:pt idx="6679">
                  <c:v>667900</c:v>
                </c:pt>
                <c:pt idx="6680">
                  <c:v>668000</c:v>
                </c:pt>
                <c:pt idx="6681">
                  <c:v>668100</c:v>
                </c:pt>
                <c:pt idx="6682">
                  <c:v>668200</c:v>
                </c:pt>
                <c:pt idx="6683">
                  <c:v>668300</c:v>
                </c:pt>
                <c:pt idx="6684">
                  <c:v>668400</c:v>
                </c:pt>
                <c:pt idx="6685">
                  <c:v>668500</c:v>
                </c:pt>
                <c:pt idx="6686">
                  <c:v>668600</c:v>
                </c:pt>
                <c:pt idx="6687">
                  <c:v>668700</c:v>
                </c:pt>
                <c:pt idx="6688">
                  <c:v>668800</c:v>
                </c:pt>
                <c:pt idx="6689">
                  <c:v>668900</c:v>
                </c:pt>
                <c:pt idx="6690">
                  <c:v>669000</c:v>
                </c:pt>
                <c:pt idx="6691">
                  <c:v>669100</c:v>
                </c:pt>
                <c:pt idx="6692">
                  <c:v>669200</c:v>
                </c:pt>
                <c:pt idx="6693">
                  <c:v>669300</c:v>
                </c:pt>
                <c:pt idx="6694">
                  <c:v>669400</c:v>
                </c:pt>
                <c:pt idx="6695">
                  <c:v>669500</c:v>
                </c:pt>
                <c:pt idx="6696">
                  <c:v>669600</c:v>
                </c:pt>
                <c:pt idx="6697">
                  <c:v>669700</c:v>
                </c:pt>
                <c:pt idx="6698">
                  <c:v>669800</c:v>
                </c:pt>
                <c:pt idx="6699">
                  <c:v>669900</c:v>
                </c:pt>
                <c:pt idx="6700">
                  <c:v>670000</c:v>
                </c:pt>
                <c:pt idx="6701">
                  <c:v>670100</c:v>
                </c:pt>
                <c:pt idx="6702">
                  <c:v>670200</c:v>
                </c:pt>
                <c:pt idx="6703">
                  <c:v>670300</c:v>
                </c:pt>
                <c:pt idx="6704">
                  <c:v>670400</c:v>
                </c:pt>
                <c:pt idx="6705">
                  <c:v>670500</c:v>
                </c:pt>
                <c:pt idx="6706">
                  <c:v>670600</c:v>
                </c:pt>
                <c:pt idx="6707">
                  <c:v>670700</c:v>
                </c:pt>
                <c:pt idx="6708">
                  <c:v>670800</c:v>
                </c:pt>
                <c:pt idx="6709">
                  <c:v>670900</c:v>
                </c:pt>
                <c:pt idx="6710">
                  <c:v>671000</c:v>
                </c:pt>
                <c:pt idx="6711">
                  <c:v>671100</c:v>
                </c:pt>
                <c:pt idx="6712">
                  <c:v>671200</c:v>
                </c:pt>
                <c:pt idx="6713">
                  <c:v>671300</c:v>
                </c:pt>
                <c:pt idx="6714">
                  <c:v>671400</c:v>
                </c:pt>
                <c:pt idx="6715">
                  <c:v>671500</c:v>
                </c:pt>
                <c:pt idx="6716">
                  <c:v>671600</c:v>
                </c:pt>
                <c:pt idx="6717">
                  <c:v>671700</c:v>
                </c:pt>
                <c:pt idx="6718">
                  <c:v>671800</c:v>
                </c:pt>
                <c:pt idx="6719">
                  <c:v>671900</c:v>
                </c:pt>
                <c:pt idx="6720">
                  <c:v>672000</c:v>
                </c:pt>
                <c:pt idx="6721">
                  <c:v>672100</c:v>
                </c:pt>
                <c:pt idx="6722">
                  <c:v>672200</c:v>
                </c:pt>
                <c:pt idx="6723">
                  <c:v>672300</c:v>
                </c:pt>
                <c:pt idx="6724">
                  <c:v>672400</c:v>
                </c:pt>
                <c:pt idx="6725">
                  <c:v>672500</c:v>
                </c:pt>
                <c:pt idx="6726">
                  <c:v>672600</c:v>
                </c:pt>
                <c:pt idx="6727">
                  <c:v>672700</c:v>
                </c:pt>
                <c:pt idx="6728">
                  <c:v>672800</c:v>
                </c:pt>
                <c:pt idx="6729">
                  <c:v>672900</c:v>
                </c:pt>
                <c:pt idx="6730">
                  <c:v>673000</c:v>
                </c:pt>
                <c:pt idx="6731">
                  <c:v>673100</c:v>
                </c:pt>
                <c:pt idx="6732">
                  <c:v>673200</c:v>
                </c:pt>
                <c:pt idx="6733">
                  <c:v>673300</c:v>
                </c:pt>
                <c:pt idx="6734">
                  <c:v>673400</c:v>
                </c:pt>
                <c:pt idx="6735">
                  <c:v>673500</c:v>
                </c:pt>
                <c:pt idx="6736">
                  <c:v>673600</c:v>
                </c:pt>
                <c:pt idx="6737">
                  <c:v>673700</c:v>
                </c:pt>
                <c:pt idx="6738">
                  <c:v>673800</c:v>
                </c:pt>
                <c:pt idx="6739">
                  <c:v>673900</c:v>
                </c:pt>
                <c:pt idx="6740">
                  <c:v>674000</c:v>
                </c:pt>
                <c:pt idx="6741">
                  <c:v>674100</c:v>
                </c:pt>
                <c:pt idx="6742">
                  <c:v>674200</c:v>
                </c:pt>
                <c:pt idx="6743">
                  <c:v>674300</c:v>
                </c:pt>
                <c:pt idx="6744">
                  <c:v>674400</c:v>
                </c:pt>
                <c:pt idx="6745">
                  <c:v>674500</c:v>
                </c:pt>
                <c:pt idx="6746">
                  <c:v>674600</c:v>
                </c:pt>
                <c:pt idx="6747">
                  <c:v>674700</c:v>
                </c:pt>
                <c:pt idx="6748">
                  <c:v>674800</c:v>
                </c:pt>
                <c:pt idx="6749">
                  <c:v>674900</c:v>
                </c:pt>
                <c:pt idx="6750">
                  <c:v>675000</c:v>
                </c:pt>
                <c:pt idx="6751">
                  <c:v>675100</c:v>
                </c:pt>
                <c:pt idx="6752">
                  <c:v>675200</c:v>
                </c:pt>
                <c:pt idx="6753">
                  <c:v>675300</c:v>
                </c:pt>
                <c:pt idx="6754">
                  <c:v>675400</c:v>
                </c:pt>
                <c:pt idx="6755">
                  <c:v>675500</c:v>
                </c:pt>
                <c:pt idx="6756">
                  <c:v>675600</c:v>
                </c:pt>
                <c:pt idx="6757">
                  <c:v>675700</c:v>
                </c:pt>
                <c:pt idx="6758">
                  <c:v>675800</c:v>
                </c:pt>
                <c:pt idx="6759">
                  <c:v>675900</c:v>
                </c:pt>
                <c:pt idx="6760">
                  <c:v>676000</c:v>
                </c:pt>
                <c:pt idx="6761">
                  <c:v>676100</c:v>
                </c:pt>
                <c:pt idx="6762">
                  <c:v>676200</c:v>
                </c:pt>
                <c:pt idx="6763">
                  <c:v>676300</c:v>
                </c:pt>
                <c:pt idx="6764">
                  <c:v>676400</c:v>
                </c:pt>
                <c:pt idx="6765">
                  <c:v>676500</c:v>
                </c:pt>
                <c:pt idx="6766">
                  <c:v>676600</c:v>
                </c:pt>
                <c:pt idx="6767">
                  <c:v>676700</c:v>
                </c:pt>
                <c:pt idx="6768">
                  <c:v>676800</c:v>
                </c:pt>
                <c:pt idx="6769">
                  <c:v>676900</c:v>
                </c:pt>
                <c:pt idx="6770">
                  <c:v>677000</c:v>
                </c:pt>
                <c:pt idx="6771">
                  <c:v>677100</c:v>
                </c:pt>
                <c:pt idx="6772">
                  <c:v>677200</c:v>
                </c:pt>
                <c:pt idx="6773">
                  <c:v>677300</c:v>
                </c:pt>
                <c:pt idx="6774">
                  <c:v>677400</c:v>
                </c:pt>
                <c:pt idx="6775">
                  <c:v>677500</c:v>
                </c:pt>
                <c:pt idx="6776">
                  <c:v>677600</c:v>
                </c:pt>
                <c:pt idx="6777">
                  <c:v>677700</c:v>
                </c:pt>
                <c:pt idx="6778">
                  <c:v>677800</c:v>
                </c:pt>
                <c:pt idx="6779">
                  <c:v>677900</c:v>
                </c:pt>
                <c:pt idx="6780">
                  <c:v>678000</c:v>
                </c:pt>
                <c:pt idx="6781">
                  <c:v>678100</c:v>
                </c:pt>
                <c:pt idx="6782">
                  <c:v>678200</c:v>
                </c:pt>
                <c:pt idx="6783">
                  <c:v>678300</c:v>
                </c:pt>
                <c:pt idx="6784">
                  <c:v>678400</c:v>
                </c:pt>
                <c:pt idx="6785">
                  <c:v>678500</c:v>
                </c:pt>
                <c:pt idx="6786">
                  <c:v>678600</c:v>
                </c:pt>
                <c:pt idx="6787">
                  <c:v>678700</c:v>
                </c:pt>
                <c:pt idx="6788">
                  <c:v>678800</c:v>
                </c:pt>
                <c:pt idx="6789">
                  <c:v>678900</c:v>
                </c:pt>
                <c:pt idx="6790">
                  <c:v>679000</c:v>
                </c:pt>
                <c:pt idx="6791">
                  <c:v>679100</c:v>
                </c:pt>
                <c:pt idx="6792">
                  <c:v>679200</c:v>
                </c:pt>
                <c:pt idx="6793">
                  <c:v>679300</c:v>
                </c:pt>
                <c:pt idx="6794">
                  <c:v>679400</c:v>
                </c:pt>
                <c:pt idx="6795">
                  <c:v>679500</c:v>
                </c:pt>
                <c:pt idx="6796">
                  <c:v>679600</c:v>
                </c:pt>
                <c:pt idx="6797">
                  <c:v>679700</c:v>
                </c:pt>
                <c:pt idx="6798">
                  <c:v>679800</c:v>
                </c:pt>
                <c:pt idx="6799">
                  <c:v>679900</c:v>
                </c:pt>
                <c:pt idx="6800">
                  <c:v>680000</c:v>
                </c:pt>
                <c:pt idx="6801">
                  <c:v>680100</c:v>
                </c:pt>
                <c:pt idx="6802">
                  <c:v>680200</c:v>
                </c:pt>
                <c:pt idx="6803">
                  <c:v>680300</c:v>
                </c:pt>
                <c:pt idx="6804">
                  <c:v>680400</c:v>
                </c:pt>
                <c:pt idx="6805">
                  <c:v>680500</c:v>
                </c:pt>
                <c:pt idx="6806">
                  <c:v>680600</c:v>
                </c:pt>
                <c:pt idx="6807">
                  <c:v>680700</c:v>
                </c:pt>
                <c:pt idx="6808">
                  <c:v>680800</c:v>
                </c:pt>
                <c:pt idx="6809">
                  <c:v>680900</c:v>
                </c:pt>
                <c:pt idx="6810">
                  <c:v>681000</c:v>
                </c:pt>
                <c:pt idx="6811">
                  <c:v>681100</c:v>
                </c:pt>
                <c:pt idx="6812">
                  <c:v>681200</c:v>
                </c:pt>
                <c:pt idx="6813">
                  <c:v>681300</c:v>
                </c:pt>
                <c:pt idx="6814">
                  <c:v>681400</c:v>
                </c:pt>
                <c:pt idx="6815">
                  <c:v>681500</c:v>
                </c:pt>
                <c:pt idx="6816">
                  <c:v>681600</c:v>
                </c:pt>
                <c:pt idx="6817">
                  <c:v>681700</c:v>
                </c:pt>
                <c:pt idx="6818">
                  <c:v>681800</c:v>
                </c:pt>
                <c:pt idx="6819">
                  <c:v>681900</c:v>
                </c:pt>
                <c:pt idx="6820">
                  <c:v>682000</c:v>
                </c:pt>
                <c:pt idx="6821">
                  <c:v>682100</c:v>
                </c:pt>
                <c:pt idx="6822">
                  <c:v>682200</c:v>
                </c:pt>
                <c:pt idx="6823">
                  <c:v>682300</c:v>
                </c:pt>
                <c:pt idx="6824">
                  <c:v>682400</c:v>
                </c:pt>
                <c:pt idx="6825">
                  <c:v>682500</c:v>
                </c:pt>
                <c:pt idx="6826">
                  <c:v>682600</c:v>
                </c:pt>
                <c:pt idx="6827">
                  <c:v>682700</c:v>
                </c:pt>
                <c:pt idx="6828">
                  <c:v>682800</c:v>
                </c:pt>
                <c:pt idx="6829">
                  <c:v>682900</c:v>
                </c:pt>
                <c:pt idx="6830">
                  <c:v>683000</c:v>
                </c:pt>
                <c:pt idx="6831">
                  <c:v>683100</c:v>
                </c:pt>
                <c:pt idx="6832">
                  <c:v>683200</c:v>
                </c:pt>
                <c:pt idx="6833">
                  <c:v>683300</c:v>
                </c:pt>
                <c:pt idx="6834">
                  <c:v>683400</c:v>
                </c:pt>
                <c:pt idx="6835">
                  <c:v>683500</c:v>
                </c:pt>
                <c:pt idx="6836">
                  <c:v>683600</c:v>
                </c:pt>
                <c:pt idx="6837">
                  <c:v>683700</c:v>
                </c:pt>
                <c:pt idx="6838">
                  <c:v>683800</c:v>
                </c:pt>
                <c:pt idx="6839">
                  <c:v>683900</c:v>
                </c:pt>
                <c:pt idx="6840">
                  <c:v>684000</c:v>
                </c:pt>
                <c:pt idx="6841">
                  <c:v>684100</c:v>
                </c:pt>
                <c:pt idx="6842">
                  <c:v>684200</c:v>
                </c:pt>
                <c:pt idx="6843">
                  <c:v>684300</c:v>
                </c:pt>
                <c:pt idx="6844">
                  <c:v>684400</c:v>
                </c:pt>
                <c:pt idx="6845">
                  <c:v>684500</c:v>
                </c:pt>
                <c:pt idx="6846">
                  <c:v>684600</c:v>
                </c:pt>
                <c:pt idx="6847">
                  <c:v>684700</c:v>
                </c:pt>
                <c:pt idx="6848">
                  <c:v>684800</c:v>
                </c:pt>
                <c:pt idx="6849">
                  <c:v>684900</c:v>
                </c:pt>
                <c:pt idx="6850">
                  <c:v>685000</c:v>
                </c:pt>
                <c:pt idx="6851">
                  <c:v>685100</c:v>
                </c:pt>
                <c:pt idx="6852">
                  <c:v>685200</c:v>
                </c:pt>
                <c:pt idx="6853">
                  <c:v>685300</c:v>
                </c:pt>
                <c:pt idx="6854">
                  <c:v>685400</c:v>
                </c:pt>
                <c:pt idx="6855">
                  <c:v>685500</c:v>
                </c:pt>
                <c:pt idx="6856">
                  <c:v>685600</c:v>
                </c:pt>
                <c:pt idx="6857">
                  <c:v>685700</c:v>
                </c:pt>
                <c:pt idx="6858">
                  <c:v>685800</c:v>
                </c:pt>
                <c:pt idx="6859">
                  <c:v>685900</c:v>
                </c:pt>
                <c:pt idx="6860">
                  <c:v>686000</c:v>
                </c:pt>
                <c:pt idx="6861">
                  <c:v>686100</c:v>
                </c:pt>
                <c:pt idx="6862">
                  <c:v>686200</c:v>
                </c:pt>
                <c:pt idx="6863">
                  <c:v>686300</c:v>
                </c:pt>
                <c:pt idx="6864">
                  <c:v>686400</c:v>
                </c:pt>
                <c:pt idx="6865">
                  <c:v>686500</c:v>
                </c:pt>
                <c:pt idx="6866">
                  <c:v>686600</c:v>
                </c:pt>
                <c:pt idx="6867">
                  <c:v>686700</c:v>
                </c:pt>
                <c:pt idx="6868">
                  <c:v>686800</c:v>
                </c:pt>
                <c:pt idx="6869">
                  <c:v>686900</c:v>
                </c:pt>
                <c:pt idx="6870">
                  <c:v>687000</c:v>
                </c:pt>
                <c:pt idx="6871">
                  <c:v>687100</c:v>
                </c:pt>
                <c:pt idx="6872">
                  <c:v>687200</c:v>
                </c:pt>
                <c:pt idx="6873">
                  <c:v>687300</c:v>
                </c:pt>
                <c:pt idx="6874">
                  <c:v>687400</c:v>
                </c:pt>
                <c:pt idx="6875">
                  <c:v>687500</c:v>
                </c:pt>
                <c:pt idx="6876">
                  <c:v>687600</c:v>
                </c:pt>
                <c:pt idx="6877">
                  <c:v>687700</c:v>
                </c:pt>
                <c:pt idx="6878">
                  <c:v>687800</c:v>
                </c:pt>
                <c:pt idx="6879">
                  <c:v>687900</c:v>
                </c:pt>
                <c:pt idx="6880">
                  <c:v>688000</c:v>
                </c:pt>
                <c:pt idx="6881">
                  <c:v>688100</c:v>
                </c:pt>
                <c:pt idx="6882">
                  <c:v>688200</c:v>
                </c:pt>
                <c:pt idx="6883">
                  <c:v>688300</c:v>
                </c:pt>
                <c:pt idx="6884">
                  <c:v>688400</c:v>
                </c:pt>
                <c:pt idx="6885">
                  <c:v>688500</c:v>
                </c:pt>
                <c:pt idx="6886">
                  <c:v>688600</c:v>
                </c:pt>
                <c:pt idx="6887">
                  <c:v>688700</c:v>
                </c:pt>
                <c:pt idx="6888">
                  <c:v>688800</c:v>
                </c:pt>
                <c:pt idx="6889">
                  <c:v>688900</c:v>
                </c:pt>
                <c:pt idx="6890">
                  <c:v>689000</c:v>
                </c:pt>
                <c:pt idx="6891">
                  <c:v>689100</c:v>
                </c:pt>
                <c:pt idx="6892">
                  <c:v>689200</c:v>
                </c:pt>
                <c:pt idx="6893">
                  <c:v>689300</c:v>
                </c:pt>
                <c:pt idx="6894">
                  <c:v>689400</c:v>
                </c:pt>
                <c:pt idx="6895">
                  <c:v>689500</c:v>
                </c:pt>
                <c:pt idx="6896">
                  <c:v>689600</c:v>
                </c:pt>
                <c:pt idx="6897">
                  <c:v>689700</c:v>
                </c:pt>
                <c:pt idx="6898">
                  <c:v>689800</c:v>
                </c:pt>
                <c:pt idx="6899">
                  <c:v>689900</c:v>
                </c:pt>
                <c:pt idx="6900">
                  <c:v>690000</c:v>
                </c:pt>
                <c:pt idx="6901">
                  <c:v>690100</c:v>
                </c:pt>
                <c:pt idx="6902">
                  <c:v>690200</c:v>
                </c:pt>
                <c:pt idx="6903">
                  <c:v>690300</c:v>
                </c:pt>
                <c:pt idx="6904">
                  <c:v>690400</c:v>
                </c:pt>
                <c:pt idx="6905">
                  <c:v>690500</c:v>
                </c:pt>
                <c:pt idx="6906">
                  <c:v>690600</c:v>
                </c:pt>
                <c:pt idx="6907">
                  <c:v>690700</c:v>
                </c:pt>
                <c:pt idx="6908">
                  <c:v>690800</c:v>
                </c:pt>
                <c:pt idx="6909">
                  <c:v>690900</c:v>
                </c:pt>
                <c:pt idx="6910">
                  <c:v>691000</c:v>
                </c:pt>
                <c:pt idx="6911">
                  <c:v>691100</c:v>
                </c:pt>
                <c:pt idx="6912">
                  <c:v>691200</c:v>
                </c:pt>
                <c:pt idx="6913">
                  <c:v>691300</c:v>
                </c:pt>
                <c:pt idx="6914">
                  <c:v>691400</c:v>
                </c:pt>
                <c:pt idx="6915">
                  <c:v>691500</c:v>
                </c:pt>
                <c:pt idx="6916">
                  <c:v>691600</c:v>
                </c:pt>
                <c:pt idx="6917">
                  <c:v>691700</c:v>
                </c:pt>
                <c:pt idx="6918">
                  <c:v>691800</c:v>
                </c:pt>
                <c:pt idx="6919">
                  <c:v>691900</c:v>
                </c:pt>
                <c:pt idx="6920">
                  <c:v>692000</c:v>
                </c:pt>
                <c:pt idx="6921">
                  <c:v>692100</c:v>
                </c:pt>
                <c:pt idx="6922">
                  <c:v>692200</c:v>
                </c:pt>
                <c:pt idx="6923">
                  <c:v>692300</c:v>
                </c:pt>
                <c:pt idx="6924">
                  <c:v>692400</c:v>
                </c:pt>
                <c:pt idx="6925">
                  <c:v>692500</c:v>
                </c:pt>
                <c:pt idx="6926">
                  <c:v>692600</c:v>
                </c:pt>
                <c:pt idx="6927">
                  <c:v>692700</c:v>
                </c:pt>
                <c:pt idx="6928">
                  <c:v>692800</c:v>
                </c:pt>
                <c:pt idx="6929">
                  <c:v>692900</c:v>
                </c:pt>
                <c:pt idx="6930">
                  <c:v>693000</c:v>
                </c:pt>
                <c:pt idx="6931">
                  <c:v>693100</c:v>
                </c:pt>
                <c:pt idx="6932">
                  <c:v>693200</c:v>
                </c:pt>
                <c:pt idx="6933">
                  <c:v>693300</c:v>
                </c:pt>
                <c:pt idx="6934">
                  <c:v>693400</c:v>
                </c:pt>
                <c:pt idx="6935">
                  <c:v>693500</c:v>
                </c:pt>
                <c:pt idx="6936">
                  <c:v>693600</c:v>
                </c:pt>
                <c:pt idx="6937">
                  <c:v>693700</c:v>
                </c:pt>
                <c:pt idx="6938">
                  <c:v>693800</c:v>
                </c:pt>
                <c:pt idx="6939">
                  <c:v>693900</c:v>
                </c:pt>
                <c:pt idx="6940">
                  <c:v>694000</c:v>
                </c:pt>
                <c:pt idx="6941">
                  <c:v>694100</c:v>
                </c:pt>
                <c:pt idx="6942">
                  <c:v>694200</c:v>
                </c:pt>
                <c:pt idx="6943">
                  <c:v>694300</c:v>
                </c:pt>
                <c:pt idx="6944">
                  <c:v>694400</c:v>
                </c:pt>
                <c:pt idx="6945">
                  <c:v>694500</c:v>
                </c:pt>
                <c:pt idx="6946">
                  <c:v>694600</c:v>
                </c:pt>
                <c:pt idx="6947">
                  <c:v>694700</c:v>
                </c:pt>
                <c:pt idx="6948">
                  <c:v>694800</c:v>
                </c:pt>
                <c:pt idx="6949">
                  <c:v>694900</c:v>
                </c:pt>
                <c:pt idx="6950">
                  <c:v>695000</c:v>
                </c:pt>
                <c:pt idx="6951">
                  <c:v>695100</c:v>
                </c:pt>
                <c:pt idx="6952">
                  <c:v>695200</c:v>
                </c:pt>
                <c:pt idx="6953">
                  <c:v>695300</c:v>
                </c:pt>
                <c:pt idx="6954">
                  <c:v>695400</c:v>
                </c:pt>
                <c:pt idx="6955">
                  <c:v>695500</c:v>
                </c:pt>
                <c:pt idx="6956">
                  <c:v>695600</c:v>
                </c:pt>
                <c:pt idx="6957">
                  <c:v>695700</c:v>
                </c:pt>
                <c:pt idx="6958">
                  <c:v>695800</c:v>
                </c:pt>
                <c:pt idx="6959">
                  <c:v>695900</c:v>
                </c:pt>
                <c:pt idx="6960">
                  <c:v>696000</c:v>
                </c:pt>
                <c:pt idx="6961">
                  <c:v>696100</c:v>
                </c:pt>
                <c:pt idx="6962">
                  <c:v>696200</c:v>
                </c:pt>
                <c:pt idx="6963">
                  <c:v>696300</c:v>
                </c:pt>
                <c:pt idx="6964">
                  <c:v>696400</c:v>
                </c:pt>
                <c:pt idx="6965">
                  <c:v>696500</c:v>
                </c:pt>
                <c:pt idx="6966">
                  <c:v>696600</c:v>
                </c:pt>
                <c:pt idx="6967">
                  <c:v>696700</c:v>
                </c:pt>
                <c:pt idx="6968">
                  <c:v>696800</c:v>
                </c:pt>
                <c:pt idx="6969">
                  <c:v>696900</c:v>
                </c:pt>
                <c:pt idx="6970">
                  <c:v>697000</c:v>
                </c:pt>
                <c:pt idx="6971">
                  <c:v>697100</c:v>
                </c:pt>
                <c:pt idx="6972">
                  <c:v>697200</c:v>
                </c:pt>
                <c:pt idx="6973">
                  <c:v>697300</c:v>
                </c:pt>
                <c:pt idx="6974">
                  <c:v>697400</c:v>
                </c:pt>
                <c:pt idx="6975">
                  <c:v>697500</c:v>
                </c:pt>
                <c:pt idx="6976">
                  <c:v>697600</c:v>
                </c:pt>
                <c:pt idx="6977">
                  <c:v>697700</c:v>
                </c:pt>
                <c:pt idx="6978">
                  <c:v>697800</c:v>
                </c:pt>
                <c:pt idx="6979">
                  <c:v>697900</c:v>
                </c:pt>
                <c:pt idx="6980">
                  <c:v>698000</c:v>
                </c:pt>
                <c:pt idx="6981">
                  <c:v>698100</c:v>
                </c:pt>
                <c:pt idx="6982">
                  <c:v>698200</c:v>
                </c:pt>
                <c:pt idx="6983">
                  <c:v>698300</c:v>
                </c:pt>
                <c:pt idx="6984">
                  <c:v>698400</c:v>
                </c:pt>
                <c:pt idx="6985">
                  <c:v>698500</c:v>
                </c:pt>
                <c:pt idx="6986">
                  <c:v>698600</c:v>
                </c:pt>
                <c:pt idx="6987">
                  <c:v>698700</c:v>
                </c:pt>
                <c:pt idx="6988">
                  <c:v>698800</c:v>
                </c:pt>
                <c:pt idx="6989">
                  <c:v>698900</c:v>
                </c:pt>
                <c:pt idx="6990">
                  <c:v>699000</c:v>
                </c:pt>
                <c:pt idx="6991">
                  <c:v>699100</c:v>
                </c:pt>
                <c:pt idx="6992">
                  <c:v>699200</c:v>
                </c:pt>
                <c:pt idx="6993">
                  <c:v>699300</c:v>
                </c:pt>
                <c:pt idx="6994">
                  <c:v>699400</c:v>
                </c:pt>
                <c:pt idx="6995">
                  <c:v>699500</c:v>
                </c:pt>
                <c:pt idx="6996">
                  <c:v>699600</c:v>
                </c:pt>
                <c:pt idx="6997">
                  <c:v>699700</c:v>
                </c:pt>
                <c:pt idx="6998">
                  <c:v>699800</c:v>
                </c:pt>
                <c:pt idx="6999">
                  <c:v>699900</c:v>
                </c:pt>
                <c:pt idx="7000">
                  <c:v>700000</c:v>
                </c:pt>
              </c:numCache>
            </c:numRef>
          </c:cat>
          <c:val>
            <c:numRef>
              <c:f>'2023 (3)'!$C$4:$C$7004</c:f>
              <c:numCache>
                <c:formatCode>0%</c:formatCode>
                <c:ptCount val="700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0</c:v>
                </c:pt>
                <c:pt idx="363">
                  <c:v>0</c:v>
                </c:pt>
                <c:pt idx="364">
                  <c:v>0</c:v>
                </c:pt>
                <c:pt idx="365">
                  <c:v>0</c:v>
                </c:pt>
                <c:pt idx="366">
                  <c:v>0</c:v>
                </c:pt>
                <c:pt idx="367">
                  <c:v>0</c:v>
                </c:pt>
                <c:pt idx="368">
                  <c:v>0</c:v>
                </c:pt>
                <c:pt idx="369">
                  <c:v>0</c:v>
                </c:pt>
                <c:pt idx="370">
                  <c:v>0</c:v>
                </c:pt>
                <c:pt idx="371">
                  <c:v>0</c:v>
                </c:pt>
                <c:pt idx="372">
                  <c:v>0</c:v>
                </c:pt>
                <c:pt idx="373">
                  <c:v>0</c:v>
                </c:pt>
                <c:pt idx="374">
                  <c:v>0</c:v>
                </c:pt>
                <c:pt idx="375">
                  <c:v>0</c:v>
                </c:pt>
                <c:pt idx="376">
                  <c:v>0</c:v>
                </c:pt>
                <c:pt idx="377">
                  <c:v>0</c:v>
                </c:pt>
                <c:pt idx="378">
                  <c:v>0</c:v>
                </c:pt>
                <c:pt idx="379">
                  <c:v>0</c:v>
                </c:pt>
                <c:pt idx="380">
                  <c:v>0</c:v>
                </c:pt>
                <c:pt idx="381">
                  <c:v>0</c:v>
                </c:pt>
                <c:pt idx="382">
                  <c:v>0</c:v>
                </c:pt>
                <c:pt idx="383">
                  <c:v>0</c:v>
                </c:pt>
                <c:pt idx="384">
                  <c:v>0</c:v>
                </c:pt>
                <c:pt idx="385">
                  <c:v>0</c:v>
                </c:pt>
                <c:pt idx="386">
                  <c:v>0</c:v>
                </c:pt>
                <c:pt idx="387">
                  <c:v>0</c:v>
                </c:pt>
                <c:pt idx="388">
                  <c:v>0</c:v>
                </c:pt>
                <c:pt idx="389">
                  <c:v>0</c:v>
                </c:pt>
                <c:pt idx="390">
                  <c:v>0</c:v>
                </c:pt>
                <c:pt idx="391">
                  <c:v>0</c:v>
                </c:pt>
                <c:pt idx="392">
                  <c:v>0</c:v>
                </c:pt>
                <c:pt idx="393">
                  <c:v>0</c:v>
                </c:pt>
                <c:pt idx="394">
                  <c:v>0</c:v>
                </c:pt>
                <c:pt idx="395">
                  <c:v>0</c:v>
                </c:pt>
                <c:pt idx="396">
                  <c:v>0</c:v>
                </c:pt>
                <c:pt idx="397">
                  <c:v>0</c:v>
                </c:pt>
                <c:pt idx="398">
                  <c:v>0</c:v>
                </c:pt>
                <c:pt idx="399">
                  <c:v>0</c:v>
                </c:pt>
                <c:pt idx="400">
                  <c:v>0</c:v>
                </c:pt>
                <c:pt idx="401">
                  <c:v>0</c:v>
                </c:pt>
                <c:pt idx="402">
                  <c:v>0</c:v>
                </c:pt>
                <c:pt idx="403">
                  <c:v>0</c:v>
                </c:pt>
                <c:pt idx="404">
                  <c:v>0</c:v>
                </c:pt>
                <c:pt idx="405">
                  <c:v>0</c:v>
                </c:pt>
                <c:pt idx="406">
                  <c:v>0</c:v>
                </c:pt>
                <c:pt idx="407">
                  <c:v>0</c:v>
                </c:pt>
                <c:pt idx="408">
                  <c:v>0</c:v>
                </c:pt>
                <c:pt idx="409">
                  <c:v>0</c:v>
                </c:pt>
                <c:pt idx="410">
                  <c:v>0</c:v>
                </c:pt>
                <c:pt idx="411">
                  <c:v>0</c:v>
                </c:pt>
                <c:pt idx="412">
                  <c:v>0</c:v>
                </c:pt>
                <c:pt idx="413">
                  <c:v>0</c:v>
                </c:pt>
                <c:pt idx="414">
                  <c:v>0</c:v>
                </c:pt>
                <c:pt idx="415">
                  <c:v>0</c:v>
                </c:pt>
                <c:pt idx="416">
                  <c:v>0</c:v>
                </c:pt>
                <c:pt idx="417">
                  <c:v>0</c:v>
                </c:pt>
                <c:pt idx="418">
                  <c:v>0</c:v>
                </c:pt>
                <c:pt idx="419">
                  <c:v>0</c:v>
                </c:pt>
                <c:pt idx="420">
                  <c:v>0</c:v>
                </c:pt>
                <c:pt idx="421">
                  <c:v>0</c:v>
                </c:pt>
                <c:pt idx="422">
                  <c:v>0</c:v>
                </c:pt>
                <c:pt idx="423">
                  <c:v>0</c:v>
                </c:pt>
                <c:pt idx="424">
                  <c:v>0</c:v>
                </c:pt>
                <c:pt idx="425">
                  <c:v>0</c:v>
                </c:pt>
                <c:pt idx="426">
                  <c:v>0</c:v>
                </c:pt>
                <c:pt idx="427">
                  <c:v>0</c:v>
                </c:pt>
                <c:pt idx="428">
                  <c:v>0</c:v>
                </c:pt>
                <c:pt idx="429">
                  <c:v>0</c:v>
                </c:pt>
                <c:pt idx="430">
                  <c:v>0</c:v>
                </c:pt>
                <c:pt idx="431">
                  <c:v>0</c:v>
                </c:pt>
                <c:pt idx="432">
                  <c:v>0</c:v>
                </c:pt>
                <c:pt idx="433">
                  <c:v>0</c:v>
                </c:pt>
                <c:pt idx="434">
                  <c:v>0</c:v>
                </c:pt>
                <c:pt idx="435">
                  <c:v>0</c:v>
                </c:pt>
                <c:pt idx="436">
                  <c:v>0</c:v>
                </c:pt>
                <c:pt idx="437">
                  <c:v>0</c:v>
                </c:pt>
                <c:pt idx="438">
                  <c:v>0</c:v>
                </c:pt>
                <c:pt idx="439">
                  <c:v>0</c:v>
                </c:pt>
                <c:pt idx="440">
                  <c:v>0</c:v>
                </c:pt>
                <c:pt idx="441">
                  <c:v>0</c:v>
                </c:pt>
                <c:pt idx="442">
                  <c:v>0</c:v>
                </c:pt>
                <c:pt idx="443">
                  <c:v>0</c:v>
                </c:pt>
                <c:pt idx="444">
                  <c:v>0</c:v>
                </c:pt>
                <c:pt idx="445">
                  <c:v>0</c:v>
                </c:pt>
                <c:pt idx="446">
                  <c:v>0</c:v>
                </c:pt>
                <c:pt idx="447">
                  <c:v>0</c:v>
                </c:pt>
                <c:pt idx="448">
                  <c:v>0</c:v>
                </c:pt>
                <c:pt idx="449">
                  <c:v>0</c:v>
                </c:pt>
                <c:pt idx="450">
                  <c:v>0</c:v>
                </c:pt>
                <c:pt idx="451">
                  <c:v>0</c:v>
                </c:pt>
                <c:pt idx="452">
                  <c:v>0</c:v>
                </c:pt>
                <c:pt idx="453">
                  <c:v>0</c:v>
                </c:pt>
                <c:pt idx="454">
                  <c:v>0</c:v>
                </c:pt>
                <c:pt idx="455">
                  <c:v>0</c:v>
                </c:pt>
                <c:pt idx="456">
                  <c:v>0</c:v>
                </c:pt>
                <c:pt idx="457">
                  <c:v>0</c:v>
                </c:pt>
                <c:pt idx="458">
                  <c:v>0</c:v>
                </c:pt>
                <c:pt idx="459">
                  <c:v>0</c:v>
                </c:pt>
                <c:pt idx="460">
                  <c:v>0</c:v>
                </c:pt>
                <c:pt idx="461">
                  <c:v>0</c:v>
                </c:pt>
                <c:pt idx="462">
                  <c:v>0</c:v>
                </c:pt>
                <c:pt idx="463">
                  <c:v>0</c:v>
                </c:pt>
                <c:pt idx="464">
                  <c:v>0</c:v>
                </c:pt>
                <c:pt idx="465">
                  <c:v>0</c:v>
                </c:pt>
                <c:pt idx="466">
                  <c:v>0</c:v>
                </c:pt>
                <c:pt idx="467">
                  <c:v>0</c:v>
                </c:pt>
                <c:pt idx="468">
                  <c:v>0</c:v>
                </c:pt>
                <c:pt idx="469">
                  <c:v>0</c:v>
                </c:pt>
                <c:pt idx="470">
                  <c:v>0</c:v>
                </c:pt>
                <c:pt idx="471">
                  <c:v>0</c:v>
                </c:pt>
                <c:pt idx="472">
                  <c:v>0</c:v>
                </c:pt>
                <c:pt idx="473">
                  <c:v>0</c:v>
                </c:pt>
                <c:pt idx="474">
                  <c:v>0</c:v>
                </c:pt>
                <c:pt idx="475">
                  <c:v>0</c:v>
                </c:pt>
                <c:pt idx="476">
                  <c:v>0</c:v>
                </c:pt>
                <c:pt idx="477">
                  <c:v>0</c:v>
                </c:pt>
                <c:pt idx="478">
                  <c:v>0</c:v>
                </c:pt>
                <c:pt idx="479">
                  <c:v>0</c:v>
                </c:pt>
                <c:pt idx="480">
                  <c:v>0</c:v>
                </c:pt>
                <c:pt idx="481">
                  <c:v>0</c:v>
                </c:pt>
                <c:pt idx="482">
                  <c:v>0</c:v>
                </c:pt>
                <c:pt idx="483">
                  <c:v>0</c:v>
                </c:pt>
                <c:pt idx="484">
                  <c:v>0</c:v>
                </c:pt>
                <c:pt idx="485">
                  <c:v>0</c:v>
                </c:pt>
                <c:pt idx="486">
                  <c:v>0</c:v>
                </c:pt>
                <c:pt idx="487">
                  <c:v>0</c:v>
                </c:pt>
                <c:pt idx="488">
                  <c:v>0</c:v>
                </c:pt>
                <c:pt idx="489">
                  <c:v>0</c:v>
                </c:pt>
                <c:pt idx="490">
                  <c:v>0</c:v>
                </c:pt>
                <c:pt idx="491">
                  <c:v>0</c:v>
                </c:pt>
                <c:pt idx="492">
                  <c:v>0</c:v>
                </c:pt>
                <c:pt idx="493">
                  <c:v>0</c:v>
                </c:pt>
                <c:pt idx="494">
                  <c:v>0</c:v>
                </c:pt>
                <c:pt idx="495">
                  <c:v>0</c:v>
                </c:pt>
                <c:pt idx="496">
                  <c:v>0</c:v>
                </c:pt>
                <c:pt idx="497">
                  <c:v>0</c:v>
                </c:pt>
                <c:pt idx="498">
                  <c:v>0</c:v>
                </c:pt>
                <c:pt idx="499">
                  <c:v>0</c:v>
                </c:pt>
                <c:pt idx="500">
                  <c:v>0</c:v>
                </c:pt>
                <c:pt idx="501">
                  <c:v>0</c:v>
                </c:pt>
                <c:pt idx="502">
                  <c:v>0</c:v>
                </c:pt>
                <c:pt idx="503">
                  <c:v>0</c:v>
                </c:pt>
                <c:pt idx="504">
                  <c:v>0</c:v>
                </c:pt>
                <c:pt idx="505">
                  <c:v>0</c:v>
                </c:pt>
                <c:pt idx="506">
                  <c:v>0</c:v>
                </c:pt>
                <c:pt idx="507">
                  <c:v>0</c:v>
                </c:pt>
                <c:pt idx="508">
                  <c:v>0</c:v>
                </c:pt>
                <c:pt idx="509">
                  <c:v>0</c:v>
                </c:pt>
                <c:pt idx="510">
                  <c:v>0</c:v>
                </c:pt>
                <c:pt idx="511">
                  <c:v>0</c:v>
                </c:pt>
                <c:pt idx="512">
                  <c:v>0</c:v>
                </c:pt>
                <c:pt idx="513">
                  <c:v>0</c:v>
                </c:pt>
                <c:pt idx="514">
                  <c:v>0</c:v>
                </c:pt>
                <c:pt idx="515">
                  <c:v>0</c:v>
                </c:pt>
                <c:pt idx="516">
                  <c:v>0</c:v>
                </c:pt>
                <c:pt idx="517">
                  <c:v>0</c:v>
                </c:pt>
                <c:pt idx="518">
                  <c:v>0</c:v>
                </c:pt>
                <c:pt idx="519">
                  <c:v>0</c:v>
                </c:pt>
                <c:pt idx="520">
                  <c:v>0</c:v>
                </c:pt>
                <c:pt idx="521">
                  <c:v>0</c:v>
                </c:pt>
                <c:pt idx="522">
                  <c:v>0</c:v>
                </c:pt>
                <c:pt idx="523">
                  <c:v>0</c:v>
                </c:pt>
                <c:pt idx="524">
                  <c:v>0</c:v>
                </c:pt>
                <c:pt idx="525">
                  <c:v>0</c:v>
                </c:pt>
                <c:pt idx="526">
                  <c:v>0</c:v>
                </c:pt>
                <c:pt idx="527">
                  <c:v>0</c:v>
                </c:pt>
                <c:pt idx="528">
                  <c:v>0</c:v>
                </c:pt>
                <c:pt idx="529">
                  <c:v>0</c:v>
                </c:pt>
                <c:pt idx="530">
                  <c:v>0</c:v>
                </c:pt>
                <c:pt idx="531">
                  <c:v>0</c:v>
                </c:pt>
                <c:pt idx="532">
                  <c:v>0</c:v>
                </c:pt>
                <c:pt idx="533">
                  <c:v>0</c:v>
                </c:pt>
                <c:pt idx="534">
                  <c:v>0</c:v>
                </c:pt>
                <c:pt idx="535">
                  <c:v>0</c:v>
                </c:pt>
                <c:pt idx="536">
                  <c:v>0</c:v>
                </c:pt>
                <c:pt idx="537">
                  <c:v>0</c:v>
                </c:pt>
                <c:pt idx="538">
                  <c:v>0</c:v>
                </c:pt>
                <c:pt idx="539">
                  <c:v>0</c:v>
                </c:pt>
                <c:pt idx="540">
                  <c:v>0</c:v>
                </c:pt>
                <c:pt idx="541">
                  <c:v>0</c:v>
                </c:pt>
                <c:pt idx="542">
                  <c:v>0</c:v>
                </c:pt>
                <c:pt idx="543">
                  <c:v>0</c:v>
                </c:pt>
                <c:pt idx="544">
                  <c:v>0</c:v>
                </c:pt>
                <c:pt idx="545">
                  <c:v>0</c:v>
                </c:pt>
                <c:pt idx="546">
                  <c:v>0</c:v>
                </c:pt>
                <c:pt idx="547">
                  <c:v>0</c:v>
                </c:pt>
                <c:pt idx="548">
                  <c:v>0</c:v>
                </c:pt>
                <c:pt idx="549">
                  <c:v>0</c:v>
                </c:pt>
                <c:pt idx="550">
                  <c:v>0</c:v>
                </c:pt>
                <c:pt idx="551">
                  <c:v>0</c:v>
                </c:pt>
                <c:pt idx="552">
                  <c:v>0</c:v>
                </c:pt>
                <c:pt idx="553">
                  <c:v>0</c:v>
                </c:pt>
                <c:pt idx="554">
                  <c:v>0</c:v>
                </c:pt>
                <c:pt idx="555">
                  <c:v>0</c:v>
                </c:pt>
                <c:pt idx="556">
                  <c:v>0</c:v>
                </c:pt>
                <c:pt idx="557">
                  <c:v>0</c:v>
                </c:pt>
                <c:pt idx="558">
                  <c:v>0</c:v>
                </c:pt>
                <c:pt idx="559">
                  <c:v>0</c:v>
                </c:pt>
                <c:pt idx="560">
                  <c:v>0</c:v>
                </c:pt>
                <c:pt idx="561">
                  <c:v>0</c:v>
                </c:pt>
                <c:pt idx="562">
                  <c:v>0</c:v>
                </c:pt>
                <c:pt idx="563">
                  <c:v>0</c:v>
                </c:pt>
                <c:pt idx="564">
                  <c:v>0</c:v>
                </c:pt>
                <c:pt idx="565">
                  <c:v>0</c:v>
                </c:pt>
                <c:pt idx="566">
                  <c:v>0</c:v>
                </c:pt>
                <c:pt idx="567">
                  <c:v>0</c:v>
                </c:pt>
                <c:pt idx="568">
                  <c:v>0</c:v>
                </c:pt>
                <c:pt idx="569">
                  <c:v>0</c:v>
                </c:pt>
                <c:pt idx="570">
                  <c:v>0</c:v>
                </c:pt>
                <c:pt idx="571">
                  <c:v>0</c:v>
                </c:pt>
                <c:pt idx="572">
                  <c:v>0</c:v>
                </c:pt>
                <c:pt idx="573">
                  <c:v>0</c:v>
                </c:pt>
                <c:pt idx="574">
                  <c:v>0</c:v>
                </c:pt>
                <c:pt idx="575">
                  <c:v>0</c:v>
                </c:pt>
                <c:pt idx="576">
                  <c:v>0</c:v>
                </c:pt>
                <c:pt idx="577">
                  <c:v>0</c:v>
                </c:pt>
                <c:pt idx="578">
                  <c:v>0</c:v>
                </c:pt>
                <c:pt idx="579">
                  <c:v>0</c:v>
                </c:pt>
                <c:pt idx="580">
                  <c:v>0</c:v>
                </c:pt>
                <c:pt idx="581">
                  <c:v>0</c:v>
                </c:pt>
                <c:pt idx="582">
                  <c:v>0</c:v>
                </c:pt>
                <c:pt idx="583">
                  <c:v>0</c:v>
                </c:pt>
                <c:pt idx="584">
                  <c:v>0</c:v>
                </c:pt>
                <c:pt idx="585">
                  <c:v>0</c:v>
                </c:pt>
                <c:pt idx="586">
                  <c:v>0</c:v>
                </c:pt>
                <c:pt idx="587">
                  <c:v>0</c:v>
                </c:pt>
                <c:pt idx="588">
                  <c:v>0</c:v>
                </c:pt>
                <c:pt idx="589">
                  <c:v>0</c:v>
                </c:pt>
                <c:pt idx="590">
                  <c:v>0</c:v>
                </c:pt>
                <c:pt idx="591">
                  <c:v>0</c:v>
                </c:pt>
                <c:pt idx="592">
                  <c:v>0</c:v>
                </c:pt>
                <c:pt idx="593">
                  <c:v>0</c:v>
                </c:pt>
                <c:pt idx="594">
                  <c:v>0</c:v>
                </c:pt>
                <c:pt idx="595">
                  <c:v>0</c:v>
                </c:pt>
                <c:pt idx="596">
                  <c:v>0</c:v>
                </c:pt>
                <c:pt idx="597">
                  <c:v>0</c:v>
                </c:pt>
                <c:pt idx="598">
                  <c:v>0</c:v>
                </c:pt>
                <c:pt idx="599">
                  <c:v>0</c:v>
                </c:pt>
                <c:pt idx="600">
                  <c:v>0</c:v>
                </c:pt>
                <c:pt idx="601">
                  <c:v>0</c:v>
                </c:pt>
                <c:pt idx="602">
                  <c:v>0</c:v>
                </c:pt>
                <c:pt idx="603">
                  <c:v>0</c:v>
                </c:pt>
                <c:pt idx="604">
                  <c:v>0</c:v>
                </c:pt>
                <c:pt idx="605">
                  <c:v>0</c:v>
                </c:pt>
                <c:pt idx="606">
                  <c:v>0</c:v>
                </c:pt>
                <c:pt idx="607">
                  <c:v>0</c:v>
                </c:pt>
                <c:pt idx="608">
                  <c:v>0</c:v>
                </c:pt>
                <c:pt idx="609">
                  <c:v>0</c:v>
                </c:pt>
                <c:pt idx="610">
                  <c:v>0</c:v>
                </c:pt>
                <c:pt idx="611">
                  <c:v>0</c:v>
                </c:pt>
                <c:pt idx="612">
                  <c:v>0</c:v>
                </c:pt>
                <c:pt idx="613">
                  <c:v>0</c:v>
                </c:pt>
                <c:pt idx="614">
                  <c:v>0</c:v>
                </c:pt>
                <c:pt idx="615">
                  <c:v>0</c:v>
                </c:pt>
                <c:pt idx="616">
                  <c:v>0</c:v>
                </c:pt>
                <c:pt idx="617">
                  <c:v>0</c:v>
                </c:pt>
                <c:pt idx="618">
                  <c:v>0</c:v>
                </c:pt>
                <c:pt idx="619">
                  <c:v>0</c:v>
                </c:pt>
                <c:pt idx="620">
                  <c:v>0</c:v>
                </c:pt>
                <c:pt idx="621">
                  <c:v>0</c:v>
                </c:pt>
                <c:pt idx="622">
                  <c:v>0</c:v>
                </c:pt>
                <c:pt idx="623">
                  <c:v>0</c:v>
                </c:pt>
                <c:pt idx="624">
                  <c:v>0</c:v>
                </c:pt>
                <c:pt idx="625">
                  <c:v>0</c:v>
                </c:pt>
                <c:pt idx="626">
                  <c:v>0</c:v>
                </c:pt>
                <c:pt idx="627">
                  <c:v>0</c:v>
                </c:pt>
                <c:pt idx="628">
                  <c:v>0</c:v>
                </c:pt>
                <c:pt idx="629">
                  <c:v>0</c:v>
                </c:pt>
                <c:pt idx="630">
                  <c:v>0</c:v>
                </c:pt>
                <c:pt idx="631">
                  <c:v>0</c:v>
                </c:pt>
                <c:pt idx="632">
                  <c:v>0</c:v>
                </c:pt>
                <c:pt idx="633">
                  <c:v>0</c:v>
                </c:pt>
                <c:pt idx="634">
                  <c:v>0</c:v>
                </c:pt>
                <c:pt idx="635">
                  <c:v>0</c:v>
                </c:pt>
                <c:pt idx="636">
                  <c:v>0</c:v>
                </c:pt>
                <c:pt idx="637">
                  <c:v>0</c:v>
                </c:pt>
                <c:pt idx="638">
                  <c:v>0</c:v>
                </c:pt>
                <c:pt idx="639">
                  <c:v>0</c:v>
                </c:pt>
                <c:pt idx="640">
                  <c:v>0</c:v>
                </c:pt>
                <c:pt idx="641">
                  <c:v>0</c:v>
                </c:pt>
                <c:pt idx="642">
                  <c:v>0</c:v>
                </c:pt>
                <c:pt idx="643">
                  <c:v>0</c:v>
                </c:pt>
                <c:pt idx="644">
                  <c:v>0</c:v>
                </c:pt>
                <c:pt idx="645">
                  <c:v>0</c:v>
                </c:pt>
                <c:pt idx="646">
                  <c:v>0</c:v>
                </c:pt>
                <c:pt idx="647">
                  <c:v>0</c:v>
                </c:pt>
                <c:pt idx="648">
                  <c:v>0</c:v>
                </c:pt>
                <c:pt idx="649">
                  <c:v>0</c:v>
                </c:pt>
                <c:pt idx="650">
                  <c:v>0</c:v>
                </c:pt>
                <c:pt idx="651">
                  <c:v>0</c:v>
                </c:pt>
                <c:pt idx="652">
                  <c:v>0</c:v>
                </c:pt>
                <c:pt idx="653">
                  <c:v>0</c:v>
                </c:pt>
                <c:pt idx="654">
                  <c:v>0</c:v>
                </c:pt>
                <c:pt idx="655">
                  <c:v>0</c:v>
                </c:pt>
                <c:pt idx="656">
                  <c:v>0</c:v>
                </c:pt>
                <c:pt idx="657">
                  <c:v>0</c:v>
                </c:pt>
                <c:pt idx="658">
                  <c:v>0</c:v>
                </c:pt>
                <c:pt idx="659">
                  <c:v>0</c:v>
                </c:pt>
                <c:pt idx="660">
                  <c:v>0</c:v>
                </c:pt>
                <c:pt idx="661">
                  <c:v>0</c:v>
                </c:pt>
                <c:pt idx="662">
                  <c:v>0</c:v>
                </c:pt>
                <c:pt idx="663">
                  <c:v>0</c:v>
                </c:pt>
                <c:pt idx="664">
                  <c:v>0</c:v>
                </c:pt>
                <c:pt idx="665">
                  <c:v>0</c:v>
                </c:pt>
                <c:pt idx="666">
                  <c:v>0</c:v>
                </c:pt>
                <c:pt idx="667">
                  <c:v>0</c:v>
                </c:pt>
                <c:pt idx="668">
                  <c:v>0</c:v>
                </c:pt>
                <c:pt idx="669">
                  <c:v>0</c:v>
                </c:pt>
                <c:pt idx="670">
                  <c:v>0</c:v>
                </c:pt>
                <c:pt idx="671">
                  <c:v>0</c:v>
                </c:pt>
                <c:pt idx="672">
                  <c:v>0</c:v>
                </c:pt>
                <c:pt idx="673">
                  <c:v>0</c:v>
                </c:pt>
                <c:pt idx="674">
                  <c:v>0</c:v>
                </c:pt>
                <c:pt idx="675">
                  <c:v>0</c:v>
                </c:pt>
                <c:pt idx="676">
                  <c:v>0</c:v>
                </c:pt>
                <c:pt idx="677">
                  <c:v>0</c:v>
                </c:pt>
                <c:pt idx="678">
                  <c:v>0</c:v>
                </c:pt>
                <c:pt idx="679">
                  <c:v>0</c:v>
                </c:pt>
                <c:pt idx="680">
                  <c:v>0</c:v>
                </c:pt>
                <c:pt idx="681">
                  <c:v>0</c:v>
                </c:pt>
                <c:pt idx="682">
                  <c:v>0</c:v>
                </c:pt>
                <c:pt idx="683">
                  <c:v>0</c:v>
                </c:pt>
                <c:pt idx="684">
                  <c:v>0</c:v>
                </c:pt>
                <c:pt idx="685">
                  <c:v>0</c:v>
                </c:pt>
                <c:pt idx="686">
                  <c:v>0</c:v>
                </c:pt>
                <c:pt idx="687">
                  <c:v>0</c:v>
                </c:pt>
                <c:pt idx="688">
                  <c:v>0</c:v>
                </c:pt>
                <c:pt idx="689">
                  <c:v>0</c:v>
                </c:pt>
                <c:pt idx="690">
                  <c:v>0</c:v>
                </c:pt>
                <c:pt idx="691">
                  <c:v>0</c:v>
                </c:pt>
                <c:pt idx="692">
                  <c:v>0</c:v>
                </c:pt>
                <c:pt idx="693">
                  <c:v>0</c:v>
                </c:pt>
                <c:pt idx="694">
                  <c:v>0</c:v>
                </c:pt>
                <c:pt idx="695">
                  <c:v>0</c:v>
                </c:pt>
                <c:pt idx="696">
                  <c:v>0</c:v>
                </c:pt>
                <c:pt idx="697">
                  <c:v>0</c:v>
                </c:pt>
                <c:pt idx="698">
                  <c:v>0</c:v>
                </c:pt>
                <c:pt idx="699">
                  <c:v>0</c:v>
                </c:pt>
                <c:pt idx="700">
                  <c:v>0</c:v>
                </c:pt>
                <c:pt idx="701">
                  <c:v>0</c:v>
                </c:pt>
                <c:pt idx="702">
                  <c:v>0</c:v>
                </c:pt>
                <c:pt idx="703">
                  <c:v>0</c:v>
                </c:pt>
                <c:pt idx="704">
                  <c:v>0</c:v>
                </c:pt>
                <c:pt idx="705">
                  <c:v>0</c:v>
                </c:pt>
                <c:pt idx="706">
                  <c:v>0</c:v>
                </c:pt>
                <c:pt idx="707">
                  <c:v>0</c:v>
                </c:pt>
                <c:pt idx="708">
                  <c:v>0</c:v>
                </c:pt>
                <c:pt idx="709">
                  <c:v>0</c:v>
                </c:pt>
                <c:pt idx="710">
                  <c:v>0</c:v>
                </c:pt>
                <c:pt idx="711">
                  <c:v>0</c:v>
                </c:pt>
                <c:pt idx="712">
                  <c:v>0</c:v>
                </c:pt>
                <c:pt idx="713">
                  <c:v>0</c:v>
                </c:pt>
                <c:pt idx="714">
                  <c:v>0</c:v>
                </c:pt>
                <c:pt idx="715">
                  <c:v>0</c:v>
                </c:pt>
                <c:pt idx="716">
                  <c:v>0</c:v>
                </c:pt>
                <c:pt idx="717">
                  <c:v>0</c:v>
                </c:pt>
                <c:pt idx="718">
                  <c:v>0</c:v>
                </c:pt>
                <c:pt idx="719">
                  <c:v>0</c:v>
                </c:pt>
                <c:pt idx="720">
                  <c:v>0</c:v>
                </c:pt>
                <c:pt idx="721">
                  <c:v>0</c:v>
                </c:pt>
                <c:pt idx="722">
                  <c:v>0</c:v>
                </c:pt>
                <c:pt idx="723">
                  <c:v>0</c:v>
                </c:pt>
                <c:pt idx="724">
                  <c:v>0</c:v>
                </c:pt>
                <c:pt idx="725">
                  <c:v>0</c:v>
                </c:pt>
                <c:pt idx="726">
                  <c:v>0</c:v>
                </c:pt>
                <c:pt idx="727">
                  <c:v>0</c:v>
                </c:pt>
                <c:pt idx="728">
                  <c:v>0</c:v>
                </c:pt>
                <c:pt idx="729">
                  <c:v>0</c:v>
                </c:pt>
                <c:pt idx="730">
                  <c:v>0</c:v>
                </c:pt>
                <c:pt idx="731">
                  <c:v>0</c:v>
                </c:pt>
                <c:pt idx="732">
                  <c:v>0</c:v>
                </c:pt>
                <c:pt idx="733">
                  <c:v>0</c:v>
                </c:pt>
                <c:pt idx="734">
                  <c:v>0</c:v>
                </c:pt>
                <c:pt idx="735">
                  <c:v>0</c:v>
                </c:pt>
                <c:pt idx="736">
                  <c:v>0</c:v>
                </c:pt>
                <c:pt idx="737">
                  <c:v>0</c:v>
                </c:pt>
                <c:pt idx="738">
                  <c:v>0</c:v>
                </c:pt>
                <c:pt idx="739">
                  <c:v>0</c:v>
                </c:pt>
                <c:pt idx="740">
                  <c:v>0</c:v>
                </c:pt>
                <c:pt idx="741">
                  <c:v>0</c:v>
                </c:pt>
                <c:pt idx="742">
                  <c:v>0</c:v>
                </c:pt>
                <c:pt idx="743">
                  <c:v>0</c:v>
                </c:pt>
                <c:pt idx="744">
                  <c:v>0</c:v>
                </c:pt>
                <c:pt idx="745">
                  <c:v>0</c:v>
                </c:pt>
                <c:pt idx="746">
                  <c:v>0</c:v>
                </c:pt>
                <c:pt idx="747">
                  <c:v>0</c:v>
                </c:pt>
                <c:pt idx="748">
                  <c:v>0</c:v>
                </c:pt>
                <c:pt idx="749">
                  <c:v>0</c:v>
                </c:pt>
                <c:pt idx="750">
                  <c:v>0</c:v>
                </c:pt>
                <c:pt idx="751">
                  <c:v>0</c:v>
                </c:pt>
                <c:pt idx="752">
                  <c:v>0</c:v>
                </c:pt>
                <c:pt idx="753">
                  <c:v>0</c:v>
                </c:pt>
                <c:pt idx="754">
                  <c:v>0</c:v>
                </c:pt>
                <c:pt idx="755">
                  <c:v>0</c:v>
                </c:pt>
                <c:pt idx="756">
                  <c:v>0</c:v>
                </c:pt>
                <c:pt idx="757">
                  <c:v>0</c:v>
                </c:pt>
                <c:pt idx="758">
                  <c:v>0</c:v>
                </c:pt>
                <c:pt idx="759">
                  <c:v>0</c:v>
                </c:pt>
                <c:pt idx="760">
                  <c:v>0</c:v>
                </c:pt>
                <c:pt idx="761">
                  <c:v>0</c:v>
                </c:pt>
                <c:pt idx="762">
                  <c:v>0</c:v>
                </c:pt>
                <c:pt idx="763">
                  <c:v>0</c:v>
                </c:pt>
                <c:pt idx="764">
                  <c:v>0</c:v>
                </c:pt>
                <c:pt idx="765">
                  <c:v>0</c:v>
                </c:pt>
                <c:pt idx="766">
                  <c:v>0</c:v>
                </c:pt>
                <c:pt idx="767">
                  <c:v>0</c:v>
                </c:pt>
                <c:pt idx="768">
                  <c:v>0</c:v>
                </c:pt>
                <c:pt idx="769">
                  <c:v>0</c:v>
                </c:pt>
                <c:pt idx="770">
                  <c:v>0</c:v>
                </c:pt>
                <c:pt idx="771">
                  <c:v>0</c:v>
                </c:pt>
                <c:pt idx="772">
                  <c:v>0</c:v>
                </c:pt>
                <c:pt idx="773">
                  <c:v>0</c:v>
                </c:pt>
                <c:pt idx="774">
                  <c:v>0</c:v>
                </c:pt>
                <c:pt idx="775">
                  <c:v>0</c:v>
                </c:pt>
                <c:pt idx="776">
                  <c:v>0</c:v>
                </c:pt>
                <c:pt idx="777">
                  <c:v>0</c:v>
                </c:pt>
                <c:pt idx="778">
                  <c:v>0</c:v>
                </c:pt>
                <c:pt idx="779">
                  <c:v>0</c:v>
                </c:pt>
                <c:pt idx="780">
                  <c:v>0</c:v>
                </c:pt>
                <c:pt idx="781">
                  <c:v>0</c:v>
                </c:pt>
                <c:pt idx="782">
                  <c:v>0</c:v>
                </c:pt>
                <c:pt idx="783">
                  <c:v>0</c:v>
                </c:pt>
                <c:pt idx="784">
                  <c:v>0</c:v>
                </c:pt>
                <c:pt idx="785">
                  <c:v>0</c:v>
                </c:pt>
                <c:pt idx="786">
                  <c:v>0</c:v>
                </c:pt>
                <c:pt idx="787">
                  <c:v>0</c:v>
                </c:pt>
                <c:pt idx="788">
                  <c:v>0</c:v>
                </c:pt>
                <c:pt idx="789">
                  <c:v>0</c:v>
                </c:pt>
                <c:pt idx="790">
                  <c:v>0</c:v>
                </c:pt>
                <c:pt idx="791">
                  <c:v>0</c:v>
                </c:pt>
                <c:pt idx="792">
                  <c:v>0</c:v>
                </c:pt>
                <c:pt idx="793">
                  <c:v>0</c:v>
                </c:pt>
                <c:pt idx="794">
                  <c:v>0</c:v>
                </c:pt>
                <c:pt idx="795">
                  <c:v>0</c:v>
                </c:pt>
                <c:pt idx="796">
                  <c:v>0</c:v>
                </c:pt>
                <c:pt idx="797">
                  <c:v>0</c:v>
                </c:pt>
                <c:pt idx="798">
                  <c:v>0</c:v>
                </c:pt>
                <c:pt idx="799">
                  <c:v>0</c:v>
                </c:pt>
                <c:pt idx="800">
                  <c:v>0</c:v>
                </c:pt>
                <c:pt idx="801">
                  <c:v>0</c:v>
                </c:pt>
                <c:pt idx="802">
                  <c:v>0</c:v>
                </c:pt>
                <c:pt idx="803">
                  <c:v>0</c:v>
                </c:pt>
                <c:pt idx="804">
                  <c:v>0</c:v>
                </c:pt>
                <c:pt idx="805">
                  <c:v>0</c:v>
                </c:pt>
                <c:pt idx="806">
                  <c:v>0</c:v>
                </c:pt>
                <c:pt idx="807">
                  <c:v>0</c:v>
                </c:pt>
                <c:pt idx="808">
                  <c:v>0</c:v>
                </c:pt>
                <c:pt idx="809">
                  <c:v>0</c:v>
                </c:pt>
                <c:pt idx="810">
                  <c:v>0</c:v>
                </c:pt>
                <c:pt idx="811">
                  <c:v>0</c:v>
                </c:pt>
                <c:pt idx="812">
                  <c:v>0</c:v>
                </c:pt>
                <c:pt idx="813">
                  <c:v>0</c:v>
                </c:pt>
                <c:pt idx="814">
                  <c:v>0</c:v>
                </c:pt>
                <c:pt idx="815">
                  <c:v>0</c:v>
                </c:pt>
                <c:pt idx="816">
                  <c:v>0</c:v>
                </c:pt>
                <c:pt idx="817">
                  <c:v>0</c:v>
                </c:pt>
                <c:pt idx="818">
                  <c:v>0</c:v>
                </c:pt>
                <c:pt idx="819">
                  <c:v>0</c:v>
                </c:pt>
                <c:pt idx="820">
                  <c:v>0</c:v>
                </c:pt>
                <c:pt idx="821">
                  <c:v>0</c:v>
                </c:pt>
                <c:pt idx="822">
                  <c:v>0</c:v>
                </c:pt>
                <c:pt idx="823">
                  <c:v>0</c:v>
                </c:pt>
                <c:pt idx="824">
                  <c:v>0</c:v>
                </c:pt>
                <c:pt idx="825">
                  <c:v>0</c:v>
                </c:pt>
                <c:pt idx="826">
                  <c:v>0</c:v>
                </c:pt>
                <c:pt idx="827">
                  <c:v>0</c:v>
                </c:pt>
                <c:pt idx="828">
                  <c:v>0</c:v>
                </c:pt>
                <c:pt idx="829">
                  <c:v>0</c:v>
                </c:pt>
                <c:pt idx="830">
                  <c:v>0</c:v>
                </c:pt>
                <c:pt idx="831">
                  <c:v>0</c:v>
                </c:pt>
                <c:pt idx="832">
                  <c:v>0</c:v>
                </c:pt>
                <c:pt idx="833">
                  <c:v>0</c:v>
                </c:pt>
                <c:pt idx="834">
                  <c:v>0</c:v>
                </c:pt>
                <c:pt idx="835">
                  <c:v>0</c:v>
                </c:pt>
                <c:pt idx="836">
                  <c:v>0</c:v>
                </c:pt>
                <c:pt idx="837">
                  <c:v>0</c:v>
                </c:pt>
                <c:pt idx="838">
                  <c:v>0</c:v>
                </c:pt>
                <c:pt idx="839">
                  <c:v>0</c:v>
                </c:pt>
                <c:pt idx="840">
                  <c:v>0</c:v>
                </c:pt>
                <c:pt idx="841">
                  <c:v>0</c:v>
                </c:pt>
                <c:pt idx="842">
                  <c:v>0</c:v>
                </c:pt>
                <c:pt idx="843">
                  <c:v>0</c:v>
                </c:pt>
                <c:pt idx="844">
                  <c:v>0</c:v>
                </c:pt>
                <c:pt idx="845">
                  <c:v>0</c:v>
                </c:pt>
                <c:pt idx="846">
                  <c:v>0</c:v>
                </c:pt>
                <c:pt idx="847">
                  <c:v>0</c:v>
                </c:pt>
                <c:pt idx="848">
                  <c:v>0</c:v>
                </c:pt>
                <c:pt idx="849">
                  <c:v>0</c:v>
                </c:pt>
                <c:pt idx="850">
                  <c:v>0</c:v>
                </c:pt>
                <c:pt idx="851">
                  <c:v>0</c:v>
                </c:pt>
                <c:pt idx="852">
                  <c:v>0</c:v>
                </c:pt>
                <c:pt idx="853">
                  <c:v>0</c:v>
                </c:pt>
                <c:pt idx="854">
                  <c:v>0</c:v>
                </c:pt>
                <c:pt idx="855">
                  <c:v>0</c:v>
                </c:pt>
                <c:pt idx="856">
                  <c:v>0</c:v>
                </c:pt>
                <c:pt idx="857">
                  <c:v>0</c:v>
                </c:pt>
                <c:pt idx="858">
                  <c:v>0</c:v>
                </c:pt>
                <c:pt idx="859">
                  <c:v>0</c:v>
                </c:pt>
                <c:pt idx="860">
                  <c:v>0</c:v>
                </c:pt>
                <c:pt idx="861">
                  <c:v>0</c:v>
                </c:pt>
                <c:pt idx="862">
                  <c:v>0</c:v>
                </c:pt>
                <c:pt idx="863">
                  <c:v>0</c:v>
                </c:pt>
                <c:pt idx="864">
                  <c:v>0</c:v>
                </c:pt>
                <c:pt idx="865">
                  <c:v>0</c:v>
                </c:pt>
                <c:pt idx="866">
                  <c:v>0</c:v>
                </c:pt>
                <c:pt idx="867">
                  <c:v>0</c:v>
                </c:pt>
                <c:pt idx="868">
                  <c:v>0</c:v>
                </c:pt>
                <c:pt idx="869">
                  <c:v>0</c:v>
                </c:pt>
                <c:pt idx="870">
                  <c:v>0</c:v>
                </c:pt>
                <c:pt idx="871">
                  <c:v>0</c:v>
                </c:pt>
                <c:pt idx="872">
                  <c:v>0</c:v>
                </c:pt>
                <c:pt idx="873">
                  <c:v>0</c:v>
                </c:pt>
                <c:pt idx="874">
                  <c:v>0</c:v>
                </c:pt>
                <c:pt idx="875">
                  <c:v>0</c:v>
                </c:pt>
                <c:pt idx="876">
                  <c:v>0</c:v>
                </c:pt>
                <c:pt idx="877">
                  <c:v>0</c:v>
                </c:pt>
                <c:pt idx="878">
                  <c:v>0</c:v>
                </c:pt>
                <c:pt idx="879">
                  <c:v>0</c:v>
                </c:pt>
                <c:pt idx="880">
                  <c:v>0</c:v>
                </c:pt>
                <c:pt idx="881">
                  <c:v>0</c:v>
                </c:pt>
                <c:pt idx="882">
                  <c:v>0</c:v>
                </c:pt>
                <c:pt idx="883">
                  <c:v>0</c:v>
                </c:pt>
                <c:pt idx="884">
                  <c:v>0</c:v>
                </c:pt>
                <c:pt idx="885">
                  <c:v>0</c:v>
                </c:pt>
                <c:pt idx="886">
                  <c:v>0</c:v>
                </c:pt>
                <c:pt idx="887">
                  <c:v>0</c:v>
                </c:pt>
                <c:pt idx="888">
                  <c:v>0</c:v>
                </c:pt>
                <c:pt idx="889">
                  <c:v>0</c:v>
                </c:pt>
                <c:pt idx="890">
                  <c:v>0</c:v>
                </c:pt>
                <c:pt idx="891">
                  <c:v>0</c:v>
                </c:pt>
                <c:pt idx="892">
                  <c:v>0</c:v>
                </c:pt>
                <c:pt idx="893">
                  <c:v>0.15</c:v>
                </c:pt>
                <c:pt idx="894">
                  <c:v>0.15</c:v>
                </c:pt>
                <c:pt idx="895">
                  <c:v>0.15</c:v>
                </c:pt>
                <c:pt idx="896">
                  <c:v>0.15</c:v>
                </c:pt>
                <c:pt idx="897">
                  <c:v>0.15</c:v>
                </c:pt>
                <c:pt idx="898">
                  <c:v>0.15</c:v>
                </c:pt>
                <c:pt idx="899">
                  <c:v>0.15</c:v>
                </c:pt>
                <c:pt idx="900">
                  <c:v>0.15</c:v>
                </c:pt>
                <c:pt idx="901">
                  <c:v>0.15</c:v>
                </c:pt>
                <c:pt idx="902">
                  <c:v>0.15</c:v>
                </c:pt>
                <c:pt idx="903">
                  <c:v>0.15</c:v>
                </c:pt>
                <c:pt idx="904">
                  <c:v>0.15</c:v>
                </c:pt>
                <c:pt idx="905">
                  <c:v>0.15</c:v>
                </c:pt>
                <c:pt idx="906">
                  <c:v>0.15</c:v>
                </c:pt>
                <c:pt idx="907">
                  <c:v>0.15</c:v>
                </c:pt>
                <c:pt idx="908">
                  <c:v>0.15</c:v>
                </c:pt>
                <c:pt idx="909">
                  <c:v>0.15</c:v>
                </c:pt>
                <c:pt idx="910">
                  <c:v>0.15</c:v>
                </c:pt>
                <c:pt idx="911">
                  <c:v>0.15</c:v>
                </c:pt>
                <c:pt idx="912">
                  <c:v>0.15</c:v>
                </c:pt>
                <c:pt idx="913">
                  <c:v>0.15</c:v>
                </c:pt>
                <c:pt idx="914">
                  <c:v>0.15</c:v>
                </c:pt>
                <c:pt idx="915">
                  <c:v>0.15</c:v>
                </c:pt>
                <c:pt idx="916">
                  <c:v>0.15</c:v>
                </c:pt>
                <c:pt idx="917">
                  <c:v>0.15</c:v>
                </c:pt>
                <c:pt idx="918">
                  <c:v>0.15</c:v>
                </c:pt>
                <c:pt idx="919">
                  <c:v>0.15</c:v>
                </c:pt>
                <c:pt idx="920">
                  <c:v>0.15</c:v>
                </c:pt>
                <c:pt idx="921">
                  <c:v>0.15</c:v>
                </c:pt>
                <c:pt idx="922">
                  <c:v>0.15</c:v>
                </c:pt>
                <c:pt idx="923">
                  <c:v>0.15</c:v>
                </c:pt>
                <c:pt idx="924">
                  <c:v>0.15</c:v>
                </c:pt>
                <c:pt idx="925">
                  <c:v>0.15</c:v>
                </c:pt>
                <c:pt idx="926">
                  <c:v>0.15</c:v>
                </c:pt>
                <c:pt idx="927">
                  <c:v>0.15</c:v>
                </c:pt>
                <c:pt idx="928">
                  <c:v>0.15</c:v>
                </c:pt>
                <c:pt idx="929">
                  <c:v>0.15</c:v>
                </c:pt>
                <c:pt idx="930">
                  <c:v>0.15</c:v>
                </c:pt>
                <c:pt idx="931">
                  <c:v>0.15</c:v>
                </c:pt>
                <c:pt idx="932">
                  <c:v>0.15</c:v>
                </c:pt>
                <c:pt idx="933">
                  <c:v>0.15</c:v>
                </c:pt>
                <c:pt idx="934">
                  <c:v>0.15</c:v>
                </c:pt>
                <c:pt idx="935">
                  <c:v>0.15</c:v>
                </c:pt>
                <c:pt idx="936">
                  <c:v>0.15</c:v>
                </c:pt>
                <c:pt idx="937">
                  <c:v>0.15</c:v>
                </c:pt>
                <c:pt idx="938">
                  <c:v>0.15</c:v>
                </c:pt>
                <c:pt idx="939">
                  <c:v>0.15</c:v>
                </c:pt>
                <c:pt idx="940">
                  <c:v>0.15</c:v>
                </c:pt>
                <c:pt idx="941">
                  <c:v>0.15</c:v>
                </c:pt>
                <c:pt idx="942">
                  <c:v>0.15</c:v>
                </c:pt>
                <c:pt idx="943">
                  <c:v>0.15</c:v>
                </c:pt>
                <c:pt idx="944">
                  <c:v>0.15</c:v>
                </c:pt>
                <c:pt idx="945">
                  <c:v>0.15</c:v>
                </c:pt>
                <c:pt idx="946">
                  <c:v>0.15</c:v>
                </c:pt>
                <c:pt idx="947">
                  <c:v>0.15</c:v>
                </c:pt>
                <c:pt idx="948">
                  <c:v>0.15</c:v>
                </c:pt>
                <c:pt idx="949">
                  <c:v>0.15</c:v>
                </c:pt>
                <c:pt idx="950">
                  <c:v>0.15</c:v>
                </c:pt>
                <c:pt idx="951">
                  <c:v>0.15</c:v>
                </c:pt>
                <c:pt idx="952">
                  <c:v>0.15</c:v>
                </c:pt>
                <c:pt idx="953">
                  <c:v>0.15</c:v>
                </c:pt>
                <c:pt idx="954">
                  <c:v>0.15</c:v>
                </c:pt>
                <c:pt idx="955">
                  <c:v>0.15</c:v>
                </c:pt>
                <c:pt idx="956">
                  <c:v>0.15</c:v>
                </c:pt>
                <c:pt idx="957">
                  <c:v>0.15</c:v>
                </c:pt>
                <c:pt idx="958">
                  <c:v>0.15</c:v>
                </c:pt>
                <c:pt idx="959">
                  <c:v>0.15</c:v>
                </c:pt>
                <c:pt idx="960">
                  <c:v>0.15</c:v>
                </c:pt>
                <c:pt idx="961">
                  <c:v>0.15</c:v>
                </c:pt>
                <c:pt idx="962">
                  <c:v>0.15</c:v>
                </c:pt>
                <c:pt idx="963">
                  <c:v>0.15</c:v>
                </c:pt>
                <c:pt idx="964">
                  <c:v>0.15</c:v>
                </c:pt>
                <c:pt idx="965">
                  <c:v>0.15</c:v>
                </c:pt>
                <c:pt idx="966">
                  <c:v>0.15</c:v>
                </c:pt>
                <c:pt idx="967">
                  <c:v>0.15</c:v>
                </c:pt>
                <c:pt idx="968">
                  <c:v>0.15</c:v>
                </c:pt>
                <c:pt idx="969">
                  <c:v>0.15</c:v>
                </c:pt>
                <c:pt idx="970">
                  <c:v>0.15</c:v>
                </c:pt>
                <c:pt idx="971">
                  <c:v>0.15</c:v>
                </c:pt>
                <c:pt idx="972">
                  <c:v>0.15</c:v>
                </c:pt>
                <c:pt idx="973">
                  <c:v>0.15</c:v>
                </c:pt>
                <c:pt idx="974">
                  <c:v>0.15</c:v>
                </c:pt>
                <c:pt idx="975">
                  <c:v>0.15</c:v>
                </c:pt>
                <c:pt idx="976">
                  <c:v>0.15</c:v>
                </c:pt>
                <c:pt idx="977">
                  <c:v>0.15</c:v>
                </c:pt>
                <c:pt idx="978">
                  <c:v>0.15</c:v>
                </c:pt>
                <c:pt idx="979">
                  <c:v>0.15</c:v>
                </c:pt>
                <c:pt idx="980">
                  <c:v>0.15</c:v>
                </c:pt>
                <c:pt idx="981">
                  <c:v>0.15</c:v>
                </c:pt>
                <c:pt idx="982">
                  <c:v>0.15</c:v>
                </c:pt>
                <c:pt idx="983">
                  <c:v>0.15</c:v>
                </c:pt>
                <c:pt idx="984">
                  <c:v>0.15</c:v>
                </c:pt>
                <c:pt idx="985">
                  <c:v>0.15</c:v>
                </c:pt>
                <c:pt idx="986">
                  <c:v>0.15</c:v>
                </c:pt>
                <c:pt idx="987">
                  <c:v>0.15</c:v>
                </c:pt>
                <c:pt idx="988">
                  <c:v>0.15</c:v>
                </c:pt>
                <c:pt idx="989">
                  <c:v>0.15</c:v>
                </c:pt>
                <c:pt idx="990">
                  <c:v>0.15</c:v>
                </c:pt>
                <c:pt idx="991">
                  <c:v>0.15</c:v>
                </c:pt>
                <c:pt idx="992">
                  <c:v>0.15</c:v>
                </c:pt>
                <c:pt idx="993">
                  <c:v>0.15</c:v>
                </c:pt>
                <c:pt idx="994">
                  <c:v>0.15</c:v>
                </c:pt>
                <c:pt idx="995">
                  <c:v>0.15</c:v>
                </c:pt>
                <c:pt idx="996">
                  <c:v>0.15</c:v>
                </c:pt>
                <c:pt idx="997">
                  <c:v>0.15</c:v>
                </c:pt>
                <c:pt idx="998">
                  <c:v>0.15</c:v>
                </c:pt>
                <c:pt idx="999">
                  <c:v>0.15</c:v>
                </c:pt>
                <c:pt idx="1000">
                  <c:v>0.15</c:v>
                </c:pt>
                <c:pt idx="1001">
                  <c:v>0.15</c:v>
                </c:pt>
                <c:pt idx="1002">
                  <c:v>0.15</c:v>
                </c:pt>
                <c:pt idx="1003">
                  <c:v>0.15</c:v>
                </c:pt>
                <c:pt idx="1004">
                  <c:v>0.15</c:v>
                </c:pt>
                <c:pt idx="1005">
                  <c:v>0.15</c:v>
                </c:pt>
                <c:pt idx="1006">
                  <c:v>0.15</c:v>
                </c:pt>
                <c:pt idx="1007">
                  <c:v>0.15</c:v>
                </c:pt>
                <c:pt idx="1008">
                  <c:v>0.15</c:v>
                </c:pt>
                <c:pt idx="1009">
                  <c:v>0.15</c:v>
                </c:pt>
                <c:pt idx="1010">
                  <c:v>0.15</c:v>
                </c:pt>
                <c:pt idx="1011">
                  <c:v>0.15</c:v>
                </c:pt>
                <c:pt idx="1012">
                  <c:v>0.15</c:v>
                </c:pt>
                <c:pt idx="1013">
                  <c:v>0.15</c:v>
                </c:pt>
                <c:pt idx="1014">
                  <c:v>0.15</c:v>
                </c:pt>
                <c:pt idx="1015">
                  <c:v>0.15</c:v>
                </c:pt>
                <c:pt idx="1016">
                  <c:v>0.15</c:v>
                </c:pt>
                <c:pt idx="1017">
                  <c:v>0.15</c:v>
                </c:pt>
                <c:pt idx="1018">
                  <c:v>0.15</c:v>
                </c:pt>
                <c:pt idx="1019">
                  <c:v>0.15</c:v>
                </c:pt>
                <c:pt idx="1020">
                  <c:v>0.15</c:v>
                </c:pt>
                <c:pt idx="1021">
                  <c:v>0.15</c:v>
                </c:pt>
                <c:pt idx="1022">
                  <c:v>0.15</c:v>
                </c:pt>
                <c:pt idx="1023">
                  <c:v>0.15</c:v>
                </c:pt>
                <c:pt idx="1024">
                  <c:v>0.15</c:v>
                </c:pt>
                <c:pt idx="1025">
                  <c:v>0.15</c:v>
                </c:pt>
                <c:pt idx="1026">
                  <c:v>0.15</c:v>
                </c:pt>
                <c:pt idx="1027">
                  <c:v>0.15</c:v>
                </c:pt>
                <c:pt idx="1028">
                  <c:v>0.15</c:v>
                </c:pt>
                <c:pt idx="1029">
                  <c:v>0.15</c:v>
                </c:pt>
                <c:pt idx="1030">
                  <c:v>0.15</c:v>
                </c:pt>
                <c:pt idx="1031">
                  <c:v>0.15</c:v>
                </c:pt>
                <c:pt idx="1032">
                  <c:v>0.15</c:v>
                </c:pt>
                <c:pt idx="1033">
                  <c:v>0.15</c:v>
                </c:pt>
                <c:pt idx="1034">
                  <c:v>0.15</c:v>
                </c:pt>
                <c:pt idx="1035">
                  <c:v>0.15</c:v>
                </c:pt>
                <c:pt idx="1036">
                  <c:v>0.15</c:v>
                </c:pt>
                <c:pt idx="1037">
                  <c:v>0.15</c:v>
                </c:pt>
                <c:pt idx="1038">
                  <c:v>0.15</c:v>
                </c:pt>
                <c:pt idx="1039">
                  <c:v>0.15</c:v>
                </c:pt>
                <c:pt idx="1040">
                  <c:v>0.15</c:v>
                </c:pt>
                <c:pt idx="1041">
                  <c:v>0.15</c:v>
                </c:pt>
                <c:pt idx="1042">
                  <c:v>0.15</c:v>
                </c:pt>
                <c:pt idx="1043">
                  <c:v>0.15</c:v>
                </c:pt>
                <c:pt idx="1044">
                  <c:v>0.15</c:v>
                </c:pt>
                <c:pt idx="1045">
                  <c:v>0.15</c:v>
                </c:pt>
                <c:pt idx="1046">
                  <c:v>0.15</c:v>
                </c:pt>
                <c:pt idx="1047">
                  <c:v>0.15</c:v>
                </c:pt>
                <c:pt idx="1048">
                  <c:v>0.15</c:v>
                </c:pt>
                <c:pt idx="1049">
                  <c:v>0.15</c:v>
                </c:pt>
                <c:pt idx="1050">
                  <c:v>0.15</c:v>
                </c:pt>
                <c:pt idx="1051">
                  <c:v>0.15</c:v>
                </c:pt>
                <c:pt idx="1052">
                  <c:v>0.15</c:v>
                </c:pt>
                <c:pt idx="1053">
                  <c:v>0.15</c:v>
                </c:pt>
                <c:pt idx="1054">
                  <c:v>0.15</c:v>
                </c:pt>
                <c:pt idx="1055">
                  <c:v>0.15</c:v>
                </c:pt>
                <c:pt idx="1056">
                  <c:v>0.15</c:v>
                </c:pt>
                <c:pt idx="1057">
                  <c:v>0.15</c:v>
                </c:pt>
                <c:pt idx="1058">
                  <c:v>0.15</c:v>
                </c:pt>
                <c:pt idx="1059">
                  <c:v>0.15</c:v>
                </c:pt>
                <c:pt idx="1060">
                  <c:v>0.15</c:v>
                </c:pt>
                <c:pt idx="1061">
                  <c:v>0.15</c:v>
                </c:pt>
                <c:pt idx="1062">
                  <c:v>0.15</c:v>
                </c:pt>
                <c:pt idx="1063">
                  <c:v>0.15</c:v>
                </c:pt>
                <c:pt idx="1064">
                  <c:v>0.15</c:v>
                </c:pt>
                <c:pt idx="1065">
                  <c:v>0.15</c:v>
                </c:pt>
                <c:pt idx="1066">
                  <c:v>0.15</c:v>
                </c:pt>
                <c:pt idx="1067">
                  <c:v>0.15</c:v>
                </c:pt>
                <c:pt idx="1068">
                  <c:v>0.15</c:v>
                </c:pt>
                <c:pt idx="1069">
                  <c:v>0.15</c:v>
                </c:pt>
                <c:pt idx="1070">
                  <c:v>0.15</c:v>
                </c:pt>
                <c:pt idx="1071">
                  <c:v>0.15</c:v>
                </c:pt>
                <c:pt idx="1072">
                  <c:v>0.15</c:v>
                </c:pt>
                <c:pt idx="1073">
                  <c:v>0.15</c:v>
                </c:pt>
                <c:pt idx="1074">
                  <c:v>0.15</c:v>
                </c:pt>
                <c:pt idx="1075">
                  <c:v>0.15</c:v>
                </c:pt>
                <c:pt idx="1076">
                  <c:v>0.15</c:v>
                </c:pt>
                <c:pt idx="1077">
                  <c:v>0.15</c:v>
                </c:pt>
                <c:pt idx="1078">
                  <c:v>0.15</c:v>
                </c:pt>
                <c:pt idx="1079">
                  <c:v>0.15</c:v>
                </c:pt>
                <c:pt idx="1080">
                  <c:v>0.15</c:v>
                </c:pt>
                <c:pt idx="1081">
                  <c:v>0.15</c:v>
                </c:pt>
                <c:pt idx="1082">
                  <c:v>0.15</c:v>
                </c:pt>
                <c:pt idx="1083">
                  <c:v>0.15</c:v>
                </c:pt>
                <c:pt idx="1084">
                  <c:v>0.15</c:v>
                </c:pt>
                <c:pt idx="1085">
                  <c:v>0.15</c:v>
                </c:pt>
                <c:pt idx="1086">
                  <c:v>0.15</c:v>
                </c:pt>
                <c:pt idx="1087">
                  <c:v>0.15</c:v>
                </c:pt>
                <c:pt idx="1088">
                  <c:v>0.15</c:v>
                </c:pt>
                <c:pt idx="1089">
                  <c:v>0.15</c:v>
                </c:pt>
                <c:pt idx="1090">
                  <c:v>0.15</c:v>
                </c:pt>
                <c:pt idx="1091">
                  <c:v>0.15</c:v>
                </c:pt>
                <c:pt idx="1092">
                  <c:v>0.15</c:v>
                </c:pt>
                <c:pt idx="1093">
                  <c:v>0.15</c:v>
                </c:pt>
                <c:pt idx="1094">
                  <c:v>0.15</c:v>
                </c:pt>
                <c:pt idx="1095">
                  <c:v>0.15</c:v>
                </c:pt>
                <c:pt idx="1096">
                  <c:v>0.15</c:v>
                </c:pt>
                <c:pt idx="1097">
                  <c:v>0.15</c:v>
                </c:pt>
                <c:pt idx="1098">
                  <c:v>0.15</c:v>
                </c:pt>
                <c:pt idx="1099">
                  <c:v>0.15</c:v>
                </c:pt>
                <c:pt idx="1100">
                  <c:v>0.15</c:v>
                </c:pt>
                <c:pt idx="1101">
                  <c:v>0.15</c:v>
                </c:pt>
                <c:pt idx="1102">
                  <c:v>0.15</c:v>
                </c:pt>
                <c:pt idx="1103">
                  <c:v>0.15</c:v>
                </c:pt>
                <c:pt idx="1104">
                  <c:v>0.15</c:v>
                </c:pt>
                <c:pt idx="1105">
                  <c:v>0.15</c:v>
                </c:pt>
                <c:pt idx="1106">
                  <c:v>0.15</c:v>
                </c:pt>
                <c:pt idx="1107">
                  <c:v>0.15</c:v>
                </c:pt>
                <c:pt idx="1108">
                  <c:v>0.15</c:v>
                </c:pt>
                <c:pt idx="1109">
                  <c:v>0.15</c:v>
                </c:pt>
                <c:pt idx="1110">
                  <c:v>0.15</c:v>
                </c:pt>
                <c:pt idx="1111">
                  <c:v>0.15</c:v>
                </c:pt>
                <c:pt idx="1112">
                  <c:v>0.15</c:v>
                </c:pt>
                <c:pt idx="1113">
                  <c:v>0.15</c:v>
                </c:pt>
                <c:pt idx="1114">
                  <c:v>0.15</c:v>
                </c:pt>
                <c:pt idx="1115">
                  <c:v>0.15</c:v>
                </c:pt>
                <c:pt idx="1116">
                  <c:v>0.15</c:v>
                </c:pt>
                <c:pt idx="1117">
                  <c:v>0.15</c:v>
                </c:pt>
                <c:pt idx="1118">
                  <c:v>0.15</c:v>
                </c:pt>
                <c:pt idx="1119">
                  <c:v>0.15</c:v>
                </c:pt>
                <c:pt idx="1120">
                  <c:v>0.15</c:v>
                </c:pt>
                <c:pt idx="1121">
                  <c:v>0.15</c:v>
                </c:pt>
                <c:pt idx="1122">
                  <c:v>0.15</c:v>
                </c:pt>
                <c:pt idx="1123">
                  <c:v>0.15</c:v>
                </c:pt>
                <c:pt idx="1124">
                  <c:v>0.15</c:v>
                </c:pt>
                <c:pt idx="1125">
                  <c:v>0.15</c:v>
                </c:pt>
                <c:pt idx="1126">
                  <c:v>0.15</c:v>
                </c:pt>
                <c:pt idx="1127">
                  <c:v>0.15</c:v>
                </c:pt>
                <c:pt idx="1128">
                  <c:v>0.15</c:v>
                </c:pt>
                <c:pt idx="1129">
                  <c:v>0.15</c:v>
                </c:pt>
                <c:pt idx="1130">
                  <c:v>0.15</c:v>
                </c:pt>
                <c:pt idx="1131">
                  <c:v>0.15</c:v>
                </c:pt>
                <c:pt idx="1132">
                  <c:v>0.15</c:v>
                </c:pt>
                <c:pt idx="1133">
                  <c:v>0.15</c:v>
                </c:pt>
                <c:pt idx="1134">
                  <c:v>0.15</c:v>
                </c:pt>
                <c:pt idx="1135">
                  <c:v>0.15</c:v>
                </c:pt>
                <c:pt idx="1136">
                  <c:v>0.15</c:v>
                </c:pt>
                <c:pt idx="1137">
                  <c:v>0.15</c:v>
                </c:pt>
                <c:pt idx="1138">
                  <c:v>0.15</c:v>
                </c:pt>
                <c:pt idx="1139">
                  <c:v>0.15</c:v>
                </c:pt>
                <c:pt idx="1140">
                  <c:v>0.15</c:v>
                </c:pt>
                <c:pt idx="1141">
                  <c:v>0.15</c:v>
                </c:pt>
                <c:pt idx="1142">
                  <c:v>0.15</c:v>
                </c:pt>
                <c:pt idx="1143">
                  <c:v>0.15</c:v>
                </c:pt>
                <c:pt idx="1144">
                  <c:v>0.15</c:v>
                </c:pt>
                <c:pt idx="1145">
                  <c:v>0.15</c:v>
                </c:pt>
                <c:pt idx="1146">
                  <c:v>0.15</c:v>
                </c:pt>
                <c:pt idx="1147">
                  <c:v>0.15</c:v>
                </c:pt>
                <c:pt idx="1148">
                  <c:v>0.15</c:v>
                </c:pt>
                <c:pt idx="1149">
                  <c:v>0.15</c:v>
                </c:pt>
                <c:pt idx="1150">
                  <c:v>0.15</c:v>
                </c:pt>
                <c:pt idx="1151">
                  <c:v>0.15</c:v>
                </c:pt>
                <c:pt idx="1152">
                  <c:v>0.15</c:v>
                </c:pt>
                <c:pt idx="1153">
                  <c:v>0.15</c:v>
                </c:pt>
                <c:pt idx="1154">
                  <c:v>0.15</c:v>
                </c:pt>
                <c:pt idx="1155">
                  <c:v>0.15</c:v>
                </c:pt>
                <c:pt idx="1156">
                  <c:v>0.15</c:v>
                </c:pt>
                <c:pt idx="1157">
                  <c:v>0.15</c:v>
                </c:pt>
                <c:pt idx="1158">
                  <c:v>0.15</c:v>
                </c:pt>
                <c:pt idx="1159">
                  <c:v>0.15</c:v>
                </c:pt>
                <c:pt idx="1160">
                  <c:v>0.15</c:v>
                </c:pt>
                <c:pt idx="1161">
                  <c:v>0.15</c:v>
                </c:pt>
                <c:pt idx="1162">
                  <c:v>0.15</c:v>
                </c:pt>
                <c:pt idx="1163">
                  <c:v>0.15</c:v>
                </c:pt>
                <c:pt idx="1164">
                  <c:v>0.15</c:v>
                </c:pt>
                <c:pt idx="1165">
                  <c:v>0.15</c:v>
                </c:pt>
                <c:pt idx="1166">
                  <c:v>0.15</c:v>
                </c:pt>
                <c:pt idx="1167">
                  <c:v>0.15</c:v>
                </c:pt>
                <c:pt idx="1168">
                  <c:v>0.15</c:v>
                </c:pt>
                <c:pt idx="1169">
                  <c:v>0.15</c:v>
                </c:pt>
                <c:pt idx="1170">
                  <c:v>0.15</c:v>
                </c:pt>
                <c:pt idx="1171">
                  <c:v>0.15</c:v>
                </c:pt>
                <c:pt idx="1172">
                  <c:v>0.15</c:v>
                </c:pt>
                <c:pt idx="1173">
                  <c:v>0.15</c:v>
                </c:pt>
                <c:pt idx="1174">
                  <c:v>0.15</c:v>
                </c:pt>
                <c:pt idx="1175">
                  <c:v>0.15</c:v>
                </c:pt>
                <c:pt idx="1176">
                  <c:v>0.15</c:v>
                </c:pt>
                <c:pt idx="1177">
                  <c:v>0.15</c:v>
                </c:pt>
                <c:pt idx="1178">
                  <c:v>0.15</c:v>
                </c:pt>
                <c:pt idx="1179">
                  <c:v>0.15</c:v>
                </c:pt>
                <c:pt idx="1180">
                  <c:v>0.15</c:v>
                </c:pt>
                <c:pt idx="1181">
                  <c:v>0.15</c:v>
                </c:pt>
                <c:pt idx="1182">
                  <c:v>0.15</c:v>
                </c:pt>
                <c:pt idx="1183">
                  <c:v>0.15</c:v>
                </c:pt>
                <c:pt idx="1184">
                  <c:v>0.15</c:v>
                </c:pt>
                <c:pt idx="1185">
                  <c:v>0.15</c:v>
                </c:pt>
                <c:pt idx="1186">
                  <c:v>0.15</c:v>
                </c:pt>
                <c:pt idx="1187">
                  <c:v>0.15</c:v>
                </c:pt>
                <c:pt idx="1188">
                  <c:v>0.15</c:v>
                </c:pt>
                <c:pt idx="1189">
                  <c:v>0.15</c:v>
                </c:pt>
                <c:pt idx="1190">
                  <c:v>0.15</c:v>
                </c:pt>
                <c:pt idx="1191">
                  <c:v>0.15</c:v>
                </c:pt>
                <c:pt idx="1192">
                  <c:v>0.15</c:v>
                </c:pt>
                <c:pt idx="1193">
                  <c:v>0.15</c:v>
                </c:pt>
                <c:pt idx="1194">
                  <c:v>0.15</c:v>
                </c:pt>
                <c:pt idx="1195">
                  <c:v>0.15</c:v>
                </c:pt>
                <c:pt idx="1196">
                  <c:v>0.15</c:v>
                </c:pt>
                <c:pt idx="1197">
                  <c:v>0.15</c:v>
                </c:pt>
                <c:pt idx="1198">
                  <c:v>0.15</c:v>
                </c:pt>
                <c:pt idx="1199">
                  <c:v>0.15</c:v>
                </c:pt>
                <c:pt idx="1200">
                  <c:v>0.15</c:v>
                </c:pt>
                <c:pt idx="1201">
                  <c:v>0.15</c:v>
                </c:pt>
                <c:pt idx="1202">
                  <c:v>0.15</c:v>
                </c:pt>
                <c:pt idx="1203">
                  <c:v>0.15</c:v>
                </c:pt>
                <c:pt idx="1204">
                  <c:v>0.15</c:v>
                </c:pt>
                <c:pt idx="1205">
                  <c:v>0.15</c:v>
                </c:pt>
                <c:pt idx="1206">
                  <c:v>0.15</c:v>
                </c:pt>
                <c:pt idx="1207">
                  <c:v>0.15</c:v>
                </c:pt>
                <c:pt idx="1208">
                  <c:v>0.15</c:v>
                </c:pt>
                <c:pt idx="1209">
                  <c:v>0.15</c:v>
                </c:pt>
                <c:pt idx="1210">
                  <c:v>0.15</c:v>
                </c:pt>
                <c:pt idx="1211">
                  <c:v>0.15</c:v>
                </c:pt>
                <c:pt idx="1212">
                  <c:v>0.15</c:v>
                </c:pt>
                <c:pt idx="1213">
                  <c:v>0.15</c:v>
                </c:pt>
                <c:pt idx="1214">
                  <c:v>0.15</c:v>
                </c:pt>
                <c:pt idx="1215">
                  <c:v>0.15</c:v>
                </c:pt>
                <c:pt idx="1216">
                  <c:v>0.15</c:v>
                </c:pt>
                <c:pt idx="1217">
                  <c:v>0.15</c:v>
                </c:pt>
                <c:pt idx="1218">
                  <c:v>0.15</c:v>
                </c:pt>
                <c:pt idx="1219">
                  <c:v>0.15</c:v>
                </c:pt>
                <c:pt idx="1220">
                  <c:v>0.15</c:v>
                </c:pt>
                <c:pt idx="1221">
                  <c:v>0.15</c:v>
                </c:pt>
                <c:pt idx="1222">
                  <c:v>0.15</c:v>
                </c:pt>
                <c:pt idx="1223">
                  <c:v>0.15</c:v>
                </c:pt>
                <c:pt idx="1224">
                  <c:v>0.15</c:v>
                </c:pt>
                <c:pt idx="1225">
                  <c:v>0.15</c:v>
                </c:pt>
                <c:pt idx="1226">
                  <c:v>0.15</c:v>
                </c:pt>
                <c:pt idx="1227">
                  <c:v>0.15</c:v>
                </c:pt>
                <c:pt idx="1228">
                  <c:v>0.15</c:v>
                </c:pt>
                <c:pt idx="1229">
                  <c:v>0.15</c:v>
                </c:pt>
                <c:pt idx="1230">
                  <c:v>0.15</c:v>
                </c:pt>
                <c:pt idx="1231">
                  <c:v>0.15</c:v>
                </c:pt>
                <c:pt idx="1232">
                  <c:v>0.15</c:v>
                </c:pt>
                <c:pt idx="1233">
                  <c:v>0.15</c:v>
                </c:pt>
                <c:pt idx="1234">
                  <c:v>0.15</c:v>
                </c:pt>
                <c:pt idx="1235">
                  <c:v>0.15</c:v>
                </c:pt>
                <c:pt idx="1236">
                  <c:v>0.15</c:v>
                </c:pt>
                <c:pt idx="1237">
                  <c:v>0.15</c:v>
                </c:pt>
                <c:pt idx="1238">
                  <c:v>0.15</c:v>
                </c:pt>
                <c:pt idx="1239">
                  <c:v>0.15</c:v>
                </c:pt>
                <c:pt idx="1240">
                  <c:v>0.15</c:v>
                </c:pt>
                <c:pt idx="1241">
                  <c:v>0.15</c:v>
                </c:pt>
                <c:pt idx="1242">
                  <c:v>0.15</c:v>
                </c:pt>
                <c:pt idx="1243">
                  <c:v>0.15</c:v>
                </c:pt>
                <c:pt idx="1244">
                  <c:v>0.15</c:v>
                </c:pt>
                <c:pt idx="1245">
                  <c:v>0.15</c:v>
                </c:pt>
                <c:pt idx="1246">
                  <c:v>0.15</c:v>
                </c:pt>
                <c:pt idx="1247">
                  <c:v>0.15</c:v>
                </c:pt>
                <c:pt idx="1248">
                  <c:v>0.15</c:v>
                </c:pt>
                <c:pt idx="1249">
                  <c:v>0.15</c:v>
                </c:pt>
                <c:pt idx="1250">
                  <c:v>0.15</c:v>
                </c:pt>
                <c:pt idx="1251">
                  <c:v>0.15</c:v>
                </c:pt>
                <c:pt idx="1252">
                  <c:v>0.15</c:v>
                </c:pt>
                <c:pt idx="1253">
                  <c:v>0.15</c:v>
                </c:pt>
                <c:pt idx="1254">
                  <c:v>0.15</c:v>
                </c:pt>
                <c:pt idx="1255">
                  <c:v>0.15</c:v>
                </c:pt>
                <c:pt idx="1256">
                  <c:v>0.15</c:v>
                </c:pt>
                <c:pt idx="1257">
                  <c:v>0.15</c:v>
                </c:pt>
                <c:pt idx="1258">
                  <c:v>0.15</c:v>
                </c:pt>
                <c:pt idx="1259">
                  <c:v>0.15</c:v>
                </c:pt>
                <c:pt idx="1260">
                  <c:v>0.15</c:v>
                </c:pt>
                <c:pt idx="1261">
                  <c:v>0.15</c:v>
                </c:pt>
                <c:pt idx="1262">
                  <c:v>0.15</c:v>
                </c:pt>
                <c:pt idx="1263">
                  <c:v>0.15</c:v>
                </c:pt>
                <c:pt idx="1264">
                  <c:v>0.15</c:v>
                </c:pt>
                <c:pt idx="1265">
                  <c:v>0.15</c:v>
                </c:pt>
                <c:pt idx="1266">
                  <c:v>0.15</c:v>
                </c:pt>
                <c:pt idx="1267">
                  <c:v>0.15</c:v>
                </c:pt>
                <c:pt idx="1268">
                  <c:v>0.15</c:v>
                </c:pt>
                <c:pt idx="1269">
                  <c:v>0.15</c:v>
                </c:pt>
                <c:pt idx="1270">
                  <c:v>0.15</c:v>
                </c:pt>
                <c:pt idx="1271">
                  <c:v>0.15</c:v>
                </c:pt>
                <c:pt idx="1272">
                  <c:v>0.15</c:v>
                </c:pt>
                <c:pt idx="1273">
                  <c:v>0.15</c:v>
                </c:pt>
                <c:pt idx="1274">
                  <c:v>0.15</c:v>
                </c:pt>
                <c:pt idx="1275">
                  <c:v>0.15</c:v>
                </c:pt>
                <c:pt idx="1276">
                  <c:v>0.15</c:v>
                </c:pt>
                <c:pt idx="1277">
                  <c:v>0.15</c:v>
                </c:pt>
                <c:pt idx="1278">
                  <c:v>0.15</c:v>
                </c:pt>
                <c:pt idx="1279">
                  <c:v>0.15</c:v>
                </c:pt>
                <c:pt idx="1280">
                  <c:v>0.15</c:v>
                </c:pt>
                <c:pt idx="1281">
                  <c:v>0.15</c:v>
                </c:pt>
                <c:pt idx="1282">
                  <c:v>0.15</c:v>
                </c:pt>
                <c:pt idx="1283">
                  <c:v>0.15</c:v>
                </c:pt>
                <c:pt idx="1284">
                  <c:v>0.15</c:v>
                </c:pt>
                <c:pt idx="1285">
                  <c:v>0.15</c:v>
                </c:pt>
                <c:pt idx="1286">
                  <c:v>0.15</c:v>
                </c:pt>
                <c:pt idx="1287">
                  <c:v>0.15</c:v>
                </c:pt>
                <c:pt idx="1288">
                  <c:v>0.15</c:v>
                </c:pt>
                <c:pt idx="1289">
                  <c:v>0.15</c:v>
                </c:pt>
                <c:pt idx="1290">
                  <c:v>0.15</c:v>
                </c:pt>
                <c:pt idx="1291">
                  <c:v>0.15</c:v>
                </c:pt>
                <c:pt idx="1292">
                  <c:v>0.15</c:v>
                </c:pt>
                <c:pt idx="1293">
                  <c:v>0.15</c:v>
                </c:pt>
                <c:pt idx="1294">
                  <c:v>0.15</c:v>
                </c:pt>
                <c:pt idx="1295">
                  <c:v>0.15</c:v>
                </c:pt>
                <c:pt idx="1296">
                  <c:v>0.15</c:v>
                </c:pt>
                <c:pt idx="1297">
                  <c:v>0.15</c:v>
                </c:pt>
                <c:pt idx="1298">
                  <c:v>0.15</c:v>
                </c:pt>
                <c:pt idx="1299">
                  <c:v>0.15</c:v>
                </c:pt>
                <c:pt idx="1300">
                  <c:v>0.15</c:v>
                </c:pt>
                <c:pt idx="1301">
                  <c:v>0.15</c:v>
                </c:pt>
                <c:pt idx="1302">
                  <c:v>0.15</c:v>
                </c:pt>
                <c:pt idx="1303">
                  <c:v>0.15</c:v>
                </c:pt>
                <c:pt idx="1304">
                  <c:v>0.15</c:v>
                </c:pt>
                <c:pt idx="1305">
                  <c:v>0.15</c:v>
                </c:pt>
                <c:pt idx="1306">
                  <c:v>0.15</c:v>
                </c:pt>
                <c:pt idx="1307">
                  <c:v>0.15</c:v>
                </c:pt>
                <c:pt idx="1308">
                  <c:v>0.15</c:v>
                </c:pt>
                <c:pt idx="1309">
                  <c:v>0.15</c:v>
                </c:pt>
                <c:pt idx="1310">
                  <c:v>0.15</c:v>
                </c:pt>
                <c:pt idx="1311">
                  <c:v>0.15</c:v>
                </c:pt>
                <c:pt idx="1312">
                  <c:v>0.15</c:v>
                </c:pt>
                <c:pt idx="1313">
                  <c:v>0.15</c:v>
                </c:pt>
                <c:pt idx="1314">
                  <c:v>0.15</c:v>
                </c:pt>
                <c:pt idx="1315">
                  <c:v>0.15</c:v>
                </c:pt>
                <c:pt idx="1316">
                  <c:v>0.15</c:v>
                </c:pt>
                <c:pt idx="1317">
                  <c:v>0.15</c:v>
                </c:pt>
                <c:pt idx="1318">
                  <c:v>0.15</c:v>
                </c:pt>
                <c:pt idx="1319">
                  <c:v>0.15</c:v>
                </c:pt>
                <c:pt idx="1320">
                  <c:v>0.15</c:v>
                </c:pt>
                <c:pt idx="1321">
                  <c:v>0.15</c:v>
                </c:pt>
                <c:pt idx="1322">
                  <c:v>0.15</c:v>
                </c:pt>
                <c:pt idx="1323">
                  <c:v>0.15</c:v>
                </c:pt>
                <c:pt idx="1324">
                  <c:v>0.15</c:v>
                </c:pt>
                <c:pt idx="1325">
                  <c:v>0.15</c:v>
                </c:pt>
                <c:pt idx="1326">
                  <c:v>0.15</c:v>
                </c:pt>
                <c:pt idx="1327">
                  <c:v>0.15</c:v>
                </c:pt>
                <c:pt idx="1328">
                  <c:v>0.15</c:v>
                </c:pt>
                <c:pt idx="1329">
                  <c:v>0.15</c:v>
                </c:pt>
                <c:pt idx="1330">
                  <c:v>0.15</c:v>
                </c:pt>
                <c:pt idx="1331">
                  <c:v>0.15</c:v>
                </c:pt>
                <c:pt idx="1332">
                  <c:v>0.15</c:v>
                </c:pt>
                <c:pt idx="1333">
                  <c:v>0.15</c:v>
                </c:pt>
                <c:pt idx="1334">
                  <c:v>0.15</c:v>
                </c:pt>
                <c:pt idx="1335">
                  <c:v>0.15</c:v>
                </c:pt>
                <c:pt idx="1336">
                  <c:v>0.15</c:v>
                </c:pt>
                <c:pt idx="1337">
                  <c:v>0.15</c:v>
                </c:pt>
                <c:pt idx="1338">
                  <c:v>0.15</c:v>
                </c:pt>
                <c:pt idx="1339">
                  <c:v>0.15</c:v>
                </c:pt>
                <c:pt idx="1340">
                  <c:v>0.15</c:v>
                </c:pt>
                <c:pt idx="1341">
                  <c:v>0.15</c:v>
                </c:pt>
                <c:pt idx="1342">
                  <c:v>0.15</c:v>
                </c:pt>
                <c:pt idx="1343">
                  <c:v>0.15</c:v>
                </c:pt>
                <c:pt idx="1344">
                  <c:v>0.15</c:v>
                </c:pt>
                <c:pt idx="1345">
                  <c:v>0.15</c:v>
                </c:pt>
                <c:pt idx="1346">
                  <c:v>0.15</c:v>
                </c:pt>
                <c:pt idx="1347">
                  <c:v>0.15</c:v>
                </c:pt>
                <c:pt idx="1348">
                  <c:v>0.15</c:v>
                </c:pt>
                <c:pt idx="1349">
                  <c:v>0.15</c:v>
                </c:pt>
                <c:pt idx="1350">
                  <c:v>0.15</c:v>
                </c:pt>
                <c:pt idx="1351">
                  <c:v>0.15</c:v>
                </c:pt>
                <c:pt idx="1352">
                  <c:v>0.15</c:v>
                </c:pt>
                <c:pt idx="1353">
                  <c:v>0.15</c:v>
                </c:pt>
                <c:pt idx="1354">
                  <c:v>0.15</c:v>
                </c:pt>
                <c:pt idx="1355">
                  <c:v>0.15</c:v>
                </c:pt>
                <c:pt idx="1356">
                  <c:v>0.15</c:v>
                </c:pt>
                <c:pt idx="1357">
                  <c:v>0.15</c:v>
                </c:pt>
                <c:pt idx="1358">
                  <c:v>0.15</c:v>
                </c:pt>
                <c:pt idx="1359">
                  <c:v>0.15</c:v>
                </c:pt>
                <c:pt idx="1360">
                  <c:v>0.15</c:v>
                </c:pt>
                <c:pt idx="1361">
                  <c:v>0.15</c:v>
                </c:pt>
                <c:pt idx="1362">
                  <c:v>0.15</c:v>
                </c:pt>
                <c:pt idx="1363">
                  <c:v>0.15</c:v>
                </c:pt>
                <c:pt idx="1364">
                  <c:v>0.15</c:v>
                </c:pt>
                <c:pt idx="1365">
                  <c:v>0.15</c:v>
                </c:pt>
                <c:pt idx="1366">
                  <c:v>0.15</c:v>
                </c:pt>
                <c:pt idx="1367">
                  <c:v>0.15</c:v>
                </c:pt>
                <c:pt idx="1368">
                  <c:v>0.15</c:v>
                </c:pt>
                <c:pt idx="1369">
                  <c:v>0.15</c:v>
                </c:pt>
                <c:pt idx="1370">
                  <c:v>0.15</c:v>
                </c:pt>
                <c:pt idx="1371">
                  <c:v>0.15</c:v>
                </c:pt>
                <c:pt idx="1372">
                  <c:v>0.15</c:v>
                </c:pt>
                <c:pt idx="1373">
                  <c:v>0.15</c:v>
                </c:pt>
                <c:pt idx="1374">
                  <c:v>0.15</c:v>
                </c:pt>
                <c:pt idx="1375">
                  <c:v>0.15</c:v>
                </c:pt>
                <c:pt idx="1376">
                  <c:v>0.15</c:v>
                </c:pt>
                <c:pt idx="1377">
                  <c:v>0.15</c:v>
                </c:pt>
                <c:pt idx="1378">
                  <c:v>0.15</c:v>
                </c:pt>
                <c:pt idx="1379">
                  <c:v>0.15</c:v>
                </c:pt>
                <c:pt idx="1380">
                  <c:v>0.15</c:v>
                </c:pt>
                <c:pt idx="1381">
                  <c:v>0.15</c:v>
                </c:pt>
                <c:pt idx="1382">
                  <c:v>0.15</c:v>
                </c:pt>
                <c:pt idx="1383">
                  <c:v>0.15</c:v>
                </c:pt>
                <c:pt idx="1384">
                  <c:v>0.15</c:v>
                </c:pt>
                <c:pt idx="1385">
                  <c:v>0.15</c:v>
                </c:pt>
                <c:pt idx="1386">
                  <c:v>0.15</c:v>
                </c:pt>
                <c:pt idx="1387">
                  <c:v>0.15</c:v>
                </c:pt>
                <c:pt idx="1388">
                  <c:v>0.15</c:v>
                </c:pt>
                <c:pt idx="1389">
                  <c:v>0.15</c:v>
                </c:pt>
                <c:pt idx="1390">
                  <c:v>0.15</c:v>
                </c:pt>
                <c:pt idx="1391">
                  <c:v>0.15</c:v>
                </c:pt>
                <c:pt idx="1392">
                  <c:v>0.15</c:v>
                </c:pt>
                <c:pt idx="1393">
                  <c:v>0.15</c:v>
                </c:pt>
                <c:pt idx="1394">
                  <c:v>0.15</c:v>
                </c:pt>
                <c:pt idx="1395">
                  <c:v>0.15</c:v>
                </c:pt>
                <c:pt idx="1396">
                  <c:v>0.15</c:v>
                </c:pt>
                <c:pt idx="1397">
                  <c:v>0.15</c:v>
                </c:pt>
                <c:pt idx="1398">
                  <c:v>0.15</c:v>
                </c:pt>
                <c:pt idx="1399">
                  <c:v>0.15</c:v>
                </c:pt>
                <c:pt idx="1400">
                  <c:v>0.15</c:v>
                </c:pt>
                <c:pt idx="1401">
                  <c:v>0.15</c:v>
                </c:pt>
                <c:pt idx="1402">
                  <c:v>0.15</c:v>
                </c:pt>
                <c:pt idx="1403">
                  <c:v>0.15</c:v>
                </c:pt>
                <c:pt idx="1404">
                  <c:v>0.15</c:v>
                </c:pt>
                <c:pt idx="1405">
                  <c:v>0.15</c:v>
                </c:pt>
                <c:pt idx="1406">
                  <c:v>0.15</c:v>
                </c:pt>
                <c:pt idx="1407">
                  <c:v>0.15</c:v>
                </c:pt>
                <c:pt idx="1408">
                  <c:v>0.15</c:v>
                </c:pt>
                <c:pt idx="1409">
                  <c:v>0.15</c:v>
                </c:pt>
                <c:pt idx="1410">
                  <c:v>0.15</c:v>
                </c:pt>
                <c:pt idx="1411">
                  <c:v>0.15</c:v>
                </c:pt>
                <c:pt idx="1412">
                  <c:v>0.15</c:v>
                </c:pt>
                <c:pt idx="1413">
                  <c:v>0.15</c:v>
                </c:pt>
                <c:pt idx="1414">
                  <c:v>0.15</c:v>
                </c:pt>
                <c:pt idx="1415">
                  <c:v>0.15</c:v>
                </c:pt>
                <c:pt idx="1416">
                  <c:v>0.15</c:v>
                </c:pt>
                <c:pt idx="1417">
                  <c:v>0.15</c:v>
                </c:pt>
                <c:pt idx="1418">
                  <c:v>0.15</c:v>
                </c:pt>
                <c:pt idx="1419">
                  <c:v>0.15</c:v>
                </c:pt>
                <c:pt idx="1420">
                  <c:v>0.15</c:v>
                </c:pt>
                <c:pt idx="1421">
                  <c:v>0.15</c:v>
                </c:pt>
                <c:pt idx="1422">
                  <c:v>0.15</c:v>
                </c:pt>
                <c:pt idx="1423">
                  <c:v>0.15</c:v>
                </c:pt>
                <c:pt idx="1424">
                  <c:v>0.15</c:v>
                </c:pt>
                <c:pt idx="1425">
                  <c:v>0.15</c:v>
                </c:pt>
                <c:pt idx="1426">
                  <c:v>0.15</c:v>
                </c:pt>
                <c:pt idx="1427">
                  <c:v>0.15</c:v>
                </c:pt>
                <c:pt idx="1428">
                  <c:v>0.15</c:v>
                </c:pt>
                <c:pt idx="1429">
                  <c:v>0.15</c:v>
                </c:pt>
                <c:pt idx="1430">
                  <c:v>0.15</c:v>
                </c:pt>
                <c:pt idx="1431">
                  <c:v>0.15</c:v>
                </c:pt>
                <c:pt idx="1432">
                  <c:v>0.15</c:v>
                </c:pt>
                <c:pt idx="1433">
                  <c:v>0.15</c:v>
                </c:pt>
                <c:pt idx="1434">
                  <c:v>0.15</c:v>
                </c:pt>
                <c:pt idx="1435">
                  <c:v>0.15</c:v>
                </c:pt>
                <c:pt idx="1436">
                  <c:v>0.15</c:v>
                </c:pt>
                <c:pt idx="1437">
                  <c:v>0.15</c:v>
                </c:pt>
                <c:pt idx="1438">
                  <c:v>0.15</c:v>
                </c:pt>
                <c:pt idx="1439">
                  <c:v>0.15</c:v>
                </c:pt>
                <c:pt idx="1440">
                  <c:v>0.15</c:v>
                </c:pt>
                <c:pt idx="1441">
                  <c:v>0.15</c:v>
                </c:pt>
                <c:pt idx="1442">
                  <c:v>0.15</c:v>
                </c:pt>
                <c:pt idx="1443">
                  <c:v>0.15</c:v>
                </c:pt>
                <c:pt idx="1444">
                  <c:v>0.15</c:v>
                </c:pt>
                <c:pt idx="1445">
                  <c:v>0.15</c:v>
                </c:pt>
                <c:pt idx="1446">
                  <c:v>0.15</c:v>
                </c:pt>
                <c:pt idx="1447">
                  <c:v>0.15</c:v>
                </c:pt>
                <c:pt idx="1448">
                  <c:v>0.15</c:v>
                </c:pt>
                <c:pt idx="1449">
                  <c:v>0.15</c:v>
                </c:pt>
                <c:pt idx="1450">
                  <c:v>0.15</c:v>
                </c:pt>
                <c:pt idx="1451">
                  <c:v>0.15</c:v>
                </c:pt>
                <c:pt idx="1452">
                  <c:v>0.15</c:v>
                </c:pt>
                <c:pt idx="1453">
                  <c:v>0.15</c:v>
                </c:pt>
                <c:pt idx="1454">
                  <c:v>0.15</c:v>
                </c:pt>
                <c:pt idx="1455">
                  <c:v>0.15</c:v>
                </c:pt>
                <c:pt idx="1456">
                  <c:v>0.15</c:v>
                </c:pt>
                <c:pt idx="1457">
                  <c:v>0.15</c:v>
                </c:pt>
                <c:pt idx="1458">
                  <c:v>0.15</c:v>
                </c:pt>
                <c:pt idx="1459">
                  <c:v>0.15</c:v>
                </c:pt>
                <c:pt idx="1460">
                  <c:v>0.15</c:v>
                </c:pt>
                <c:pt idx="1461">
                  <c:v>0.15</c:v>
                </c:pt>
                <c:pt idx="1462">
                  <c:v>0.15</c:v>
                </c:pt>
                <c:pt idx="1463">
                  <c:v>0.15</c:v>
                </c:pt>
                <c:pt idx="1464">
                  <c:v>0.15</c:v>
                </c:pt>
                <c:pt idx="1465">
                  <c:v>0.15</c:v>
                </c:pt>
                <c:pt idx="1466">
                  <c:v>0.15</c:v>
                </c:pt>
                <c:pt idx="1467">
                  <c:v>0.15</c:v>
                </c:pt>
                <c:pt idx="1468">
                  <c:v>0.15</c:v>
                </c:pt>
                <c:pt idx="1469">
                  <c:v>0.15</c:v>
                </c:pt>
                <c:pt idx="1470">
                  <c:v>0.15</c:v>
                </c:pt>
                <c:pt idx="1471">
                  <c:v>0.15</c:v>
                </c:pt>
                <c:pt idx="1472">
                  <c:v>0.15</c:v>
                </c:pt>
                <c:pt idx="1473">
                  <c:v>0.15</c:v>
                </c:pt>
                <c:pt idx="1474">
                  <c:v>0.15</c:v>
                </c:pt>
                <c:pt idx="1475">
                  <c:v>0.15</c:v>
                </c:pt>
                <c:pt idx="1476">
                  <c:v>0.15</c:v>
                </c:pt>
                <c:pt idx="1477">
                  <c:v>0.15</c:v>
                </c:pt>
                <c:pt idx="1478">
                  <c:v>0.15</c:v>
                </c:pt>
                <c:pt idx="1479">
                  <c:v>0.15</c:v>
                </c:pt>
                <c:pt idx="1480">
                  <c:v>0.15</c:v>
                </c:pt>
                <c:pt idx="1481">
                  <c:v>0.15</c:v>
                </c:pt>
                <c:pt idx="1482">
                  <c:v>0.15</c:v>
                </c:pt>
                <c:pt idx="1483">
                  <c:v>0.15</c:v>
                </c:pt>
                <c:pt idx="1484">
                  <c:v>0.15</c:v>
                </c:pt>
                <c:pt idx="1485">
                  <c:v>0.15</c:v>
                </c:pt>
                <c:pt idx="1486">
                  <c:v>0.15</c:v>
                </c:pt>
                <c:pt idx="1487">
                  <c:v>0.15</c:v>
                </c:pt>
                <c:pt idx="1488">
                  <c:v>0.15</c:v>
                </c:pt>
                <c:pt idx="1489">
                  <c:v>0.15</c:v>
                </c:pt>
                <c:pt idx="1490">
                  <c:v>0.15</c:v>
                </c:pt>
                <c:pt idx="1491">
                  <c:v>0.15</c:v>
                </c:pt>
                <c:pt idx="1492">
                  <c:v>0.15</c:v>
                </c:pt>
                <c:pt idx="1493">
                  <c:v>0.15</c:v>
                </c:pt>
                <c:pt idx="1494">
                  <c:v>0.15</c:v>
                </c:pt>
                <c:pt idx="1495">
                  <c:v>0.15</c:v>
                </c:pt>
                <c:pt idx="1496">
                  <c:v>0.15</c:v>
                </c:pt>
                <c:pt idx="1497">
                  <c:v>0.15</c:v>
                </c:pt>
                <c:pt idx="1498">
                  <c:v>0.15</c:v>
                </c:pt>
                <c:pt idx="1499">
                  <c:v>0.15</c:v>
                </c:pt>
                <c:pt idx="1500">
                  <c:v>0.15</c:v>
                </c:pt>
                <c:pt idx="1501">
                  <c:v>0.15</c:v>
                </c:pt>
                <c:pt idx="1502">
                  <c:v>0.15</c:v>
                </c:pt>
                <c:pt idx="1503">
                  <c:v>0.15</c:v>
                </c:pt>
                <c:pt idx="1504">
                  <c:v>0.15</c:v>
                </c:pt>
                <c:pt idx="1505">
                  <c:v>0.15</c:v>
                </c:pt>
                <c:pt idx="1506">
                  <c:v>0.15</c:v>
                </c:pt>
                <c:pt idx="1507">
                  <c:v>0.15</c:v>
                </c:pt>
                <c:pt idx="1508">
                  <c:v>0.15</c:v>
                </c:pt>
                <c:pt idx="1509">
                  <c:v>0.15</c:v>
                </c:pt>
                <c:pt idx="1510">
                  <c:v>0.15</c:v>
                </c:pt>
                <c:pt idx="1511">
                  <c:v>0.15</c:v>
                </c:pt>
                <c:pt idx="1512">
                  <c:v>0.15</c:v>
                </c:pt>
                <c:pt idx="1513">
                  <c:v>0.15</c:v>
                </c:pt>
                <c:pt idx="1514">
                  <c:v>0.15</c:v>
                </c:pt>
                <c:pt idx="1515">
                  <c:v>0.15</c:v>
                </c:pt>
                <c:pt idx="1516">
                  <c:v>0.15</c:v>
                </c:pt>
                <c:pt idx="1517">
                  <c:v>0.15</c:v>
                </c:pt>
                <c:pt idx="1518">
                  <c:v>0.15</c:v>
                </c:pt>
                <c:pt idx="1519">
                  <c:v>0.15</c:v>
                </c:pt>
                <c:pt idx="1520">
                  <c:v>0.15</c:v>
                </c:pt>
                <c:pt idx="1521">
                  <c:v>0.15</c:v>
                </c:pt>
                <c:pt idx="1522">
                  <c:v>0.15</c:v>
                </c:pt>
                <c:pt idx="1523">
                  <c:v>0.15</c:v>
                </c:pt>
                <c:pt idx="1524">
                  <c:v>0.15</c:v>
                </c:pt>
                <c:pt idx="1525">
                  <c:v>0.15</c:v>
                </c:pt>
                <c:pt idx="1526">
                  <c:v>0.15</c:v>
                </c:pt>
                <c:pt idx="1527">
                  <c:v>0.15</c:v>
                </c:pt>
                <c:pt idx="1528">
                  <c:v>0.15</c:v>
                </c:pt>
                <c:pt idx="1529">
                  <c:v>0.15</c:v>
                </c:pt>
                <c:pt idx="1530">
                  <c:v>0.15</c:v>
                </c:pt>
                <c:pt idx="1531">
                  <c:v>0.15</c:v>
                </c:pt>
                <c:pt idx="1532">
                  <c:v>0.15</c:v>
                </c:pt>
                <c:pt idx="1533">
                  <c:v>0.15</c:v>
                </c:pt>
                <c:pt idx="1534">
                  <c:v>0.15</c:v>
                </c:pt>
                <c:pt idx="1535">
                  <c:v>0.15</c:v>
                </c:pt>
                <c:pt idx="1536">
                  <c:v>0.15</c:v>
                </c:pt>
                <c:pt idx="1537">
                  <c:v>0.15</c:v>
                </c:pt>
                <c:pt idx="1538">
                  <c:v>0.15</c:v>
                </c:pt>
                <c:pt idx="1539">
                  <c:v>0.15</c:v>
                </c:pt>
                <c:pt idx="1540">
                  <c:v>0.15</c:v>
                </c:pt>
                <c:pt idx="1541">
                  <c:v>0.15</c:v>
                </c:pt>
                <c:pt idx="1542">
                  <c:v>0.15</c:v>
                </c:pt>
                <c:pt idx="1543">
                  <c:v>0.15</c:v>
                </c:pt>
                <c:pt idx="1544">
                  <c:v>0.15</c:v>
                </c:pt>
                <c:pt idx="1545">
                  <c:v>0.15</c:v>
                </c:pt>
                <c:pt idx="1546">
                  <c:v>0.15</c:v>
                </c:pt>
                <c:pt idx="1547">
                  <c:v>0.15</c:v>
                </c:pt>
                <c:pt idx="1548">
                  <c:v>0.15</c:v>
                </c:pt>
                <c:pt idx="1549">
                  <c:v>0.15</c:v>
                </c:pt>
                <c:pt idx="1550">
                  <c:v>0.15</c:v>
                </c:pt>
                <c:pt idx="1551">
                  <c:v>0.15</c:v>
                </c:pt>
                <c:pt idx="1552">
                  <c:v>0.15</c:v>
                </c:pt>
                <c:pt idx="1553">
                  <c:v>0.15</c:v>
                </c:pt>
                <c:pt idx="1554">
                  <c:v>0.15</c:v>
                </c:pt>
                <c:pt idx="1555">
                  <c:v>0.15</c:v>
                </c:pt>
                <c:pt idx="1556">
                  <c:v>0.15</c:v>
                </c:pt>
                <c:pt idx="1557">
                  <c:v>0.15</c:v>
                </c:pt>
                <c:pt idx="1558">
                  <c:v>0.15</c:v>
                </c:pt>
                <c:pt idx="1559">
                  <c:v>0.15</c:v>
                </c:pt>
                <c:pt idx="1560">
                  <c:v>0.15</c:v>
                </c:pt>
                <c:pt idx="1561">
                  <c:v>0.15</c:v>
                </c:pt>
                <c:pt idx="1562">
                  <c:v>0.15</c:v>
                </c:pt>
                <c:pt idx="1563">
                  <c:v>0.15</c:v>
                </c:pt>
                <c:pt idx="1564">
                  <c:v>0.15</c:v>
                </c:pt>
                <c:pt idx="1565">
                  <c:v>0.15</c:v>
                </c:pt>
                <c:pt idx="1566">
                  <c:v>0.15</c:v>
                </c:pt>
                <c:pt idx="1567">
                  <c:v>0.15</c:v>
                </c:pt>
                <c:pt idx="1568">
                  <c:v>0.15</c:v>
                </c:pt>
                <c:pt idx="1569">
                  <c:v>0.15</c:v>
                </c:pt>
                <c:pt idx="1570">
                  <c:v>0.15</c:v>
                </c:pt>
                <c:pt idx="1571">
                  <c:v>0.15</c:v>
                </c:pt>
                <c:pt idx="1572">
                  <c:v>0.15</c:v>
                </c:pt>
                <c:pt idx="1573">
                  <c:v>0.15</c:v>
                </c:pt>
                <c:pt idx="1574">
                  <c:v>0.15</c:v>
                </c:pt>
                <c:pt idx="1575">
                  <c:v>0.15</c:v>
                </c:pt>
                <c:pt idx="1576">
                  <c:v>0.15</c:v>
                </c:pt>
                <c:pt idx="1577">
                  <c:v>0.15</c:v>
                </c:pt>
                <c:pt idx="1578">
                  <c:v>0.15</c:v>
                </c:pt>
                <c:pt idx="1579">
                  <c:v>0.15</c:v>
                </c:pt>
                <c:pt idx="1580">
                  <c:v>0.15</c:v>
                </c:pt>
                <c:pt idx="1581">
                  <c:v>0.15</c:v>
                </c:pt>
                <c:pt idx="1582">
                  <c:v>0.15</c:v>
                </c:pt>
                <c:pt idx="1583">
                  <c:v>0.15</c:v>
                </c:pt>
                <c:pt idx="1584">
                  <c:v>0.15</c:v>
                </c:pt>
                <c:pt idx="1585">
                  <c:v>0.15</c:v>
                </c:pt>
                <c:pt idx="1586">
                  <c:v>0.15</c:v>
                </c:pt>
                <c:pt idx="1587">
                  <c:v>0.15</c:v>
                </c:pt>
                <c:pt idx="1588">
                  <c:v>0.15</c:v>
                </c:pt>
                <c:pt idx="1589">
                  <c:v>0.15</c:v>
                </c:pt>
                <c:pt idx="1590">
                  <c:v>0.15</c:v>
                </c:pt>
                <c:pt idx="1591">
                  <c:v>0.15</c:v>
                </c:pt>
                <c:pt idx="1592">
                  <c:v>0.15</c:v>
                </c:pt>
                <c:pt idx="1593">
                  <c:v>0.15</c:v>
                </c:pt>
                <c:pt idx="1594">
                  <c:v>0.15</c:v>
                </c:pt>
                <c:pt idx="1595">
                  <c:v>0.15</c:v>
                </c:pt>
                <c:pt idx="1596">
                  <c:v>0.15</c:v>
                </c:pt>
                <c:pt idx="1597">
                  <c:v>0.15</c:v>
                </c:pt>
                <c:pt idx="1598">
                  <c:v>0.15</c:v>
                </c:pt>
                <c:pt idx="1599">
                  <c:v>0.15</c:v>
                </c:pt>
                <c:pt idx="1600">
                  <c:v>0.15</c:v>
                </c:pt>
                <c:pt idx="1601">
                  <c:v>0.15</c:v>
                </c:pt>
                <c:pt idx="1602">
                  <c:v>0.15</c:v>
                </c:pt>
                <c:pt idx="1603">
                  <c:v>0.15</c:v>
                </c:pt>
                <c:pt idx="1604">
                  <c:v>0.15</c:v>
                </c:pt>
                <c:pt idx="1605">
                  <c:v>0.15</c:v>
                </c:pt>
                <c:pt idx="1606">
                  <c:v>0.15</c:v>
                </c:pt>
                <c:pt idx="1607">
                  <c:v>0.15</c:v>
                </c:pt>
                <c:pt idx="1608">
                  <c:v>0.15</c:v>
                </c:pt>
                <c:pt idx="1609">
                  <c:v>0.15</c:v>
                </c:pt>
                <c:pt idx="1610">
                  <c:v>0.15</c:v>
                </c:pt>
                <c:pt idx="1611">
                  <c:v>0.15</c:v>
                </c:pt>
                <c:pt idx="1612">
                  <c:v>0.15</c:v>
                </c:pt>
                <c:pt idx="1613">
                  <c:v>0.15</c:v>
                </c:pt>
                <c:pt idx="1614">
                  <c:v>0.15</c:v>
                </c:pt>
                <c:pt idx="1615">
                  <c:v>0.15</c:v>
                </c:pt>
                <c:pt idx="1616">
                  <c:v>0.15</c:v>
                </c:pt>
                <c:pt idx="1617">
                  <c:v>0.15</c:v>
                </c:pt>
                <c:pt idx="1618">
                  <c:v>0.15</c:v>
                </c:pt>
                <c:pt idx="1619">
                  <c:v>0.15</c:v>
                </c:pt>
                <c:pt idx="1620">
                  <c:v>0.15</c:v>
                </c:pt>
                <c:pt idx="1621">
                  <c:v>0.15</c:v>
                </c:pt>
                <c:pt idx="1622">
                  <c:v>0.15</c:v>
                </c:pt>
                <c:pt idx="1623">
                  <c:v>0.15</c:v>
                </c:pt>
                <c:pt idx="1624">
                  <c:v>0.15</c:v>
                </c:pt>
                <c:pt idx="1625">
                  <c:v>0.15</c:v>
                </c:pt>
                <c:pt idx="1626">
                  <c:v>0.15</c:v>
                </c:pt>
                <c:pt idx="1627">
                  <c:v>0.15</c:v>
                </c:pt>
                <c:pt idx="1628">
                  <c:v>0.15</c:v>
                </c:pt>
                <c:pt idx="1629">
                  <c:v>0.15</c:v>
                </c:pt>
                <c:pt idx="1630">
                  <c:v>0.15</c:v>
                </c:pt>
                <c:pt idx="1631">
                  <c:v>0.15</c:v>
                </c:pt>
                <c:pt idx="1632">
                  <c:v>0.15</c:v>
                </c:pt>
                <c:pt idx="1633">
                  <c:v>0.15</c:v>
                </c:pt>
                <c:pt idx="1634">
                  <c:v>0.15</c:v>
                </c:pt>
                <c:pt idx="1635">
                  <c:v>0.15</c:v>
                </c:pt>
                <c:pt idx="1636">
                  <c:v>0.15</c:v>
                </c:pt>
                <c:pt idx="1637">
                  <c:v>0.15</c:v>
                </c:pt>
                <c:pt idx="1638">
                  <c:v>0.15</c:v>
                </c:pt>
                <c:pt idx="1639">
                  <c:v>0.15</c:v>
                </c:pt>
                <c:pt idx="1640">
                  <c:v>0.15</c:v>
                </c:pt>
                <c:pt idx="1641">
                  <c:v>0.15</c:v>
                </c:pt>
                <c:pt idx="1642">
                  <c:v>0.15</c:v>
                </c:pt>
                <c:pt idx="1643">
                  <c:v>0.15</c:v>
                </c:pt>
                <c:pt idx="1644">
                  <c:v>0.15</c:v>
                </c:pt>
                <c:pt idx="1645">
                  <c:v>0.15</c:v>
                </c:pt>
                <c:pt idx="1646">
                  <c:v>0.15</c:v>
                </c:pt>
                <c:pt idx="1647">
                  <c:v>0.15</c:v>
                </c:pt>
                <c:pt idx="1648">
                  <c:v>0.15</c:v>
                </c:pt>
                <c:pt idx="1649">
                  <c:v>0.15</c:v>
                </c:pt>
                <c:pt idx="1650">
                  <c:v>0.15</c:v>
                </c:pt>
                <c:pt idx="1651">
                  <c:v>0.15</c:v>
                </c:pt>
                <c:pt idx="1652">
                  <c:v>0.15</c:v>
                </c:pt>
                <c:pt idx="1653">
                  <c:v>0.15</c:v>
                </c:pt>
                <c:pt idx="1654">
                  <c:v>0.15</c:v>
                </c:pt>
                <c:pt idx="1655">
                  <c:v>0.15</c:v>
                </c:pt>
                <c:pt idx="1656">
                  <c:v>0.15</c:v>
                </c:pt>
                <c:pt idx="1657">
                  <c:v>0.15</c:v>
                </c:pt>
                <c:pt idx="1658">
                  <c:v>0.15</c:v>
                </c:pt>
                <c:pt idx="1659">
                  <c:v>0.15</c:v>
                </c:pt>
                <c:pt idx="1660">
                  <c:v>0.15</c:v>
                </c:pt>
                <c:pt idx="1661">
                  <c:v>0.15</c:v>
                </c:pt>
                <c:pt idx="1662">
                  <c:v>0.15</c:v>
                </c:pt>
                <c:pt idx="1663">
                  <c:v>0.15</c:v>
                </c:pt>
                <c:pt idx="1664">
                  <c:v>0.15</c:v>
                </c:pt>
                <c:pt idx="1665">
                  <c:v>0.15</c:v>
                </c:pt>
                <c:pt idx="1666">
                  <c:v>0.15</c:v>
                </c:pt>
                <c:pt idx="1667">
                  <c:v>0.15</c:v>
                </c:pt>
                <c:pt idx="1668">
                  <c:v>0.15</c:v>
                </c:pt>
                <c:pt idx="1669">
                  <c:v>0.15</c:v>
                </c:pt>
                <c:pt idx="1670">
                  <c:v>0.15</c:v>
                </c:pt>
                <c:pt idx="1671">
                  <c:v>0.15</c:v>
                </c:pt>
                <c:pt idx="1672">
                  <c:v>0.15</c:v>
                </c:pt>
                <c:pt idx="1673">
                  <c:v>0.15</c:v>
                </c:pt>
                <c:pt idx="1674">
                  <c:v>0.15</c:v>
                </c:pt>
                <c:pt idx="1675">
                  <c:v>0.15</c:v>
                </c:pt>
                <c:pt idx="1676">
                  <c:v>0.15</c:v>
                </c:pt>
                <c:pt idx="1677">
                  <c:v>0.15</c:v>
                </c:pt>
                <c:pt idx="1678">
                  <c:v>0.15</c:v>
                </c:pt>
                <c:pt idx="1679">
                  <c:v>0.15</c:v>
                </c:pt>
                <c:pt idx="1680">
                  <c:v>0.15</c:v>
                </c:pt>
                <c:pt idx="1681">
                  <c:v>0.15</c:v>
                </c:pt>
                <c:pt idx="1682">
                  <c:v>0.15</c:v>
                </c:pt>
                <c:pt idx="1683">
                  <c:v>0.15</c:v>
                </c:pt>
                <c:pt idx="1684">
                  <c:v>0.15</c:v>
                </c:pt>
                <c:pt idx="1685">
                  <c:v>0.15</c:v>
                </c:pt>
                <c:pt idx="1686">
                  <c:v>0.15</c:v>
                </c:pt>
                <c:pt idx="1687">
                  <c:v>0.15</c:v>
                </c:pt>
                <c:pt idx="1688">
                  <c:v>0.15</c:v>
                </c:pt>
                <c:pt idx="1689">
                  <c:v>0.15</c:v>
                </c:pt>
                <c:pt idx="1690">
                  <c:v>0.15</c:v>
                </c:pt>
                <c:pt idx="1691">
                  <c:v>0.15</c:v>
                </c:pt>
                <c:pt idx="1692">
                  <c:v>0.15</c:v>
                </c:pt>
                <c:pt idx="1693">
                  <c:v>0.15</c:v>
                </c:pt>
                <c:pt idx="1694">
                  <c:v>0.15</c:v>
                </c:pt>
                <c:pt idx="1695">
                  <c:v>0.15</c:v>
                </c:pt>
                <c:pt idx="1696">
                  <c:v>0.15</c:v>
                </c:pt>
                <c:pt idx="1697">
                  <c:v>0.15</c:v>
                </c:pt>
                <c:pt idx="1698">
                  <c:v>0.15</c:v>
                </c:pt>
                <c:pt idx="1699">
                  <c:v>0.15</c:v>
                </c:pt>
                <c:pt idx="1700">
                  <c:v>0.15</c:v>
                </c:pt>
                <c:pt idx="1701">
                  <c:v>0.15</c:v>
                </c:pt>
                <c:pt idx="1702">
                  <c:v>0.15</c:v>
                </c:pt>
                <c:pt idx="1703">
                  <c:v>0.15</c:v>
                </c:pt>
                <c:pt idx="1704">
                  <c:v>0.15</c:v>
                </c:pt>
                <c:pt idx="1705">
                  <c:v>0.15</c:v>
                </c:pt>
                <c:pt idx="1706">
                  <c:v>0.15</c:v>
                </c:pt>
                <c:pt idx="1707">
                  <c:v>0.15</c:v>
                </c:pt>
                <c:pt idx="1708">
                  <c:v>0.15</c:v>
                </c:pt>
                <c:pt idx="1709">
                  <c:v>0.15</c:v>
                </c:pt>
                <c:pt idx="1710">
                  <c:v>0.15</c:v>
                </c:pt>
                <c:pt idx="1711">
                  <c:v>0.15</c:v>
                </c:pt>
                <c:pt idx="1712">
                  <c:v>0.15</c:v>
                </c:pt>
                <c:pt idx="1713">
                  <c:v>0.15</c:v>
                </c:pt>
                <c:pt idx="1714">
                  <c:v>0.15</c:v>
                </c:pt>
                <c:pt idx="1715">
                  <c:v>0.15</c:v>
                </c:pt>
                <c:pt idx="1716">
                  <c:v>0.15</c:v>
                </c:pt>
                <c:pt idx="1717">
                  <c:v>0.15</c:v>
                </c:pt>
                <c:pt idx="1718">
                  <c:v>0.15</c:v>
                </c:pt>
                <c:pt idx="1719">
                  <c:v>0.15</c:v>
                </c:pt>
                <c:pt idx="1720">
                  <c:v>0.15</c:v>
                </c:pt>
                <c:pt idx="1721">
                  <c:v>0.15</c:v>
                </c:pt>
                <c:pt idx="1722">
                  <c:v>0.15</c:v>
                </c:pt>
                <c:pt idx="1723">
                  <c:v>0.15</c:v>
                </c:pt>
                <c:pt idx="1724">
                  <c:v>0.15</c:v>
                </c:pt>
                <c:pt idx="1725">
                  <c:v>0.15</c:v>
                </c:pt>
                <c:pt idx="1726">
                  <c:v>0.15</c:v>
                </c:pt>
                <c:pt idx="1727">
                  <c:v>0.15</c:v>
                </c:pt>
                <c:pt idx="1728">
                  <c:v>0.15</c:v>
                </c:pt>
                <c:pt idx="1729">
                  <c:v>0.15</c:v>
                </c:pt>
                <c:pt idx="1730">
                  <c:v>0.15</c:v>
                </c:pt>
                <c:pt idx="1731">
                  <c:v>0.15</c:v>
                </c:pt>
                <c:pt idx="1732">
                  <c:v>0.15</c:v>
                </c:pt>
                <c:pt idx="1733">
                  <c:v>0.15</c:v>
                </c:pt>
                <c:pt idx="1734">
                  <c:v>0.15</c:v>
                </c:pt>
                <c:pt idx="1735">
                  <c:v>0.15</c:v>
                </c:pt>
                <c:pt idx="1736">
                  <c:v>0.15</c:v>
                </c:pt>
                <c:pt idx="1737">
                  <c:v>0.15</c:v>
                </c:pt>
                <c:pt idx="1738">
                  <c:v>0.15</c:v>
                </c:pt>
                <c:pt idx="1739">
                  <c:v>0.15</c:v>
                </c:pt>
                <c:pt idx="1740">
                  <c:v>0.15</c:v>
                </c:pt>
                <c:pt idx="1741">
                  <c:v>0.15</c:v>
                </c:pt>
                <c:pt idx="1742">
                  <c:v>0.15</c:v>
                </c:pt>
                <c:pt idx="1743">
                  <c:v>0.15</c:v>
                </c:pt>
                <c:pt idx="1744">
                  <c:v>0.15</c:v>
                </c:pt>
                <c:pt idx="1745">
                  <c:v>0.15</c:v>
                </c:pt>
                <c:pt idx="1746">
                  <c:v>0.15</c:v>
                </c:pt>
                <c:pt idx="1747">
                  <c:v>0.15</c:v>
                </c:pt>
                <c:pt idx="1748">
                  <c:v>0.15</c:v>
                </c:pt>
                <c:pt idx="1749">
                  <c:v>0.15</c:v>
                </c:pt>
                <c:pt idx="1750">
                  <c:v>0.15</c:v>
                </c:pt>
                <c:pt idx="1751">
                  <c:v>0.15</c:v>
                </c:pt>
                <c:pt idx="1752">
                  <c:v>0.15</c:v>
                </c:pt>
                <c:pt idx="1753">
                  <c:v>0.15</c:v>
                </c:pt>
                <c:pt idx="1754">
                  <c:v>0.15</c:v>
                </c:pt>
                <c:pt idx="1755">
                  <c:v>0.15</c:v>
                </c:pt>
                <c:pt idx="1756">
                  <c:v>0.15</c:v>
                </c:pt>
                <c:pt idx="1757">
                  <c:v>0.15</c:v>
                </c:pt>
                <c:pt idx="1758">
                  <c:v>0.15</c:v>
                </c:pt>
                <c:pt idx="1759">
                  <c:v>0.15</c:v>
                </c:pt>
                <c:pt idx="1760">
                  <c:v>0.15</c:v>
                </c:pt>
                <c:pt idx="1761">
                  <c:v>0.15</c:v>
                </c:pt>
                <c:pt idx="1762">
                  <c:v>0.15</c:v>
                </c:pt>
                <c:pt idx="1763">
                  <c:v>0.15</c:v>
                </c:pt>
                <c:pt idx="1764">
                  <c:v>0.15</c:v>
                </c:pt>
                <c:pt idx="1765">
                  <c:v>0.15</c:v>
                </c:pt>
                <c:pt idx="1766">
                  <c:v>0.15</c:v>
                </c:pt>
                <c:pt idx="1767">
                  <c:v>0.15</c:v>
                </c:pt>
                <c:pt idx="1768">
                  <c:v>0.15</c:v>
                </c:pt>
                <c:pt idx="1769">
                  <c:v>0.15</c:v>
                </c:pt>
                <c:pt idx="1770">
                  <c:v>0.15</c:v>
                </c:pt>
                <c:pt idx="1771">
                  <c:v>0.15</c:v>
                </c:pt>
                <c:pt idx="1772">
                  <c:v>0.15</c:v>
                </c:pt>
                <c:pt idx="1773">
                  <c:v>0.15</c:v>
                </c:pt>
                <c:pt idx="1774">
                  <c:v>0.15</c:v>
                </c:pt>
                <c:pt idx="1775">
                  <c:v>0.15</c:v>
                </c:pt>
                <c:pt idx="1776">
                  <c:v>0.15</c:v>
                </c:pt>
                <c:pt idx="1777">
                  <c:v>0.15</c:v>
                </c:pt>
                <c:pt idx="1778">
                  <c:v>0.15</c:v>
                </c:pt>
                <c:pt idx="1779">
                  <c:v>0.15</c:v>
                </c:pt>
                <c:pt idx="1780">
                  <c:v>0.15</c:v>
                </c:pt>
                <c:pt idx="1781">
                  <c:v>0.15</c:v>
                </c:pt>
                <c:pt idx="1782">
                  <c:v>0.15</c:v>
                </c:pt>
                <c:pt idx="1783">
                  <c:v>0.15</c:v>
                </c:pt>
                <c:pt idx="1784">
                  <c:v>0.15</c:v>
                </c:pt>
                <c:pt idx="1785">
                  <c:v>0.15</c:v>
                </c:pt>
                <c:pt idx="1786">
                  <c:v>0.15</c:v>
                </c:pt>
                <c:pt idx="1787">
                  <c:v>0.15</c:v>
                </c:pt>
                <c:pt idx="1788">
                  <c:v>0.15</c:v>
                </c:pt>
                <c:pt idx="1789">
                  <c:v>0.15</c:v>
                </c:pt>
                <c:pt idx="1790">
                  <c:v>0.15</c:v>
                </c:pt>
                <c:pt idx="1791">
                  <c:v>0.15</c:v>
                </c:pt>
                <c:pt idx="1792">
                  <c:v>0.15</c:v>
                </c:pt>
                <c:pt idx="1793">
                  <c:v>0.15</c:v>
                </c:pt>
                <c:pt idx="1794">
                  <c:v>0.15</c:v>
                </c:pt>
                <c:pt idx="1795">
                  <c:v>0.15</c:v>
                </c:pt>
                <c:pt idx="1796">
                  <c:v>0.15</c:v>
                </c:pt>
                <c:pt idx="1797">
                  <c:v>0.15</c:v>
                </c:pt>
                <c:pt idx="1798">
                  <c:v>0.15</c:v>
                </c:pt>
                <c:pt idx="1799">
                  <c:v>0.15</c:v>
                </c:pt>
                <c:pt idx="1800">
                  <c:v>0.15</c:v>
                </c:pt>
                <c:pt idx="1801">
                  <c:v>0.15</c:v>
                </c:pt>
                <c:pt idx="1802">
                  <c:v>0.15</c:v>
                </c:pt>
                <c:pt idx="1803">
                  <c:v>0.15</c:v>
                </c:pt>
                <c:pt idx="1804">
                  <c:v>0.15</c:v>
                </c:pt>
                <c:pt idx="1805">
                  <c:v>0.15</c:v>
                </c:pt>
                <c:pt idx="1806">
                  <c:v>0.15</c:v>
                </c:pt>
                <c:pt idx="1807">
                  <c:v>0.15</c:v>
                </c:pt>
                <c:pt idx="1808">
                  <c:v>0.15</c:v>
                </c:pt>
                <c:pt idx="1809">
                  <c:v>0.15</c:v>
                </c:pt>
                <c:pt idx="1810">
                  <c:v>0.15</c:v>
                </c:pt>
                <c:pt idx="1811">
                  <c:v>0.15</c:v>
                </c:pt>
                <c:pt idx="1812">
                  <c:v>0.15</c:v>
                </c:pt>
                <c:pt idx="1813">
                  <c:v>0.15</c:v>
                </c:pt>
                <c:pt idx="1814">
                  <c:v>0.15</c:v>
                </c:pt>
                <c:pt idx="1815">
                  <c:v>0.15</c:v>
                </c:pt>
                <c:pt idx="1816">
                  <c:v>0.15</c:v>
                </c:pt>
                <c:pt idx="1817">
                  <c:v>0.15</c:v>
                </c:pt>
                <c:pt idx="1818">
                  <c:v>0.15</c:v>
                </c:pt>
                <c:pt idx="1819">
                  <c:v>0.15</c:v>
                </c:pt>
                <c:pt idx="1820">
                  <c:v>0.15</c:v>
                </c:pt>
                <c:pt idx="1821">
                  <c:v>0.15</c:v>
                </c:pt>
                <c:pt idx="1822">
                  <c:v>0.15</c:v>
                </c:pt>
                <c:pt idx="1823">
                  <c:v>0.15</c:v>
                </c:pt>
                <c:pt idx="1824">
                  <c:v>0.15</c:v>
                </c:pt>
                <c:pt idx="1825">
                  <c:v>0.15</c:v>
                </c:pt>
                <c:pt idx="1826">
                  <c:v>0.15</c:v>
                </c:pt>
                <c:pt idx="1827">
                  <c:v>0.15</c:v>
                </c:pt>
                <c:pt idx="1828">
                  <c:v>0.15</c:v>
                </c:pt>
                <c:pt idx="1829">
                  <c:v>0.15</c:v>
                </c:pt>
                <c:pt idx="1830">
                  <c:v>0.15</c:v>
                </c:pt>
                <c:pt idx="1831">
                  <c:v>0.15</c:v>
                </c:pt>
                <c:pt idx="1832">
                  <c:v>0.15</c:v>
                </c:pt>
                <c:pt idx="1833">
                  <c:v>0.15</c:v>
                </c:pt>
                <c:pt idx="1834">
                  <c:v>0.15</c:v>
                </c:pt>
                <c:pt idx="1835">
                  <c:v>0.15</c:v>
                </c:pt>
                <c:pt idx="1836">
                  <c:v>0.15</c:v>
                </c:pt>
                <c:pt idx="1837">
                  <c:v>0.15</c:v>
                </c:pt>
                <c:pt idx="1838">
                  <c:v>0.15</c:v>
                </c:pt>
                <c:pt idx="1839">
                  <c:v>0.15</c:v>
                </c:pt>
                <c:pt idx="1840">
                  <c:v>0.15</c:v>
                </c:pt>
                <c:pt idx="1841">
                  <c:v>0.15</c:v>
                </c:pt>
                <c:pt idx="1842">
                  <c:v>0.15</c:v>
                </c:pt>
                <c:pt idx="1843">
                  <c:v>0.15</c:v>
                </c:pt>
                <c:pt idx="1844">
                  <c:v>0.15</c:v>
                </c:pt>
                <c:pt idx="1845">
                  <c:v>0.15</c:v>
                </c:pt>
                <c:pt idx="1846">
                  <c:v>0.15</c:v>
                </c:pt>
                <c:pt idx="1847">
                  <c:v>0.15</c:v>
                </c:pt>
                <c:pt idx="1848">
                  <c:v>0.15</c:v>
                </c:pt>
                <c:pt idx="1849">
                  <c:v>0.15</c:v>
                </c:pt>
                <c:pt idx="1850">
                  <c:v>0.15</c:v>
                </c:pt>
                <c:pt idx="1851">
                  <c:v>0.15</c:v>
                </c:pt>
                <c:pt idx="1852">
                  <c:v>0.15</c:v>
                </c:pt>
                <c:pt idx="1853">
                  <c:v>0.15</c:v>
                </c:pt>
                <c:pt idx="1854">
                  <c:v>0.15</c:v>
                </c:pt>
                <c:pt idx="1855">
                  <c:v>0.15</c:v>
                </c:pt>
                <c:pt idx="1856">
                  <c:v>0.15</c:v>
                </c:pt>
                <c:pt idx="1857">
                  <c:v>0.15</c:v>
                </c:pt>
                <c:pt idx="1858">
                  <c:v>0.15</c:v>
                </c:pt>
                <c:pt idx="1859">
                  <c:v>0.15</c:v>
                </c:pt>
                <c:pt idx="1860">
                  <c:v>0.15</c:v>
                </c:pt>
                <c:pt idx="1861">
                  <c:v>0.15</c:v>
                </c:pt>
                <c:pt idx="1862">
                  <c:v>0.15</c:v>
                </c:pt>
                <c:pt idx="1863">
                  <c:v>0.15</c:v>
                </c:pt>
                <c:pt idx="1864">
                  <c:v>0.15</c:v>
                </c:pt>
                <c:pt idx="1865">
                  <c:v>0.15</c:v>
                </c:pt>
                <c:pt idx="1866">
                  <c:v>0.15</c:v>
                </c:pt>
                <c:pt idx="1867">
                  <c:v>0.15</c:v>
                </c:pt>
                <c:pt idx="1868">
                  <c:v>0.15</c:v>
                </c:pt>
                <c:pt idx="1869">
                  <c:v>0.15</c:v>
                </c:pt>
                <c:pt idx="1870">
                  <c:v>0.15</c:v>
                </c:pt>
                <c:pt idx="1871">
                  <c:v>0.15</c:v>
                </c:pt>
                <c:pt idx="1872">
                  <c:v>0.15</c:v>
                </c:pt>
                <c:pt idx="1873">
                  <c:v>0.15</c:v>
                </c:pt>
                <c:pt idx="1874">
                  <c:v>0.15</c:v>
                </c:pt>
                <c:pt idx="1875">
                  <c:v>0.15</c:v>
                </c:pt>
                <c:pt idx="1876">
                  <c:v>0.15</c:v>
                </c:pt>
                <c:pt idx="1877">
                  <c:v>0.15</c:v>
                </c:pt>
                <c:pt idx="1878">
                  <c:v>0.15</c:v>
                </c:pt>
                <c:pt idx="1879">
                  <c:v>0.15</c:v>
                </c:pt>
                <c:pt idx="1880">
                  <c:v>0.15</c:v>
                </c:pt>
                <c:pt idx="1881">
                  <c:v>0.15</c:v>
                </c:pt>
                <c:pt idx="1882">
                  <c:v>0.15</c:v>
                </c:pt>
                <c:pt idx="1883">
                  <c:v>0.15</c:v>
                </c:pt>
                <c:pt idx="1884">
                  <c:v>0.15</c:v>
                </c:pt>
                <c:pt idx="1885">
                  <c:v>0.15</c:v>
                </c:pt>
                <c:pt idx="1886">
                  <c:v>0.15</c:v>
                </c:pt>
                <c:pt idx="1887">
                  <c:v>0.15</c:v>
                </c:pt>
                <c:pt idx="1888">
                  <c:v>0.15</c:v>
                </c:pt>
                <c:pt idx="1889">
                  <c:v>0.15</c:v>
                </c:pt>
                <c:pt idx="1890">
                  <c:v>0.15</c:v>
                </c:pt>
                <c:pt idx="1891">
                  <c:v>0.15</c:v>
                </c:pt>
                <c:pt idx="1892">
                  <c:v>0.15</c:v>
                </c:pt>
                <c:pt idx="1893">
                  <c:v>0.15</c:v>
                </c:pt>
                <c:pt idx="1894">
                  <c:v>0.15</c:v>
                </c:pt>
                <c:pt idx="1895">
                  <c:v>0.15</c:v>
                </c:pt>
                <c:pt idx="1896">
                  <c:v>0.15</c:v>
                </c:pt>
                <c:pt idx="1897">
                  <c:v>0.15</c:v>
                </c:pt>
                <c:pt idx="1898">
                  <c:v>0.15</c:v>
                </c:pt>
                <c:pt idx="1899">
                  <c:v>0.15</c:v>
                </c:pt>
                <c:pt idx="1900">
                  <c:v>0.15</c:v>
                </c:pt>
                <c:pt idx="1901">
                  <c:v>0.15</c:v>
                </c:pt>
                <c:pt idx="1902">
                  <c:v>0.15</c:v>
                </c:pt>
                <c:pt idx="1903">
                  <c:v>0.15</c:v>
                </c:pt>
                <c:pt idx="1904">
                  <c:v>0.15</c:v>
                </c:pt>
                <c:pt idx="1905">
                  <c:v>0.15</c:v>
                </c:pt>
                <c:pt idx="1906">
                  <c:v>0.15</c:v>
                </c:pt>
                <c:pt idx="1907">
                  <c:v>0.15</c:v>
                </c:pt>
                <c:pt idx="1908">
                  <c:v>0.15</c:v>
                </c:pt>
                <c:pt idx="1909">
                  <c:v>0.15</c:v>
                </c:pt>
                <c:pt idx="1910">
                  <c:v>0.15</c:v>
                </c:pt>
                <c:pt idx="1911">
                  <c:v>0.15</c:v>
                </c:pt>
                <c:pt idx="1912">
                  <c:v>0.15</c:v>
                </c:pt>
                <c:pt idx="1913">
                  <c:v>0.15</c:v>
                </c:pt>
                <c:pt idx="1914">
                  <c:v>0.15</c:v>
                </c:pt>
                <c:pt idx="1915">
                  <c:v>0.15</c:v>
                </c:pt>
                <c:pt idx="1916">
                  <c:v>0.15</c:v>
                </c:pt>
                <c:pt idx="1917">
                  <c:v>0.15</c:v>
                </c:pt>
                <c:pt idx="1918">
                  <c:v>0.15</c:v>
                </c:pt>
                <c:pt idx="1919">
                  <c:v>0.15</c:v>
                </c:pt>
                <c:pt idx="1920">
                  <c:v>0.15</c:v>
                </c:pt>
                <c:pt idx="1921">
                  <c:v>0.15</c:v>
                </c:pt>
                <c:pt idx="1922">
                  <c:v>0.15</c:v>
                </c:pt>
                <c:pt idx="1923">
                  <c:v>0.15</c:v>
                </c:pt>
                <c:pt idx="1924">
                  <c:v>0.15</c:v>
                </c:pt>
                <c:pt idx="1925">
                  <c:v>0.15</c:v>
                </c:pt>
                <c:pt idx="1926">
                  <c:v>0.15</c:v>
                </c:pt>
                <c:pt idx="1927">
                  <c:v>0.15</c:v>
                </c:pt>
                <c:pt idx="1928">
                  <c:v>0.15</c:v>
                </c:pt>
                <c:pt idx="1929">
                  <c:v>0.15</c:v>
                </c:pt>
                <c:pt idx="1930">
                  <c:v>0.15</c:v>
                </c:pt>
                <c:pt idx="1931">
                  <c:v>0.15</c:v>
                </c:pt>
                <c:pt idx="1932">
                  <c:v>0.15</c:v>
                </c:pt>
                <c:pt idx="1933">
                  <c:v>0.15</c:v>
                </c:pt>
                <c:pt idx="1934">
                  <c:v>0.15</c:v>
                </c:pt>
                <c:pt idx="1935">
                  <c:v>0.15</c:v>
                </c:pt>
                <c:pt idx="1936">
                  <c:v>0.15</c:v>
                </c:pt>
                <c:pt idx="1937">
                  <c:v>0.15</c:v>
                </c:pt>
                <c:pt idx="1938">
                  <c:v>0.15</c:v>
                </c:pt>
                <c:pt idx="1939">
                  <c:v>0.15</c:v>
                </c:pt>
                <c:pt idx="1940">
                  <c:v>0.15</c:v>
                </c:pt>
                <c:pt idx="1941">
                  <c:v>0.15</c:v>
                </c:pt>
                <c:pt idx="1942">
                  <c:v>0.15</c:v>
                </c:pt>
                <c:pt idx="1943">
                  <c:v>0.15</c:v>
                </c:pt>
                <c:pt idx="1944">
                  <c:v>0.15</c:v>
                </c:pt>
                <c:pt idx="1945">
                  <c:v>0.15</c:v>
                </c:pt>
                <c:pt idx="1946">
                  <c:v>0.15</c:v>
                </c:pt>
                <c:pt idx="1947">
                  <c:v>0.15</c:v>
                </c:pt>
                <c:pt idx="1948">
                  <c:v>0.15</c:v>
                </c:pt>
                <c:pt idx="1949">
                  <c:v>0.15</c:v>
                </c:pt>
                <c:pt idx="1950">
                  <c:v>0.15</c:v>
                </c:pt>
                <c:pt idx="1951">
                  <c:v>0.15</c:v>
                </c:pt>
                <c:pt idx="1952">
                  <c:v>0.15</c:v>
                </c:pt>
                <c:pt idx="1953">
                  <c:v>0.15</c:v>
                </c:pt>
                <c:pt idx="1954">
                  <c:v>0.15</c:v>
                </c:pt>
                <c:pt idx="1955">
                  <c:v>0.15</c:v>
                </c:pt>
                <c:pt idx="1956">
                  <c:v>0.15</c:v>
                </c:pt>
                <c:pt idx="1957">
                  <c:v>0.15</c:v>
                </c:pt>
                <c:pt idx="1958">
                  <c:v>0.15</c:v>
                </c:pt>
                <c:pt idx="1959">
                  <c:v>0.15</c:v>
                </c:pt>
                <c:pt idx="1960">
                  <c:v>0.15</c:v>
                </c:pt>
                <c:pt idx="1961">
                  <c:v>0.15</c:v>
                </c:pt>
                <c:pt idx="1962">
                  <c:v>0.15</c:v>
                </c:pt>
                <c:pt idx="1963">
                  <c:v>0.15</c:v>
                </c:pt>
                <c:pt idx="1964">
                  <c:v>0.15</c:v>
                </c:pt>
                <c:pt idx="1965">
                  <c:v>0.15</c:v>
                </c:pt>
                <c:pt idx="1966">
                  <c:v>0.15</c:v>
                </c:pt>
                <c:pt idx="1967">
                  <c:v>0.15</c:v>
                </c:pt>
                <c:pt idx="1968">
                  <c:v>0.15</c:v>
                </c:pt>
                <c:pt idx="1969">
                  <c:v>0.15</c:v>
                </c:pt>
                <c:pt idx="1970">
                  <c:v>0.15</c:v>
                </c:pt>
                <c:pt idx="1971">
                  <c:v>0.15</c:v>
                </c:pt>
                <c:pt idx="1972">
                  <c:v>0.15</c:v>
                </c:pt>
                <c:pt idx="1973">
                  <c:v>0.15</c:v>
                </c:pt>
                <c:pt idx="1974">
                  <c:v>0.15</c:v>
                </c:pt>
                <c:pt idx="1975">
                  <c:v>0.15</c:v>
                </c:pt>
                <c:pt idx="1976">
                  <c:v>0.15</c:v>
                </c:pt>
                <c:pt idx="1977">
                  <c:v>0.15</c:v>
                </c:pt>
                <c:pt idx="1978">
                  <c:v>0.15</c:v>
                </c:pt>
                <c:pt idx="1979">
                  <c:v>0.15</c:v>
                </c:pt>
                <c:pt idx="1980">
                  <c:v>0.15</c:v>
                </c:pt>
                <c:pt idx="1981">
                  <c:v>0.15</c:v>
                </c:pt>
                <c:pt idx="1982">
                  <c:v>0.15</c:v>
                </c:pt>
                <c:pt idx="1983">
                  <c:v>0.15</c:v>
                </c:pt>
                <c:pt idx="1984">
                  <c:v>0.15</c:v>
                </c:pt>
                <c:pt idx="1985">
                  <c:v>0.15</c:v>
                </c:pt>
                <c:pt idx="1986">
                  <c:v>0.15</c:v>
                </c:pt>
                <c:pt idx="1987">
                  <c:v>0.15</c:v>
                </c:pt>
                <c:pt idx="1988">
                  <c:v>0.15</c:v>
                </c:pt>
                <c:pt idx="1989">
                  <c:v>0.15</c:v>
                </c:pt>
                <c:pt idx="1990">
                  <c:v>0.15</c:v>
                </c:pt>
                <c:pt idx="1991">
                  <c:v>0.15</c:v>
                </c:pt>
                <c:pt idx="1992">
                  <c:v>0.15</c:v>
                </c:pt>
                <c:pt idx="1993">
                  <c:v>0.15</c:v>
                </c:pt>
                <c:pt idx="1994">
                  <c:v>0.15</c:v>
                </c:pt>
                <c:pt idx="1995">
                  <c:v>0.15</c:v>
                </c:pt>
                <c:pt idx="1996">
                  <c:v>0.15</c:v>
                </c:pt>
                <c:pt idx="1997">
                  <c:v>0.15</c:v>
                </c:pt>
                <c:pt idx="1998">
                  <c:v>0.15</c:v>
                </c:pt>
                <c:pt idx="1999">
                  <c:v>0.15</c:v>
                </c:pt>
                <c:pt idx="2000">
                  <c:v>0.15</c:v>
                </c:pt>
                <c:pt idx="2001">
                  <c:v>0.15</c:v>
                </c:pt>
                <c:pt idx="2002">
                  <c:v>0.15</c:v>
                </c:pt>
                <c:pt idx="2003">
                  <c:v>0.15</c:v>
                </c:pt>
                <c:pt idx="2004">
                  <c:v>0.15</c:v>
                </c:pt>
                <c:pt idx="2005">
                  <c:v>0.15</c:v>
                </c:pt>
                <c:pt idx="2006">
                  <c:v>0.15</c:v>
                </c:pt>
                <c:pt idx="2007">
                  <c:v>0.15</c:v>
                </c:pt>
                <c:pt idx="2008">
                  <c:v>0.15</c:v>
                </c:pt>
                <c:pt idx="2009">
                  <c:v>0.15</c:v>
                </c:pt>
                <c:pt idx="2010">
                  <c:v>0.15</c:v>
                </c:pt>
                <c:pt idx="2011">
                  <c:v>0.15</c:v>
                </c:pt>
                <c:pt idx="2012">
                  <c:v>0.15</c:v>
                </c:pt>
                <c:pt idx="2013">
                  <c:v>0.15</c:v>
                </c:pt>
                <c:pt idx="2014">
                  <c:v>0.15</c:v>
                </c:pt>
                <c:pt idx="2015">
                  <c:v>0.15</c:v>
                </c:pt>
                <c:pt idx="2016">
                  <c:v>0.15</c:v>
                </c:pt>
                <c:pt idx="2017">
                  <c:v>0.15</c:v>
                </c:pt>
                <c:pt idx="2018">
                  <c:v>0.15</c:v>
                </c:pt>
                <c:pt idx="2019">
                  <c:v>0.15</c:v>
                </c:pt>
                <c:pt idx="2020">
                  <c:v>0.15</c:v>
                </c:pt>
                <c:pt idx="2021">
                  <c:v>0.15</c:v>
                </c:pt>
                <c:pt idx="2022">
                  <c:v>0.15</c:v>
                </c:pt>
                <c:pt idx="2023">
                  <c:v>0.15</c:v>
                </c:pt>
                <c:pt idx="2024">
                  <c:v>0.15</c:v>
                </c:pt>
                <c:pt idx="2025">
                  <c:v>0.15</c:v>
                </c:pt>
                <c:pt idx="2026">
                  <c:v>0.15</c:v>
                </c:pt>
                <c:pt idx="2027">
                  <c:v>0.15</c:v>
                </c:pt>
                <c:pt idx="2028">
                  <c:v>0.15</c:v>
                </c:pt>
                <c:pt idx="2029">
                  <c:v>0.15</c:v>
                </c:pt>
                <c:pt idx="2030">
                  <c:v>0.15</c:v>
                </c:pt>
                <c:pt idx="2031">
                  <c:v>0.15</c:v>
                </c:pt>
                <c:pt idx="2032">
                  <c:v>0.15</c:v>
                </c:pt>
                <c:pt idx="2033">
                  <c:v>0.15</c:v>
                </c:pt>
                <c:pt idx="2034">
                  <c:v>0.15</c:v>
                </c:pt>
                <c:pt idx="2035">
                  <c:v>0.15</c:v>
                </c:pt>
                <c:pt idx="2036">
                  <c:v>0.15</c:v>
                </c:pt>
                <c:pt idx="2037">
                  <c:v>0.15</c:v>
                </c:pt>
                <c:pt idx="2038">
                  <c:v>0.15</c:v>
                </c:pt>
                <c:pt idx="2039">
                  <c:v>0.15</c:v>
                </c:pt>
                <c:pt idx="2040">
                  <c:v>0.15</c:v>
                </c:pt>
                <c:pt idx="2041">
                  <c:v>0.15</c:v>
                </c:pt>
                <c:pt idx="2042">
                  <c:v>0.15</c:v>
                </c:pt>
                <c:pt idx="2043">
                  <c:v>0.15</c:v>
                </c:pt>
                <c:pt idx="2044">
                  <c:v>0.15</c:v>
                </c:pt>
                <c:pt idx="2045">
                  <c:v>0.15</c:v>
                </c:pt>
                <c:pt idx="2046">
                  <c:v>0.15</c:v>
                </c:pt>
                <c:pt idx="2047">
                  <c:v>0.15</c:v>
                </c:pt>
                <c:pt idx="2048">
                  <c:v>0.15</c:v>
                </c:pt>
                <c:pt idx="2049">
                  <c:v>0.15</c:v>
                </c:pt>
                <c:pt idx="2050">
                  <c:v>0.15</c:v>
                </c:pt>
                <c:pt idx="2051">
                  <c:v>0.15</c:v>
                </c:pt>
                <c:pt idx="2052">
                  <c:v>0.15</c:v>
                </c:pt>
                <c:pt idx="2053">
                  <c:v>0.15</c:v>
                </c:pt>
                <c:pt idx="2054">
                  <c:v>0.15</c:v>
                </c:pt>
                <c:pt idx="2055">
                  <c:v>0.15</c:v>
                </c:pt>
                <c:pt idx="2056">
                  <c:v>0.15</c:v>
                </c:pt>
                <c:pt idx="2057">
                  <c:v>0.15</c:v>
                </c:pt>
                <c:pt idx="2058">
                  <c:v>0.15</c:v>
                </c:pt>
                <c:pt idx="2059">
                  <c:v>0.15</c:v>
                </c:pt>
                <c:pt idx="2060">
                  <c:v>0.15</c:v>
                </c:pt>
                <c:pt idx="2061">
                  <c:v>0.15</c:v>
                </c:pt>
                <c:pt idx="2062">
                  <c:v>0.15</c:v>
                </c:pt>
                <c:pt idx="2063">
                  <c:v>0.15</c:v>
                </c:pt>
                <c:pt idx="2064">
                  <c:v>0.15</c:v>
                </c:pt>
                <c:pt idx="2065">
                  <c:v>0.15</c:v>
                </c:pt>
                <c:pt idx="2066">
                  <c:v>0.15</c:v>
                </c:pt>
                <c:pt idx="2067">
                  <c:v>0.15</c:v>
                </c:pt>
                <c:pt idx="2068">
                  <c:v>0.15</c:v>
                </c:pt>
                <c:pt idx="2069">
                  <c:v>0.15</c:v>
                </c:pt>
                <c:pt idx="2070">
                  <c:v>0.15</c:v>
                </c:pt>
                <c:pt idx="2071">
                  <c:v>0.15</c:v>
                </c:pt>
                <c:pt idx="2072">
                  <c:v>0.15</c:v>
                </c:pt>
                <c:pt idx="2073">
                  <c:v>0.15</c:v>
                </c:pt>
                <c:pt idx="2074">
                  <c:v>0.15</c:v>
                </c:pt>
                <c:pt idx="2075">
                  <c:v>0.15</c:v>
                </c:pt>
                <c:pt idx="2076">
                  <c:v>0.15</c:v>
                </c:pt>
                <c:pt idx="2077">
                  <c:v>0.15</c:v>
                </c:pt>
                <c:pt idx="2078">
                  <c:v>0.15</c:v>
                </c:pt>
                <c:pt idx="2079">
                  <c:v>0.15</c:v>
                </c:pt>
                <c:pt idx="2080">
                  <c:v>0.15</c:v>
                </c:pt>
                <c:pt idx="2081">
                  <c:v>0.15</c:v>
                </c:pt>
                <c:pt idx="2082">
                  <c:v>0.15</c:v>
                </c:pt>
                <c:pt idx="2083">
                  <c:v>0.15</c:v>
                </c:pt>
                <c:pt idx="2084">
                  <c:v>0.15</c:v>
                </c:pt>
                <c:pt idx="2085">
                  <c:v>0.15</c:v>
                </c:pt>
                <c:pt idx="2086">
                  <c:v>0.15</c:v>
                </c:pt>
                <c:pt idx="2087">
                  <c:v>0.15</c:v>
                </c:pt>
                <c:pt idx="2088">
                  <c:v>0.15</c:v>
                </c:pt>
                <c:pt idx="2089">
                  <c:v>0.15</c:v>
                </c:pt>
                <c:pt idx="2090">
                  <c:v>0.15</c:v>
                </c:pt>
                <c:pt idx="2091">
                  <c:v>0.15</c:v>
                </c:pt>
                <c:pt idx="2092">
                  <c:v>0.15</c:v>
                </c:pt>
                <c:pt idx="2093">
                  <c:v>0.15</c:v>
                </c:pt>
                <c:pt idx="2094">
                  <c:v>0.15</c:v>
                </c:pt>
                <c:pt idx="2095">
                  <c:v>0.15</c:v>
                </c:pt>
                <c:pt idx="2096">
                  <c:v>0.15</c:v>
                </c:pt>
                <c:pt idx="2097">
                  <c:v>0.15</c:v>
                </c:pt>
                <c:pt idx="2098">
                  <c:v>0.15</c:v>
                </c:pt>
                <c:pt idx="2099">
                  <c:v>0.15</c:v>
                </c:pt>
                <c:pt idx="2100">
                  <c:v>0.15</c:v>
                </c:pt>
                <c:pt idx="2101">
                  <c:v>0.15</c:v>
                </c:pt>
                <c:pt idx="2102">
                  <c:v>0.15</c:v>
                </c:pt>
                <c:pt idx="2103">
                  <c:v>0.15</c:v>
                </c:pt>
                <c:pt idx="2104">
                  <c:v>0.15</c:v>
                </c:pt>
                <c:pt idx="2105">
                  <c:v>0.15</c:v>
                </c:pt>
                <c:pt idx="2106">
                  <c:v>0.15</c:v>
                </c:pt>
                <c:pt idx="2107">
                  <c:v>0.15</c:v>
                </c:pt>
                <c:pt idx="2108">
                  <c:v>0.15</c:v>
                </c:pt>
                <c:pt idx="2109">
                  <c:v>0.15</c:v>
                </c:pt>
                <c:pt idx="2110">
                  <c:v>0.15</c:v>
                </c:pt>
                <c:pt idx="2111">
                  <c:v>0.15</c:v>
                </c:pt>
                <c:pt idx="2112">
                  <c:v>0.15</c:v>
                </c:pt>
                <c:pt idx="2113">
                  <c:v>0.15</c:v>
                </c:pt>
                <c:pt idx="2114">
                  <c:v>0.15</c:v>
                </c:pt>
                <c:pt idx="2115">
                  <c:v>0.15</c:v>
                </c:pt>
                <c:pt idx="2116">
                  <c:v>0.15</c:v>
                </c:pt>
                <c:pt idx="2117">
                  <c:v>0.15</c:v>
                </c:pt>
                <c:pt idx="2118">
                  <c:v>0.15</c:v>
                </c:pt>
                <c:pt idx="2119">
                  <c:v>0.15</c:v>
                </c:pt>
                <c:pt idx="2120">
                  <c:v>0.15</c:v>
                </c:pt>
                <c:pt idx="2121">
                  <c:v>0.15</c:v>
                </c:pt>
                <c:pt idx="2122">
                  <c:v>0.15</c:v>
                </c:pt>
                <c:pt idx="2123">
                  <c:v>0.15</c:v>
                </c:pt>
                <c:pt idx="2124">
                  <c:v>0.15</c:v>
                </c:pt>
                <c:pt idx="2125">
                  <c:v>0.15</c:v>
                </c:pt>
                <c:pt idx="2126">
                  <c:v>0.15</c:v>
                </c:pt>
                <c:pt idx="2127">
                  <c:v>0.15</c:v>
                </c:pt>
                <c:pt idx="2128">
                  <c:v>0.15</c:v>
                </c:pt>
                <c:pt idx="2129">
                  <c:v>0.15</c:v>
                </c:pt>
                <c:pt idx="2130">
                  <c:v>0.15</c:v>
                </c:pt>
                <c:pt idx="2131">
                  <c:v>0.15</c:v>
                </c:pt>
                <c:pt idx="2132">
                  <c:v>0.15</c:v>
                </c:pt>
                <c:pt idx="2133">
                  <c:v>0.15</c:v>
                </c:pt>
                <c:pt idx="2134">
                  <c:v>0.15</c:v>
                </c:pt>
                <c:pt idx="2135">
                  <c:v>0.15</c:v>
                </c:pt>
                <c:pt idx="2136">
                  <c:v>0.15</c:v>
                </c:pt>
                <c:pt idx="2137">
                  <c:v>0.15</c:v>
                </c:pt>
                <c:pt idx="2138">
                  <c:v>0.15</c:v>
                </c:pt>
                <c:pt idx="2139">
                  <c:v>0.15</c:v>
                </c:pt>
                <c:pt idx="2140">
                  <c:v>0.15</c:v>
                </c:pt>
                <c:pt idx="2141">
                  <c:v>0.15</c:v>
                </c:pt>
                <c:pt idx="2142">
                  <c:v>0.15</c:v>
                </c:pt>
                <c:pt idx="2143">
                  <c:v>0.15</c:v>
                </c:pt>
                <c:pt idx="2144">
                  <c:v>0.15</c:v>
                </c:pt>
                <c:pt idx="2145">
                  <c:v>0.15</c:v>
                </c:pt>
                <c:pt idx="2146">
                  <c:v>0.15</c:v>
                </c:pt>
                <c:pt idx="2147">
                  <c:v>0.15</c:v>
                </c:pt>
                <c:pt idx="2148">
                  <c:v>0.15</c:v>
                </c:pt>
                <c:pt idx="2149">
                  <c:v>0.15</c:v>
                </c:pt>
                <c:pt idx="2150">
                  <c:v>0.15</c:v>
                </c:pt>
                <c:pt idx="2151">
                  <c:v>0.15</c:v>
                </c:pt>
                <c:pt idx="2152">
                  <c:v>0.15</c:v>
                </c:pt>
                <c:pt idx="2153">
                  <c:v>0.15</c:v>
                </c:pt>
                <c:pt idx="2154">
                  <c:v>0.15</c:v>
                </c:pt>
                <c:pt idx="2155">
                  <c:v>0.15</c:v>
                </c:pt>
                <c:pt idx="2156">
                  <c:v>0.15</c:v>
                </c:pt>
                <c:pt idx="2157">
                  <c:v>0.15</c:v>
                </c:pt>
                <c:pt idx="2158">
                  <c:v>0.15</c:v>
                </c:pt>
                <c:pt idx="2159">
                  <c:v>0.15</c:v>
                </c:pt>
                <c:pt idx="2160">
                  <c:v>0.15</c:v>
                </c:pt>
                <c:pt idx="2161">
                  <c:v>0.15</c:v>
                </c:pt>
                <c:pt idx="2162">
                  <c:v>0.15</c:v>
                </c:pt>
                <c:pt idx="2163">
                  <c:v>0.15</c:v>
                </c:pt>
                <c:pt idx="2164">
                  <c:v>0.15</c:v>
                </c:pt>
                <c:pt idx="2165">
                  <c:v>0.15</c:v>
                </c:pt>
                <c:pt idx="2166">
                  <c:v>0.15</c:v>
                </c:pt>
                <c:pt idx="2167">
                  <c:v>0.15</c:v>
                </c:pt>
                <c:pt idx="2168">
                  <c:v>0.15</c:v>
                </c:pt>
                <c:pt idx="2169">
                  <c:v>0.15</c:v>
                </c:pt>
                <c:pt idx="2170">
                  <c:v>0.15</c:v>
                </c:pt>
                <c:pt idx="2171">
                  <c:v>0.15</c:v>
                </c:pt>
                <c:pt idx="2172">
                  <c:v>0.15</c:v>
                </c:pt>
                <c:pt idx="2173">
                  <c:v>0.15</c:v>
                </c:pt>
                <c:pt idx="2174">
                  <c:v>0.15</c:v>
                </c:pt>
                <c:pt idx="2175">
                  <c:v>0.15</c:v>
                </c:pt>
                <c:pt idx="2176">
                  <c:v>0.15</c:v>
                </c:pt>
                <c:pt idx="2177">
                  <c:v>0.15</c:v>
                </c:pt>
                <c:pt idx="2178">
                  <c:v>0.15</c:v>
                </c:pt>
                <c:pt idx="2179">
                  <c:v>0.15</c:v>
                </c:pt>
                <c:pt idx="2180">
                  <c:v>0.15</c:v>
                </c:pt>
                <c:pt idx="2181">
                  <c:v>0.15</c:v>
                </c:pt>
                <c:pt idx="2182">
                  <c:v>0.15</c:v>
                </c:pt>
                <c:pt idx="2183">
                  <c:v>0.15</c:v>
                </c:pt>
                <c:pt idx="2184">
                  <c:v>0.15</c:v>
                </c:pt>
                <c:pt idx="2185">
                  <c:v>0.15</c:v>
                </c:pt>
                <c:pt idx="2186">
                  <c:v>0.15</c:v>
                </c:pt>
                <c:pt idx="2187">
                  <c:v>0.15</c:v>
                </c:pt>
                <c:pt idx="2188">
                  <c:v>0.15</c:v>
                </c:pt>
                <c:pt idx="2189">
                  <c:v>0.15</c:v>
                </c:pt>
                <c:pt idx="2190">
                  <c:v>0.15</c:v>
                </c:pt>
                <c:pt idx="2191">
                  <c:v>0.15</c:v>
                </c:pt>
                <c:pt idx="2192">
                  <c:v>0.15</c:v>
                </c:pt>
                <c:pt idx="2193">
                  <c:v>0.15</c:v>
                </c:pt>
                <c:pt idx="2194">
                  <c:v>0.15</c:v>
                </c:pt>
                <c:pt idx="2195">
                  <c:v>0.15</c:v>
                </c:pt>
                <c:pt idx="2196">
                  <c:v>0.15</c:v>
                </c:pt>
                <c:pt idx="2197">
                  <c:v>0.15</c:v>
                </c:pt>
                <c:pt idx="2198">
                  <c:v>0.15</c:v>
                </c:pt>
                <c:pt idx="2199">
                  <c:v>0.15</c:v>
                </c:pt>
                <c:pt idx="2200">
                  <c:v>0.15</c:v>
                </c:pt>
                <c:pt idx="2201">
                  <c:v>0.15</c:v>
                </c:pt>
                <c:pt idx="2202">
                  <c:v>0.15</c:v>
                </c:pt>
                <c:pt idx="2203">
                  <c:v>0.15</c:v>
                </c:pt>
                <c:pt idx="2204">
                  <c:v>0.15</c:v>
                </c:pt>
                <c:pt idx="2205">
                  <c:v>0.15</c:v>
                </c:pt>
                <c:pt idx="2206">
                  <c:v>0.15</c:v>
                </c:pt>
                <c:pt idx="2207">
                  <c:v>0.15</c:v>
                </c:pt>
                <c:pt idx="2208">
                  <c:v>0.15</c:v>
                </c:pt>
                <c:pt idx="2209">
                  <c:v>0.15</c:v>
                </c:pt>
                <c:pt idx="2210">
                  <c:v>0.15</c:v>
                </c:pt>
                <c:pt idx="2211">
                  <c:v>0.15</c:v>
                </c:pt>
                <c:pt idx="2212">
                  <c:v>0.15</c:v>
                </c:pt>
                <c:pt idx="2213">
                  <c:v>0.15</c:v>
                </c:pt>
                <c:pt idx="2214">
                  <c:v>0.15</c:v>
                </c:pt>
                <c:pt idx="2215">
                  <c:v>0.15</c:v>
                </c:pt>
                <c:pt idx="2216">
                  <c:v>0.15</c:v>
                </c:pt>
                <c:pt idx="2217">
                  <c:v>0.15</c:v>
                </c:pt>
                <c:pt idx="2218">
                  <c:v>0.15</c:v>
                </c:pt>
                <c:pt idx="2219">
                  <c:v>0.15</c:v>
                </c:pt>
                <c:pt idx="2220">
                  <c:v>0.15</c:v>
                </c:pt>
                <c:pt idx="2221">
                  <c:v>0.15</c:v>
                </c:pt>
                <c:pt idx="2222">
                  <c:v>0.15</c:v>
                </c:pt>
                <c:pt idx="2223">
                  <c:v>0.15</c:v>
                </c:pt>
                <c:pt idx="2224">
                  <c:v>0.15</c:v>
                </c:pt>
                <c:pt idx="2225">
                  <c:v>0.15</c:v>
                </c:pt>
                <c:pt idx="2226">
                  <c:v>0.15</c:v>
                </c:pt>
                <c:pt idx="2227">
                  <c:v>0.15</c:v>
                </c:pt>
                <c:pt idx="2228">
                  <c:v>0.15</c:v>
                </c:pt>
                <c:pt idx="2229">
                  <c:v>0.15</c:v>
                </c:pt>
                <c:pt idx="2230">
                  <c:v>0.15</c:v>
                </c:pt>
                <c:pt idx="2231">
                  <c:v>0.15</c:v>
                </c:pt>
                <c:pt idx="2232">
                  <c:v>0.15</c:v>
                </c:pt>
                <c:pt idx="2233">
                  <c:v>0.15</c:v>
                </c:pt>
                <c:pt idx="2234">
                  <c:v>0.15</c:v>
                </c:pt>
                <c:pt idx="2235">
                  <c:v>0.15</c:v>
                </c:pt>
                <c:pt idx="2236">
                  <c:v>0.15</c:v>
                </c:pt>
                <c:pt idx="2237">
                  <c:v>0.15</c:v>
                </c:pt>
                <c:pt idx="2238">
                  <c:v>0.15</c:v>
                </c:pt>
                <c:pt idx="2239">
                  <c:v>0.15</c:v>
                </c:pt>
                <c:pt idx="2240">
                  <c:v>0.15</c:v>
                </c:pt>
                <c:pt idx="2241">
                  <c:v>0.15</c:v>
                </c:pt>
                <c:pt idx="2242">
                  <c:v>0.15</c:v>
                </c:pt>
                <c:pt idx="2243">
                  <c:v>0.15</c:v>
                </c:pt>
                <c:pt idx="2244">
                  <c:v>0.15</c:v>
                </c:pt>
                <c:pt idx="2245">
                  <c:v>0.15</c:v>
                </c:pt>
                <c:pt idx="2246">
                  <c:v>0.15</c:v>
                </c:pt>
                <c:pt idx="2247">
                  <c:v>0.15</c:v>
                </c:pt>
                <c:pt idx="2248">
                  <c:v>0.15</c:v>
                </c:pt>
                <c:pt idx="2249">
                  <c:v>0.15</c:v>
                </c:pt>
                <c:pt idx="2250">
                  <c:v>0.15</c:v>
                </c:pt>
                <c:pt idx="2251">
                  <c:v>0.15</c:v>
                </c:pt>
                <c:pt idx="2252">
                  <c:v>0.15</c:v>
                </c:pt>
                <c:pt idx="2253">
                  <c:v>0.15</c:v>
                </c:pt>
                <c:pt idx="2254">
                  <c:v>0.15</c:v>
                </c:pt>
                <c:pt idx="2255">
                  <c:v>0.15</c:v>
                </c:pt>
                <c:pt idx="2256">
                  <c:v>0.15</c:v>
                </c:pt>
                <c:pt idx="2257">
                  <c:v>0.15</c:v>
                </c:pt>
                <c:pt idx="2258">
                  <c:v>0.15</c:v>
                </c:pt>
                <c:pt idx="2259">
                  <c:v>0.15</c:v>
                </c:pt>
                <c:pt idx="2260">
                  <c:v>0.15</c:v>
                </c:pt>
                <c:pt idx="2261">
                  <c:v>0.15</c:v>
                </c:pt>
                <c:pt idx="2262">
                  <c:v>0.15</c:v>
                </c:pt>
                <c:pt idx="2263">
                  <c:v>0.15</c:v>
                </c:pt>
                <c:pt idx="2264">
                  <c:v>0.15</c:v>
                </c:pt>
                <c:pt idx="2265">
                  <c:v>0.15</c:v>
                </c:pt>
                <c:pt idx="2266">
                  <c:v>0.15</c:v>
                </c:pt>
                <c:pt idx="2267">
                  <c:v>0.15</c:v>
                </c:pt>
                <c:pt idx="2268">
                  <c:v>0.15</c:v>
                </c:pt>
                <c:pt idx="2269">
                  <c:v>0.15</c:v>
                </c:pt>
                <c:pt idx="2270">
                  <c:v>0.15</c:v>
                </c:pt>
                <c:pt idx="2271">
                  <c:v>0.15</c:v>
                </c:pt>
                <c:pt idx="2272">
                  <c:v>0.15</c:v>
                </c:pt>
                <c:pt idx="2273">
                  <c:v>0.15</c:v>
                </c:pt>
                <c:pt idx="2274">
                  <c:v>0.15</c:v>
                </c:pt>
                <c:pt idx="2275">
                  <c:v>0.15</c:v>
                </c:pt>
                <c:pt idx="2276">
                  <c:v>0.15</c:v>
                </c:pt>
                <c:pt idx="2277">
                  <c:v>0.15</c:v>
                </c:pt>
                <c:pt idx="2278">
                  <c:v>0.15</c:v>
                </c:pt>
                <c:pt idx="2279">
                  <c:v>0.15</c:v>
                </c:pt>
                <c:pt idx="2280">
                  <c:v>0.15</c:v>
                </c:pt>
                <c:pt idx="2281">
                  <c:v>0.15</c:v>
                </c:pt>
                <c:pt idx="2282">
                  <c:v>0.15</c:v>
                </c:pt>
                <c:pt idx="2283">
                  <c:v>0.15</c:v>
                </c:pt>
                <c:pt idx="2284">
                  <c:v>0.15</c:v>
                </c:pt>
                <c:pt idx="2285">
                  <c:v>0.15</c:v>
                </c:pt>
                <c:pt idx="2286">
                  <c:v>0.15</c:v>
                </c:pt>
                <c:pt idx="2287">
                  <c:v>0.15</c:v>
                </c:pt>
                <c:pt idx="2288">
                  <c:v>0.15</c:v>
                </c:pt>
                <c:pt idx="2289">
                  <c:v>0.15</c:v>
                </c:pt>
                <c:pt idx="2290">
                  <c:v>0.15</c:v>
                </c:pt>
                <c:pt idx="2291">
                  <c:v>0.15</c:v>
                </c:pt>
                <c:pt idx="2292">
                  <c:v>0.15</c:v>
                </c:pt>
                <c:pt idx="2293">
                  <c:v>0.15</c:v>
                </c:pt>
                <c:pt idx="2294">
                  <c:v>0.15</c:v>
                </c:pt>
                <c:pt idx="2295">
                  <c:v>0.15</c:v>
                </c:pt>
                <c:pt idx="2296">
                  <c:v>0.15</c:v>
                </c:pt>
                <c:pt idx="2297">
                  <c:v>0.15</c:v>
                </c:pt>
                <c:pt idx="2298">
                  <c:v>0.15</c:v>
                </c:pt>
                <c:pt idx="2299">
                  <c:v>0.15</c:v>
                </c:pt>
                <c:pt idx="2300">
                  <c:v>0.15</c:v>
                </c:pt>
                <c:pt idx="2301">
                  <c:v>0.15</c:v>
                </c:pt>
                <c:pt idx="2302">
                  <c:v>0.15</c:v>
                </c:pt>
                <c:pt idx="2303">
                  <c:v>0.15</c:v>
                </c:pt>
                <c:pt idx="2304">
                  <c:v>0.15</c:v>
                </c:pt>
                <c:pt idx="2305">
                  <c:v>0.15</c:v>
                </c:pt>
                <c:pt idx="2306">
                  <c:v>0.15</c:v>
                </c:pt>
                <c:pt idx="2307">
                  <c:v>0.15</c:v>
                </c:pt>
                <c:pt idx="2308">
                  <c:v>0.15</c:v>
                </c:pt>
                <c:pt idx="2309">
                  <c:v>0.15</c:v>
                </c:pt>
                <c:pt idx="2310">
                  <c:v>0.15</c:v>
                </c:pt>
                <c:pt idx="2311">
                  <c:v>0.15</c:v>
                </c:pt>
                <c:pt idx="2312">
                  <c:v>0.15</c:v>
                </c:pt>
                <c:pt idx="2313">
                  <c:v>0.15</c:v>
                </c:pt>
                <c:pt idx="2314">
                  <c:v>0.15</c:v>
                </c:pt>
                <c:pt idx="2315">
                  <c:v>0.15</c:v>
                </c:pt>
                <c:pt idx="2316">
                  <c:v>0.15</c:v>
                </c:pt>
                <c:pt idx="2317">
                  <c:v>0.15</c:v>
                </c:pt>
                <c:pt idx="2318">
                  <c:v>0.15</c:v>
                </c:pt>
                <c:pt idx="2319">
                  <c:v>0.15</c:v>
                </c:pt>
                <c:pt idx="2320">
                  <c:v>0.15</c:v>
                </c:pt>
                <c:pt idx="2321">
                  <c:v>0.15</c:v>
                </c:pt>
                <c:pt idx="2322">
                  <c:v>0.15</c:v>
                </c:pt>
                <c:pt idx="2323">
                  <c:v>0.15</c:v>
                </c:pt>
                <c:pt idx="2324">
                  <c:v>0.15</c:v>
                </c:pt>
                <c:pt idx="2325">
                  <c:v>0.15</c:v>
                </c:pt>
                <c:pt idx="2326">
                  <c:v>0.15</c:v>
                </c:pt>
                <c:pt idx="2327">
                  <c:v>0.15</c:v>
                </c:pt>
                <c:pt idx="2328">
                  <c:v>0.15</c:v>
                </c:pt>
                <c:pt idx="2329">
                  <c:v>0.15</c:v>
                </c:pt>
                <c:pt idx="2330">
                  <c:v>0.15</c:v>
                </c:pt>
                <c:pt idx="2331">
                  <c:v>0.15</c:v>
                </c:pt>
                <c:pt idx="2332">
                  <c:v>0.15</c:v>
                </c:pt>
                <c:pt idx="2333">
                  <c:v>0.15</c:v>
                </c:pt>
                <c:pt idx="2334">
                  <c:v>0.15</c:v>
                </c:pt>
                <c:pt idx="2335">
                  <c:v>0.15</c:v>
                </c:pt>
                <c:pt idx="2336">
                  <c:v>0.15</c:v>
                </c:pt>
                <c:pt idx="2337">
                  <c:v>0.15</c:v>
                </c:pt>
                <c:pt idx="2338">
                  <c:v>0.15</c:v>
                </c:pt>
                <c:pt idx="2339">
                  <c:v>0.15</c:v>
                </c:pt>
                <c:pt idx="2340">
                  <c:v>0.15</c:v>
                </c:pt>
                <c:pt idx="2341">
                  <c:v>0.15</c:v>
                </c:pt>
                <c:pt idx="2342">
                  <c:v>0.15</c:v>
                </c:pt>
                <c:pt idx="2343">
                  <c:v>0.15</c:v>
                </c:pt>
                <c:pt idx="2344">
                  <c:v>0.15</c:v>
                </c:pt>
                <c:pt idx="2345">
                  <c:v>0.15</c:v>
                </c:pt>
                <c:pt idx="2346">
                  <c:v>0.15</c:v>
                </c:pt>
                <c:pt idx="2347">
                  <c:v>0.15</c:v>
                </c:pt>
                <c:pt idx="2348">
                  <c:v>0.15</c:v>
                </c:pt>
                <c:pt idx="2349">
                  <c:v>0.15</c:v>
                </c:pt>
                <c:pt idx="2350">
                  <c:v>0.15</c:v>
                </c:pt>
                <c:pt idx="2351">
                  <c:v>0.15</c:v>
                </c:pt>
                <c:pt idx="2352">
                  <c:v>0.15</c:v>
                </c:pt>
                <c:pt idx="2353">
                  <c:v>0.15</c:v>
                </c:pt>
                <c:pt idx="2354">
                  <c:v>0.15</c:v>
                </c:pt>
                <c:pt idx="2355">
                  <c:v>0.15</c:v>
                </c:pt>
                <c:pt idx="2356">
                  <c:v>0.15</c:v>
                </c:pt>
                <c:pt idx="2357">
                  <c:v>0.15</c:v>
                </c:pt>
                <c:pt idx="2358">
                  <c:v>0.15</c:v>
                </c:pt>
                <c:pt idx="2359">
                  <c:v>0.15</c:v>
                </c:pt>
                <c:pt idx="2360">
                  <c:v>0.15</c:v>
                </c:pt>
                <c:pt idx="2361">
                  <c:v>0.15</c:v>
                </c:pt>
                <c:pt idx="2362">
                  <c:v>0.15</c:v>
                </c:pt>
                <c:pt idx="2363">
                  <c:v>0.15</c:v>
                </c:pt>
                <c:pt idx="2364">
                  <c:v>0.15</c:v>
                </c:pt>
                <c:pt idx="2365">
                  <c:v>0.15</c:v>
                </c:pt>
                <c:pt idx="2366">
                  <c:v>0.15</c:v>
                </c:pt>
                <c:pt idx="2367">
                  <c:v>0.15</c:v>
                </c:pt>
                <c:pt idx="2368">
                  <c:v>0.15</c:v>
                </c:pt>
                <c:pt idx="2369">
                  <c:v>0.15</c:v>
                </c:pt>
                <c:pt idx="2370">
                  <c:v>0.15</c:v>
                </c:pt>
                <c:pt idx="2371">
                  <c:v>0.15</c:v>
                </c:pt>
                <c:pt idx="2372">
                  <c:v>0.15</c:v>
                </c:pt>
                <c:pt idx="2373">
                  <c:v>0.15</c:v>
                </c:pt>
                <c:pt idx="2374">
                  <c:v>0.15</c:v>
                </c:pt>
                <c:pt idx="2375">
                  <c:v>0.15</c:v>
                </c:pt>
                <c:pt idx="2376">
                  <c:v>0.15</c:v>
                </c:pt>
                <c:pt idx="2377">
                  <c:v>0.15</c:v>
                </c:pt>
                <c:pt idx="2378">
                  <c:v>0.15</c:v>
                </c:pt>
                <c:pt idx="2379">
                  <c:v>0.15</c:v>
                </c:pt>
                <c:pt idx="2380">
                  <c:v>0.15</c:v>
                </c:pt>
                <c:pt idx="2381">
                  <c:v>0.15</c:v>
                </c:pt>
                <c:pt idx="2382">
                  <c:v>0.15</c:v>
                </c:pt>
                <c:pt idx="2383">
                  <c:v>0.15</c:v>
                </c:pt>
                <c:pt idx="2384">
                  <c:v>0.15</c:v>
                </c:pt>
                <c:pt idx="2385">
                  <c:v>0.15</c:v>
                </c:pt>
                <c:pt idx="2386">
                  <c:v>0.15</c:v>
                </c:pt>
                <c:pt idx="2387">
                  <c:v>0.15</c:v>
                </c:pt>
                <c:pt idx="2388">
                  <c:v>0.15</c:v>
                </c:pt>
                <c:pt idx="2389">
                  <c:v>0.15</c:v>
                </c:pt>
                <c:pt idx="2390">
                  <c:v>0.15</c:v>
                </c:pt>
                <c:pt idx="2391">
                  <c:v>0.15</c:v>
                </c:pt>
                <c:pt idx="2392">
                  <c:v>0.15</c:v>
                </c:pt>
                <c:pt idx="2393">
                  <c:v>0.15</c:v>
                </c:pt>
                <c:pt idx="2394">
                  <c:v>0.15</c:v>
                </c:pt>
                <c:pt idx="2395">
                  <c:v>0.15</c:v>
                </c:pt>
                <c:pt idx="2396">
                  <c:v>0.15</c:v>
                </c:pt>
                <c:pt idx="2397">
                  <c:v>0.15</c:v>
                </c:pt>
                <c:pt idx="2398">
                  <c:v>0.15</c:v>
                </c:pt>
                <c:pt idx="2399">
                  <c:v>0.15</c:v>
                </c:pt>
                <c:pt idx="2400">
                  <c:v>0.15</c:v>
                </c:pt>
                <c:pt idx="2401">
                  <c:v>0.15</c:v>
                </c:pt>
                <c:pt idx="2402">
                  <c:v>0.15</c:v>
                </c:pt>
                <c:pt idx="2403">
                  <c:v>0.15</c:v>
                </c:pt>
                <c:pt idx="2404">
                  <c:v>0.15</c:v>
                </c:pt>
                <c:pt idx="2405">
                  <c:v>0.15</c:v>
                </c:pt>
                <c:pt idx="2406">
                  <c:v>0.15</c:v>
                </c:pt>
                <c:pt idx="2407">
                  <c:v>0.15</c:v>
                </c:pt>
                <c:pt idx="2408">
                  <c:v>0.15</c:v>
                </c:pt>
                <c:pt idx="2409">
                  <c:v>0.15</c:v>
                </c:pt>
                <c:pt idx="2410">
                  <c:v>0.15</c:v>
                </c:pt>
                <c:pt idx="2411">
                  <c:v>0.15</c:v>
                </c:pt>
                <c:pt idx="2412">
                  <c:v>0.15</c:v>
                </c:pt>
                <c:pt idx="2413">
                  <c:v>0.15</c:v>
                </c:pt>
                <c:pt idx="2414">
                  <c:v>0.15</c:v>
                </c:pt>
                <c:pt idx="2415">
                  <c:v>0.15</c:v>
                </c:pt>
                <c:pt idx="2416">
                  <c:v>0.15</c:v>
                </c:pt>
                <c:pt idx="2417">
                  <c:v>0.15</c:v>
                </c:pt>
                <c:pt idx="2418">
                  <c:v>0.15</c:v>
                </c:pt>
                <c:pt idx="2419">
                  <c:v>0.15</c:v>
                </c:pt>
                <c:pt idx="2420">
                  <c:v>0.15</c:v>
                </c:pt>
                <c:pt idx="2421">
                  <c:v>0.15</c:v>
                </c:pt>
                <c:pt idx="2422">
                  <c:v>0.15</c:v>
                </c:pt>
                <c:pt idx="2423">
                  <c:v>0.15</c:v>
                </c:pt>
                <c:pt idx="2424">
                  <c:v>0.15</c:v>
                </c:pt>
                <c:pt idx="2425">
                  <c:v>0.15</c:v>
                </c:pt>
                <c:pt idx="2426">
                  <c:v>0.15</c:v>
                </c:pt>
                <c:pt idx="2427">
                  <c:v>0.15</c:v>
                </c:pt>
                <c:pt idx="2428">
                  <c:v>0.15</c:v>
                </c:pt>
                <c:pt idx="2429">
                  <c:v>0.15</c:v>
                </c:pt>
                <c:pt idx="2430">
                  <c:v>0.15</c:v>
                </c:pt>
                <c:pt idx="2431">
                  <c:v>0.15</c:v>
                </c:pt>
                <c:pt idx="2432">
                  <c:v>0.15</c:v>
                </c:pt>
                <c:pt idx="2433">
                  <c:v>0.15</c:v>
                </c:pt>
                <c:pt idx="2434">
                  <c:v>0.15</c:v>
                </c:pt>
                <c:pt idx="2435">
                  <c:v>0.15</c:v>
                </c:pt>
                <c:pt idx="2436">
                  <c:v>0.15</c:v>
                </c:pt>
                <c:pt idx="2437">
                  <c:v>0.15</c:v>
                </c:pt>
                <c:pt idx="2438">
                  <c:v>0.15</c:v>
                </c:pt>
                <c:pt idx="2439">
                  <c:v>0.15</c:v>
                </c:pt>
                <c:pt idx="2440">
                  <c:v>0.15</c:v>
                </c:pt>
                <c:pt idx="2441">
                  <c:v>0.15</c:v>
                </c:pt>
                <c:pt idx="2442">
                  <c:v>0.15</c:v>
                </c:pt>
                <c:pt idx="2443">
                  <c:v>0.15</c:v>
                </c:pt>
                <c:pt idx="2444">
                  <c:v>0.15</c:v>
                </c:pt>
                <c:pt idx="2445">
                  <c:v>0.15</c:v>
                </c:pt>
                <c:pt idx="2446">
                  <c:v>0.15</c:v>
                </c:pt>
                <c:pt idx="2447">
                  <c:v>0.15</c:v>
                </c:pt>
                <c:pt idx="2448">
                  <c:v>0.15</c:v>
                </c:pt>
                <c:pt idx="2449">
                  <c:v>0.15</c:v>
                </c:pt>
                <c:pt idx="2450">
                  <c:v>0.15</c:v>
                </c:pt>
                <c:pt idx="2451">
                  <c:v>0.15</c:v>
                </c:pt>
                <c:pt idx="2452">
                  <c:v>0.15</c:v>
                </c:pt>
                <c:pt idx="2453">
                  <c:v>0.15</c:v>
                </c:pt>
                <c:pt idx="2454">
                  <c:v>0.15</c:v>
                </c:pt>
                <c:pt idx="2455">
                  <c:v>0.15</c:v>
                </c:pt>
                <c:pt idx="2456">
                  <c:v>0.15</c:v>
                </c:pt>
                <c:pt idx="2457">
                  <c:v>0.15</c:v>
                </c:pt>
                <c:pt idx="2458">
                  <c:v>0.15</c:v>
                </c:pt>
                <c:pt idx="2459">
                  <c:v>0.15</c:v>
                </c:pt>
                <c:pt idx="2460">
                  <c:v>0.15</c:v>
                </c:pt>
                <c:pt idx="2461">
                  <c:v>0.15</c:v>
                </c:pt>
                <c:pt idx="2462">
                  <c:v>0.15</c:v>
                </c:pt>
                <c:pt idx="2463">
                  <c:v>0.15</c:v>
                </c:pt>
                <c:pt idx="2464">
                  <c:v>0.15</c:v>
                </c:pt>
                <c:pt idx="2465">
                  <c:v>0.15</c:v>
                </c:pt>
                <c:pt idx="2466">
                  <c:v>0.15</c:v>
                </c:pt>
                <c:pt idx="2467">
                  <c:v>0.15</c:v>
                </c:pt>
                <c:pt idx="2468">
                  <c:v>0.15</c:v>
                </c:pt>
                <c:pt idx="2469">
                  <c:v>0.15</c:v>
                </c:pt>
                <c:pt idx="2470">
                  <c:v>0.15</c:v>
                </c:pt>
                <c:pt idx="2471">
                  <c:v>0.15</c:v>
                </c:pt>
                <c:pt idx="2472">
                  <c:v>0.15</c:v>
                </c:pt>
                <c:pt idx="2473">
                  <c:v>0.15</c:v>
                </c:pt>
                <c:pt idx="2474">
                  <c:v>0.15</c:v>
                </c:pt>
                <c:pt idx="2475">
                  <c:v>0.15</c:v>
                </c:pt>
                <c:pt idx="2476">
                  <c:v>0.15</c:v>
                </c:pt>
                <c:pt idx="2477">
                  <c:v>0.15</c:v>
                </c:pt>
                <c:pt idx="2478">
                  <c:v>0.15</c:v>
                </c:pt>
                <c:pt idx="2479">
                  <c:v>0.15</c:v>
                </c:pt>
                <c:pt idx="2480">
                  <c:v>0.15</c:v>
                </c:pt>
                <c:pt idx="2481">
                  <c:v>0.15</c:v>
                </c:pt>
                <c:pt idx="2482">
                  <c:v>0.15</c:v>
                </c:pt>
                <c:pt idx="2483">
                  <c:v>0.15</c:v>
                </c:pt>
                <c:pt idx="2484">
                  <c:v>0.15</c:v>
                </c:pt>
                <c:pt idx="2485">
                  <c:v>0.15</c:v>
                </c:pt>
                <c:pt idx="2486">
                  <c:v>0.15</c:v>
                </c:pt>
                <c:pt idx="2487">
                  <c:v>0.15</c:v>
                </c:pt>
                <c:pt idx="2488">
                  <c:v>0.15</c:v>
                </c:pt>
                <c:pt idx="2489">
                  <c:v>0.15</c:v>
                </c:pt>
                <c:pt idx="2490">
                  <c:v>0.15</c:v>
                </c:pt>
                <c:pt idx="2491">
                  <c:v>0.15</c:v>
                </c:pt>
                <c:pt idx="2492">
                  <c:v>0.15</c:v>
                </c:pt>
                <c:pt idx="2493">
                  <c:v>0.15</c:v>
                </c:pt>
                <c:pt idx="2494">
                  <c:v>0.15</c:v>
                </c:pt>
                <c:pt idx="2495">
                  <c:v>0.15</c:v>
                </c:pt>
                <c:pt idx="2496">
                  <c:v>0.15</c:v>
                </c:pt>
                <c:pt idx="2497">
                  <c:v>0.15</c:v>
                </c:pt>
                <c:pt idx="2498">
                  <c:v>0.15</c:v>
                </c:pt>
                <c:pt idx="2499">
                  <c:v>0.15</c:v>
                </c:pt>
                <c:pt idx="2500">
                  <c:v>0.15</c:v>
                </c:pt>
                <c:pt idx="2501">
                  <c:v>0.15</c:v>
                </c:pt>
                <c:pt idx="2502">
                  <c:v>0.15</c:v>
                </c:pt>
                <c:pt idx="2503">
                  <c:v>0.15</c:v>
                </c:pt>
                <c:pt idx="2504">
                  <c:v>0.15</c:v>
                </c:pt>
                <c:pt idx="2505">
                  <c:v>0.15</c:v>
                </c:pt>
                <c:pt idx="2506">
                  <c:v>0.15</c:v>
                </c:pt>
                <c:pt idx="2507">
                  <c:v>0.15</c:v>
                </c:pt>
                <c:pt idx="2508">
                  <c:v>0.15</c:v>
                </c:pt>
                <c:pt idx="2509">
                  <c:v>0.15</c:v>
                </c:pt>
                <c:pt idx="2510">
                  <c:v>0.15</c:v>
                </c:pt>
                <c:pt idx="2511">
                  <c:v>0.15</c:v>
                </c:pt>
                <c:pt idx="2512">
                  <c:v>0.15</c:v>
                </c:pt>
                <c:pt idx="2513">
                  <c:v>0.15</c:v>
                </c:pt>
                <c:pt idx="2514">
                  <c:v>0.15</c:v>
                </c:pt>
                <c:pt idx="2515">
                  <c:v>0.15</c:v>
                </c:pt>
                <c:pt idx="2516">
                  <c:v>0.15</c:v>
                </c:pt>
                <c:pt idx="2517">
                  <c:v>0.15</c:v>
                </c:pt>
                <c:pt idx="2518">
                  <c:v>0.15</c:v>
                </c:pt>
                <c:pt idx="2519">
                  <c:v>0.15</c:v>
                </c:pt>
                <c:pt idx="2520">
                  <c:v>0.15</c:v>
                </c:pt>
                <c:pt idx="2521">
                  <c:v>0.15</c:v>
                </c:pt>
                <c:pt idx="2522">
                  <c:v>0.15</c:v>
                </c:pt>
                <c:pt idx="2523">
                  <c:v>0.15</c:v>
                </c:pt>
                <c:pt idx="2524">
                  <c:v>0.15</c:v>
                </c:pt>
                <c:pt idx="2525">
                  <c:v>0.15</c:v>
                </c:pt>
                <c:pt idx="2526">
                  <c:v>0.15</c:v>
                </c:pt>
                <c:pt idx="2527">
                  <c:v>0.15</c:v>
                </c:pt>
                <c:pt idx="2528">
                  <c:v>0.15</c:v>
                </c:pt>
                <c:pt idx="2529">
                  <c:v>0.15</c:v>
                </c:pt>
                <c:pt idx="2530">
                  <c:v>0.15</c:v>
                </c:pt>
                <c:pt idx="2531">
                  <c:v>0.15</c:v>
                </c:pt>
                <c:pt idx="2532">
                  <c:v>0.15</c:v>
                </c:pt>
                <c:pt idx="2533">
                  <c:v>0.15</c:v>
                </c:pt>
                <c:pt idx="2534">
                  <c:v>0.15</c:v>
                </c:pt>
                <c:pt idx="2535">
                  <c:v>0.15</c:v>
                </c:pt>
                <c:pt idx="2536">
                  <c:v>0.15</c:v>
                </c:pt>
                <c:pt idx="2537">
                  <c:v>0.15</c:v>
                </c:pt>
                <c:pt idx="2538">
                  <c:v>0.15</c:v>
                </c:pt>
                <c:pt idx="2539">
                  <c:v>0.15</c:v>
                </c:pt>
                <c:pt idx="2540">
                  <c:v>0.15</c:v>
                </c:pt>
                <c:pt idx="2541">
                  <c:v>0.15</c:v>
                </c:pt>
                <c:pt idx="2542">
                  <c:v>0.15</c:v>
                </c:pt>
                <c:pt idx="2543">
                  <c:v>0.15</c:v>
                </c:pt>
                <c:pt idx="2544">
                  <c:v>0.15</c:v>
                </c:pt>
                <c:pt idx="2545">
                  <c:v>0.15</c:v>
                </c:pt>
                <c:pt idx="2546">
                  <c:v>0.15</c:v>
                </c:pt>
                <c:pt idx="2547">
                  <c:v>0.15</c:v>
                </c:pt>
                <c:pt idx="2548">
                  <c:v>0.15</c:v>
                </c:pt>
                <c:pt idx="2549">
                  <c:v>0.15</c:v>
                </c:pt>
                <c:pt idx="2550">
                  <c:v>0.15</c:v>
                </c:pt>
                <c:pt idx="2551">
                  <c:v>0.15</c:v>
                </c:pt>
                <c:pt idx="2552">
                  <c:v>0.15</c:v>
                </c:pt>
                <c:pt idx="2553">
                  <c:v>0.15</c:v>
                </c:pt>
                <c:pt idx="2554">
                  <c:v>0.15</c:v>
                </c:pt>
                <c:pt idx="2555">
                  <c:v>0.15</c:v>
                </c:pt>
                <c:pt idx="2556">
                  <c:v>0.15</c:v>
                </c:pt>
                <c:pt idx="2557">
                  <c:v>0.15</c:v>
                </c:pt>
                <c:pt idx="2558">
                  <c:v>0.15</c:v>
                </c:pt>
                <c:pt idx="2559">
                  <c:v>0.15</c:v>
                </c:pt>
                <c:pt idx="2560">
                  <c:v>0.15</c:v>
                </c:pt>
                <c:pt idx="2561">
                  <c:v>0.15</c:v>
                </c:pt>
                <c:pt idx="2562">
                  <c:v>0.15</c:v>
                </c:pt>
                <c:pt idx="2563">
                  <c:v>0.15</c:v>
                </c:pt>
                <c:pt idx="2564">
                  <c:v>0.15</c:v>
                </c:pt>
                <c:pt idx="2565">
                  <c:v>0.15</c:v>
                </c:pt>
                <c:pt idx="2566">
                  <c:v>0.15</c:v>
                </c:pt>
                <c:pt idx="2567">
                  <c:v>0.15</c:v>
                </c:pt>
                <c:pt idx="2568">
                  <c:v>0.15</c:v>
                </c:pt>
                <c:pt idx="2569">
                  <c:v>0.15</c:v>
                </c:pt>
                <c:pt idx="2570">
                  <c:v>0.15</c:v>
                </c:pt>
                <c:pt idx="2571">
                  <c:v>0.15</c:v>
                </c:pt>
                <c:pt idx="2572">
                  <c:v>0.15</c:v>
                </c:pt>
                <c:pt idx="2573">
                  <c:v>0.15</c:v>
                </c:pt>
                <c:pt idx="2574">
                  <c:v>0.15</c:v>
                </c:pt>
                <c:pt idx="2575">
                  <c:v>0.15</c:v>
                </c:pt>
                <c:pt idx="2576">
                  <c:v>0.15</c:v>
                </c:pt>
                <c:pt idx="2577">
                  <c:v>0.15</c:v>
                </c:pt>
                <c:pt idx="2578">
                  <c:v>0.15</c:v>
                </c:pt>
                <c:pt idx="2579">
                  <c:v>0.15</c:v>
                </c:pt>
                <c:pt idx="2580">
                  <c:v>0.15</c:v>
                </c:pt>
                <c:pt idx="2581">
                  <c:v>0.15</c:v>
                </c:pt>
                <c:pt idx="2582">
                  <c:v>0.15</c:v>
                </c:pt>
                <c:pt idx="2583">
                  <c:v>0.15</c:v>
                </c:pt>
                <c:pt idx="2584">
                  <c:v>0.15</c:v>
                </c:pt>
                <c:pt idx="2585">
                  <c:v>0.15</c:v>
                </c:pt>
                <c:pt idx="2586">
                  <c:v>0.15</c:v>
                </c:pt>
                <c:pt idx="2587">
                  <c:v>0.15</c:v>
                </c:pt>
                <c:pt idx="2588">
                  <c:v>0.15</c:v>
                </c:pt>
                <c:pt idx="2589">
                  <c:v>0.15</c:v>
                </c:pt>
                <c:pt idx="2590">
                  <c:v>0.15</c:v>
                </c:pt>
                <c:pt idx="2591">
                  <c:v>0.15</c:v>
                </c:pt>
                <c:pt idx="2592">
                  <c:v>0.15</c:v>
                </c:pt>
                <c:pt idx="2593">
                  <c:v>0.15</c:v>
                </c:pt>
                <c:pt idx="2594">
                  <c:v>0.15</c:v>
                </c:pt>
                <c:pt idx="2595">
                  <c:v>0.15</c:v>
                </c:pt>
                <c:pt idx="2596">
                  <c:v>0.15</c:v>
                </c:pt>
                <c:pt idx="2597">
                  <c:v>0.15</c:v>
                </c:pt>
                <c:pt idx="2598">
                  <c:v>0.15</c:v>
                </c:pt>
                <c:pt idx="2599">
                  <c:v>0.15</c:v>
                </c:pt>
                <c:pt idx="2600">
                  <c:v>0.15</c:v>
                </c:pt>
                <c:pt idx="2601">
                  <c:v>0.15</c:v>
                </c:pt>
                <c:pt idx="2602">
                  <c:v>0.15</c:v>
                </c:pt>
                <c:pt idx="2603">
                  <c:v>0.15</c:v>
                </c:pt>
                <c:pt idx="2604">
                  <c:v>0.15</c:v>
                </c:pt>
                <c:pt idx="2605">
                  <c:v>0.15</c:v>
                </c:pt>
                <c:pt idx="2606">
                  <c:v>0.15</c:v>
                </c:pt>
                <c:pt idx="2607">
                  <c:v>0.15</c:v>
                </c:pt>
                <c:pt idx="2608">
                  <c:v>0.15</c:v>
                </c:pt>
                <c:pt idx="2609">
                  <c:v>0.15</c:v>
                </c:pt>
                <c:pt idx="2610">
                  <c:v>0.15</c:v>
                </c:pt>
                <c:pt idx="2611">
                  <c:v>0.15</c:v>
                </c:pt>
                <c:pt idx="2612">
                  <c:v>0.15</c:v>
                </c:pt>
                <c:pt idx="2613">
                  <c:v>0.15</c:v>
                </c:pt>
                <c:pt idx="2614">
                  <c:v>0.15</c:v>
                </c:pt>
                <c:pt idx="2615">
                  <c:v>0.15</c:v>
                </c:pt>
                <c:pt idx="2616">
                  <c:v>0.15</c:v>
                </c:pt>
                <c:pt idx="2617">
                  <c:v>0.15</c:v>
                </c:pt>
                <c:pt idx="2618">
                  <c:v>0.15</c:v>
                </c:pt>
                <c:pt idx="2619">
                  <c:v>0.15</c:v>
                </c:pt>
                <c:pt idx="2620">
                  <c:v>0.15</c:v>
                </c:pt>
                <c:pt idx="2621">
                  <c:v>0.15</c:v>
                </c:pt>
                <c:pt idx="2622">
                  <c:v>0.15</c:v>
                </c:pt>
                <c:pt idx="2623">
                  <c:v>0.15</c:v>
                </c:pt>
                <c:pt idx="2624">
                  <c:v>0.15</c:v>
                </c:pt>
                <c:pt idx="2625">
                  <c:v>0.15</c:v>
                </c:pt>
                <c:pt idx="2626">
                  <c:v>0.15</c:v>
                </c:pt>
                <c:pt idx="2627">
                  <c:v>0.15</c:v>
                </c:pt>
                <c:pt idx="2628">
                  <c:v>0.15</c:v>
                </c:pt>
                <c:pt idx="2629">
                  <c:v>0.15</c:v>
                </c:pt>
                <c:pt idx="2630">
                  <c:v>0.15</c:v>
                </c:pt>
                <c:pt idx="2631">
                  <c:v>0.15</c:v>
                </c:pt>
                <c:pt idx="2632">
                  <c:v>0.15</c:v>
                </c:pt>
                <c:pt idx="2633">
                  <c:v>0.15</c:v>
                </c:pt>
                <c:pt idx="2634">
                  <c:v>0.15</c:v>
                </c:pt>
                <c:pt idx="2635">
                  <c:v>0.15</c:v>
                </c:pt>
                <c:pt idx="2636">
                  <c:v>0.15</c:v>
                </c:pt>
                <c:pt idx="2637">
                  <c:v>0.15</c:v>
                </c:pt>
                <c:pt idx="2638">
                  <c:v>0.15</c:v>
                </c:pt>
                <c:pt idx="2639">
                  <c:v>0.15</c:v>
                </c:pt>
                <c:pt idx="2640">
                  <c:v>0.15</c:v>
                </c:pt>
                <c:pt idx="2641">
                  <c:v>0.15</c:v>
                </c:pt>
                <c:pt idx="2642">
                  <c:v>0.15</c:v>
                </c:pt>
                <c:pt idx="2643">
                  <c:v>0.15</c:v>
                </c:pt>
                <c:pt idx="2644">
                  <c:v>0.15</c:v>
                </c:pt>
                <c:pt idx="2645">
                  <c:v>0.15</c:v>
                </c:pt>
                <c:pt idx="2646">
                  <c:v>0.15</c:v>
                </c:pt>
                <c:pt idx="2647">
                  <c:v>0.15</c:v>
                </c:pt>
                <c:pt idx="2648">
                  <c:v>0.15</c:v>
                </c:pt>
                <c:pt idx="2649">
                  <c:v>0.15</c:v>
                </c:pt>
                <c:pt idx="2650">
                  <c:v>0.15</c:v>
                </c:pt>
                <c:pt idx="2651">
                  <c:v>0.15</c:v>
                </c:pt>
                <c:pt idx="2652">
                  <c:v>0.15</c:v>
                </c:pt>
                <c:pt idx="2653">
                  <c:v>0.15</c:v>
                </c:pt>
                <c:pt idx="2654">
                  <c:v>0.15</c:v>
                </c:pt>
                <c:pt idx="2655">
                  <c:v>0.15</c:v>
                </c:pt>
                <c:pt idx="2656">
                  <c:v>0.15</c:v>
                </c:pt>
                <c:pt idx="2657">
                  <c:v>0.15</c:v>
                </c:pt>
                <c:pt idx="2658">
                  <c:v>0.15</c:v>
                </c:pt>
                <c:pt idx="2659">
                  <c:v>0.15</c:v>
                </c:pt>
                <c:pt idx="2660">
                  <c:v>0.15</c:v>
                </c:pt>
                <c:pt idx="2661">
                  <c:v>0.15</c:v>
                </c:pt>
                <c:pt idx="2662">
                  <c:v>0.15</c:v>
                </c:pt>
                <c:pt idx="2663">
                  <c:v>0.15</c:v>
                </c:pt>
                <c:pt idx="2664">
                  <c:v>0.15</c:v>
                </c:pt>
                <c:pt idx="2665">
                  <c:v>0.15</c:v>
                </c:pt>
                <c:pt idx="2666">
                  <c:v>0.15</c:v>
                </c:pt>
                <c:pt idx="2667">
                  <c:v>0.15</c:v>
                </c:pt>
                <c:pt idx="2668">
                  <c:v>0.15</c:v>
                </c:pt>
                <c:pt idx="2669">
                  <c:v>0.15</c:v>
                </c:pt>
                <c:pt idx="2670">
                  <c:v>0.15</c:v>
                </c:pt>
                <c:pt idx="2671">
                  <c:v>0.15</c:v>
                </c:pt>
                <c:pt idx="2672">
                  <c:v>0.15</c:v>
                </c:pt>
                <c:pt idx="2673">
                  <c:v>0.15</c:v>
                </c:pt>
                <c:pt idx="2674">
                  <c:v>0.15</c:v>
                </c:pt>
                <c:pt idx="2675">
                  <c:v>0.15</c:v>
                </c:pt>
                <c:pt idx="2676">
                  <c:v>0.15</c:v>
                </c:pt>
                <c:pt idx="2677">
                  <c:v>0.15</c:v>
                </c:pt>
                <c:pt idx="2678">
                  <c:v>0.15</c:v>
                </c:pt>
                <c:pt idx="2679">
                  <c:v>0.15</c:v>
                </c:pt>
                <c:pt idx="2680">
                  <c:v>0.15</c:v>
                </c:pt>
                <c:pt idx="2681">
                  <c:v>0.15</c:v>
                </c:pt>
                <c:pt idx="2682">
                  <c:v>0.15</c:v>
                </c:pt>
                <c:pt idx="2683">
                  <c:v>0.15</c:v>
                </c:pt>
                <c:pt idx="2684">
                  <c:v>0.15</c:v>
                </c:pt>
                <c:pt idx="2685">
                  <c:v>0.15</c:v>
                </c:pt>
                <c:pt idx="2686">
                  <c:v>0.15</c:v>
                </c:pt>
                <c:pt idx="2687">
                  <c:v>0.15</c:v>
                </c:pt>
                <c:pt idx="2688">
                  <c:v>0.15</c:v>
                </c:pt>
                <c:pt idx="2689">
                  <c:v>0.15</c:v>
                </c:pt>
                <c:pt idx="2690">
                  <c:v>0.15</c:v>
                </c:pt>
                <c:pt idx="2691">
                  <c:v>0.15</c:v>
                </c:pt>
                <c:pt idx="2692">
                  <c:v>0.15</c:v>
                </c:pt>
                <c:pt idx="2693">
                  <c:v>0.15</c:v>
                </c:pt>
                <c:pt idx="2694">
                  <c:v>0.15</c:v>
                </c:pt>
                <c:pt idx="2695">
                  <c:v>0.15</c:v>
                </c:pt>
                <c:pt idx="2696">
                  <c:v>0.15</c:v>
                </c:pt>
                <c:pt idx="2697">
                  <c:v>0.15</c:v>
                </c:pt>
                <c:pt idx="2698">
                  <c:v>0.15</c:v>
                </c:pt>
                <c:pt idx="2699">
                  <c:v>0.15</c:v>
                </c:pt>
                <c:pt idx="2700">
                  <c:v>0.15</c:v>
                </c:pt>
                <c:pt idx="2701">
                  <c:v>0.15</c:v>
                </c:pt>
                <c:pt idx="2702">
                  <c:v>0.15</c:v>
                </c:pt>
                <c:pt idx="2703">
                  <c:v>0.15</c:v>
                </c:pt>
                <c:pt idx="2704">
                  <c:v>0.15</c:v>
                </c:pt>
                <c:pt idx="2705">
                  <c:v>0.15</c:v>
                </c:pt>
                <c:pt idx="2706">
                  <c:v>0.15</c:v>
                </c:pt>
                <c:pt idx="2707">
                  <c:v>0.15</c:v>
                </c:pt>
                <c:pt idx="2708">
                  <c:v>0.15</c:v>
                </c:pt>
                <c:pt idx="2709">
                  <c:v>0.15</c:v>
                </c:pt>
                <c:pt idx="2710">
                  <c:v>0.15</c:v>
                </c:pt>
                <c:pt idx="2711">
                  <c:v>0.15</c:v>
                </c:pt>
                <c:pt idx="2712">
                  <c:v>0.15</c:v>
                </c:pt>
                <c:pt idx="2713">
                  <c:v>0.15</c:v>
                </c:pt>
                <c:pt idx="2714">
                  <c:v>0.15</c:v>
                </c:pt>
                <c:pt idx="2715">
                  <c:v>0.15</c:v>
                </c:pt>
                <c:pt idx="2716">
                  <c:v>0.15</c:v>
                </c:pt>
                <c:pt idx="2717">
                  <c:v>0.15</c:v>
                </c:pt>
                <c:pt idx="2718">
                  <c:v>0.15</c:v>
                </c:pt>
                <c:pt idx="2719">
                  <c:v>0.15</c:v>
                </c:pt>
                <c:pt idx="2720">
                  <c:v>0.15</c:v>
                </c:pt>
                <c:pt idx="2721">
                  <c:v>0.15</c:v>
                </c:pt>
                <c:pt idx="2722">
                  <c:v>0.15</c:v>
                </c:pt>
                <c:pt idx="2723">
                  <c:v>0.15</c:v>
                </c:pt>
                <c:pt idx="2724">
                  <c:v>0.15</c:v>
                </c:pt>
                <c:pt idx="2725">
                  <c:v>0.15</c:v>
                </c:pt>
                <c:pt idx="2726">
                  <c:v>0.15</c:v>
                </c:pt>
                <c:pt idx="2727">
                  <c:v>0.15</c:v>
                </c:pt>
                <c:pt idx="2728">
                  <c:v>0.15</c:v>
                </c:pt>
                <c:pt idx="2729">
                  <c:v>0.15</c:v>
                </c:pt>
                <c:pt idx="2730">
                  <c:v>0.15</c:v>
                </c:pt>
                <c:pt idx="2731">
                  <c:v>0.15</c:v>
                </c:pt>
                <c:pt idx="2732">
                  <c:v>0.15</c:v>
                </c:pt>
                <c:pt idx="2733">
                  <c:v>0.15</c:v>
                </c:pt>
                <c:pt idx="2734">
                  <c:v>0.15</c:v>
                </c:pt>
                <c:pt idx="2735">
                  <c:v>0.15</c:v>
                </c:pt>
                <c:pt idx="2736">
                  <c:v>0.15</c:v>
                </c:pt>
                <c:pt idx="2737">
                  <c:v>0.15</c:v>
                </c:pt>
                <c:pt idx="2738">
                  <c:v>0.15</c:v>
                </c:pt>
                <c:pt idx="2739">
                  <c:v>0.15</c:v>
                </c:pt>
                <c:pt idx="2740">
                  <c:v>0.15</c:v>
                </c:pt>
                <c:pt idx="2741">
                  <c:v>0.15</c:v>
                </c:pt>
                <c:pt idx="2742">
                  <c:v>0.15</c:v>
                </c:pt>
                <c:pt idx="2743">
                  <c:v>0.15</c:v>
                </c:pt>
                <c:pt idx="2744">
                  <c:v>0.15</c:v>
                </c:pt>
                <c:pt idx="2745">
                  <c:v>0.15</c:v>
                </c:pt>
                <c:pt idx="2746">
                  <c:v>0.15</c:v>
                </c:pt>
                <c:pt idx="2747">
                  <c:v>0.15</c:v>
                </c:pt>
                <c:pt idx="2748">
                  <c:v>0.15</c:v>
                </c:pt>
                <c:pt idx="2749">
                  <c:v>0.15</c:v>
                </c:pt>
                <c:pt idx="2750">
                  <c:v>0.15</c:v>
                </c:pt>
                <c:pt idx="2751">
                  <c:v>0.15</c:v>
                </c:pt>
                <c:pt idx="2752">
                  <c:v>0.15</c:v>
                </c:pt>
                <c:pt idx="2753">
                  <c:v>0.15</c:v>
                </c:pt>
                <c:pt idx="2754">
                  <c:v>0.15</c:v>
                </c:pt>
                <c:pt idx="2755">
                  <c:v>0.15</c:v>
                </c:pt>
                <c:pt idx="2756">
                  <c:v>0.15</c:v>
                </c:pt>
                <c:pt idx="2757">
                  <c:v>0.15</c:v>
                </c:pt>
                <c:pt idx="2758">
                  <c:v>0.15</c:v>
                </c:pt>
                <c:pt idx="2759">
                  <c:v>0.15</c:v>
                </c:pt>
                <c:pt idx="2760">
                  <c:v>0.15</c:v>
                </c:pt>
                <c:pt idx="2761">
                  <c:v>0.15</c:v>
                </c:pt>
                <c:pt idx="2762">
                  <c:v>0.15</c:v>
                </c:pt>
                <c:pt idx="2763">
                  <c:v>0.15</c:v>
                </c:pt>
                <c:pt idx="2764">
                  <c:v>0.15</c:v>
                </c:pt>
                <c:pt idx="2765">
                  <c:v>0.15</c:v>
                </c:pt>
                <c:pt idx="2766">
                  <c:v>0.15</c:v>
                </c:pt>
                <c:pt idx="2767">
                  <c:v>0.15</c:v>
                </c:pt>
                <c:pt idx="2768">
                  <c:v>0.15</c:v>
                </c:pt>
                <c:pt idx="2769">
                  <c:v>0.15</c:v>
                </c:pt>
                <c:pt idx="2770">
                  <c:v>0.15</c:v>
                </c:pt>
                <c:pt idx="2771">
                  <c:v>0.15</c:v>
                </c:pt>
                <c:pt idx="2772">
                  <c:v>0.15</c:v>
                </c:pt>
                <c:pt idx="2773">
                  <c:v>0.15</c:v>
                </c:pt>
                <c:pt idx="2774">
                  <c:v>0.15</c:v>
                </c:pt>
                <c:pt idx="2775">
                  <c:v>0.15</c:v>
                </c:pt>
                <c:pt idx="2776">
                  <c:v>0.15</c:v>
                </c:pt>
                <c:pt idx="2777">
                  <c:v>0.15</c:v>
                </c:pt>
                <c:pt idx="2778">
                  <c:v>0.15</c:v>
                </c:pt>
                <c:pt idx="2779">
                  <c:v>0.15</c:v>
                </c:pt>
                <c:pt idx="2780">
                  <c:v>0.15</c:v>
                </c:pt>
                <c:pt idx="2781">
                  <c:v>0.15</c:v>
                </c:pt>
                <c:pt idx="2782">
                  <c:v>0.15</c:v>
                </c:pt>
                <c:pt idx="2783">
                  <c:v>0.15</c:v>
                </c:pt>
                <c:pt idx="2784">
                  <c:v>0.15</c:v>
                </c:pt>
                <c:pt idx="2785">
                  <c:v>0.15</c:v>
                </c:pt>
                <c:pt idx="2786">
                  <c:v>0.15</c:v>
                </c:pt>
                <c:pt idx="2787">
                  <c:v>0.15</c:v>
                </c:pt>
                <c:pt idx="2788">
                  <c:v>0.15</c:v>
                </c:pt>
                <c:pt idx="2789">
                  <c:v>0.15</c:v>
                </c:pt>
                <c:pt idx="2790">
                  <c:v>0.15</c:v>
                </c:pt>
                <c:pt idx="2791">
                  <c:v>0.15</c:v>
                </c:pt>
                <c:pt idx="2792">
                  <c:v>0.15</c:v>
                </c:pt>
                <c:pt idx="2793">
                  <c:v>0.15</c:v>
                </c:pt>
                <c:pt idx="2794">
                  <c:v>0.15</c:v>
                </c:pt>
                <c:pt idx="2795">
                  <c:v>0.15</c:v>
                </c:pt>
                <c:pt idx="2796">
                  <c:v>0.15</c:v>
                </c:pt>
                <c:pt idx="2797">
                  <c:v>0.15</c:v>
                </c:pt>
                <c:pt idx="2798">
                  <c:v>0.15</c:v>
                </c:pt>
                <c:pt idx="2799">
                  <c:v>0.15</c:v>
                </c:pt>
                <c:pt idx="2800">
                  <c:v>0.15</c:v>
                </c:pt>
                <c:pt idx="2801">
                  <c:v>0.15</c:v>
                </c:pt>
                <c:pt idx="2802">
                  <c:v>0.15</c:v>
                </c:pt>
                <c:pt idx="2803">
                  <c:v>0.15</c:v>
                </c:pt>
                <c:pt idx="2804">
                  <c:v>0.15</c:v>
                </c:pt>
                <c:pt idx="2805">
                  <c:v>0.15</c:v>
                </c:pt>
                <c:pt idx="2806">
                  <c:v>0.15</c:v>
                </c:pt>
                <c:pt idx="2807">
                  <c:v>0.15</c:v>
                </c:pt>
                <c:pt idx="2808">
                  <c:v>0.15</c:v>
                </c:pt>
                <c:pt idx="2809">
                  <c:v>0.15</c:v>
                </c:pt>
                <c:pt idx="2810">
                  <c:v>0.15</c:v>
                </c:pt>
                <c:pt idx="2811">
                  <c:v>0.15</c:v>
                </c:pt>
                <c:pt idx="2812">
                  <c:v>0.15</c:v>
                </c:pt>
                <c:pt idx="2813">
                  <c:v>0.15</c:v>
                </c:pt>
                <c:pt idx="2814">
                  <c:v>0.15</c:v>
                </c:pt>
                <c:pt idx="2815">
                  <c:v>0.15</c:v>
                </c:pt>
                <c:pt idx="2816">
                  <c:v>0.15</c:v>
                </c:pt>
                <c:pt idx="2817">
                  <c:v>0.15</c:v>
                </c:pt>
                <c:pt idx="2818">
                  <c:v>0.15</c:v>
                </c:pt>
                <c:pt idx="2819">
                  <c:v>0.15</c:v>
                </c:pt>
                <c:pt idx="2820">
                  <c:v>0.15</c:v>
                </c:pt>
                <c:pt idx="2821">
                  <c:v>0.15</c:v>
                </c:pt>
                <c:pt idx="2822">
                  <c:v>0.15</c:v>
                </c:pt>
                <c:pt idx="2823">
                  <c:v>0.15</c:v>
                </c:pt>
                <c:pt idx="2824">
                  <c:v>0.15</c:v>
                </c:pt>
                <c:pt idx="2825">
                  <c:v>0.15</c:v>
                </c:pt>
                <c:pt idx="2826">
                  <c:v>0.15</c:v>
                </c:pt>
                <c:pt idx="2827">
                  <c:v>0.15</c:v>
                </c:pt>
                <c:pt idx="2828">
                  <c:v>0.15</c:v>
                </c:pt>
                <c:pt idx="2829">
                  <c:v>0.15</c:v>
                </c:pt>
                <c:pt idx="2830">
                  <c:v>0.15</c:v>
                </c:pt>
                <c:pt idx="2831">
                  <c:v>0.15</c:v>
                </c:pt>
                <c:pt idx="2832">
                  <c:v>0.15</c:v>
                </c:pt>
                <c:pt idx="2833">
                  <c:v>0.15</c:v>
                </c:pt>
                <c:pt idx="2834">
                  <c:v>0.15</c:v>
                </c:pt>
                <c:pt idx="2835">
                  <c:v>0.15</c:v>
                </c:pt>
                <c:pt idx="2836">
                  <c:v>0.15</c:v>
                </c:pt>
                <c:pt idx="2837">
                  <c:v>0.15</c:v>
                </c:pt>
                <c:pt idx="2838">
                  <c:v>0.15</c:v>
                </c:pt>
                <c:pt idx="2839">
                  <c:v>0.15</c:v>
                </c:pt>
                <c:pt idx="2840">
                  <c:v>0.15</c:v>
                </c:pt>
                <c:pt idx="2841">
                  <c:v>0.15</c:v>
                </c:pt>
                <c:pt idx="2842">
                  <c:v>0.15</c:v>
                </c:pt>
                <c:pt idx="2843">
                  <c:v>0.15</c:v>
                </c:pt>
                <c:pt idx="2844">
                  <c:v>0.15</c:v>
                </c:pt>
                <c:pt idx="2845">
                  <c:v>0.15</c:v>
                </c:pt>
                <c:pt idx="2846">
                  <c:v>0.15</c:v>
                </c:pt>
                <c:pt idx="2847">
                  <c:v>0.15</c:v>
                </c:pt>
                <c:pt idx="2848">
                  <c:v>0.15</c:v>
                </c:pt>
                <c:pt idx="2849">
                  <c:v>0.15</c:v>
                </c:pt>
                <c:pt idx="2850">
                  <c:v>0.15</c:v>
                </c:pt>
                <c:pt idx="2851">
                  <c:v>0.15</c:v>
                </c:pt>
                <c:pt idx="2852">
                  <c:v>0.15</c:v>
                </c:pt>
                <c:pt idx="2853">
                  <c:v>0.15</c:v>
                </c:pt>
                <c:pt idx="2854">
                  <c:v>0.15</c:v>
                </c:pt>
                <c:pt idx="2855">
                  <c:v>0.15</c:v>
                </c:pt>
                <c:pt idx="2856">
                  <c:v>0.15</c:v>
                </c:pt>
                <c:pt idx="2857">
                  <c:v>0.15</c:v>
                </c:pt>
                <c:pt idx="2858">
                  <c:v>0.15</c:v>
                </c:pt>
                <c:pt idx="2859">
                  <c:v>0.15</c:v>
                </c:pt>
                <c:pt idx="2860">
                  <c:v>0.15</c:v>
                </c:pt>
                <c:pt idx="2861">
                  <c:v>0.15</c:v>
                </c:pt>
                <c:pt idx="2862">
                  <c:v>0.15</c:v>
                </c:pt>
                <c:pt idx="2863">
                  <c:v>0.15</c:v>
                </c:pt>
                <c:pt idx="2864">
                  <c:v>0.15</c:v>
                </c:pt>
                <c:pt idx="2865">
                  <c:v>0.15</c:v>
                </c:pt>
                <c:pt idx="2866">
                  <c:v>0.15</c:v>
                </c:pt>
                <c:pt idx="2867">
                  <c:v>0.15</c:v>
                </c:pt>
                <c:pt idx="2868">
                  <c:v>0.15</c:v>
                </c:pt>
                <c:pt idx="2869">
                  <c:v>0.15</c:v>
                </c:pt>
                <c:pt idx="2870">
                  <c:v>0.15</c:v>
                </c:pt>
                <c:pt idx="2871">
                  <c:v>0.15</c:v>
                </c:pt>
                <c:pt idx="2872">
                  <c:v>0.15</c:v>
                </c:pt>
                <c:pt idx="2873">
                  <c:v>0.15</c:v>
                </c:pt>
                <c:pt idx="2874">
                  <c:v>0.15</c:v>
                </c:pt>
                <c:pt idx="2875">
                  <c:v>0.15</c:v>
                </c:pt>
                <c:pt idx="2876">
                  <c:v>0.15</c:v>
                </c:pt>
                <c:pt idx="2877">
                  <c:v>0.15</c:v>
                </c:pt>
                <c:pt idx="2878">
                  <c:v>0.15</c:v>
                </c:pt>
                <c:pt idx="2879">
                  <c:v>0.15</c:v>
                </c:pt>
                <c:pt idx="2880">
                  <c:v>0.15</c:v>
                </c:pt>
                <c:pt idx="2881">
                  <c:v>0.15</c:v>
                </c:pt>
                <c:pt idx="2882">
                  <c:v>0.15</c:v>
                </c:pt>
                <c:pt idx="2883">
                  <c:v>0.15</c:v>
                </c:pt>
                <c:pt idx="2884">
                  <c:v>0.15</c:v>
                </c:pt>
                <c:pt idx="2885">
                  <c:v>0.15</c:v>
                </c:pt>
                <c:pt idx="2886">
                  <c:v>0.15</c:v>
                </c:pt>
                <c:pt idx="2887">
                  <c:v>0.15</c:v>
                </c:pt>
                <c:pt idx="2888">
                  <c:v>0.15</c:v>
                </c:pt>
                <c:pt idx="2889">
                  <c:v>0.15</c:v>
                </c:pt>
                <c:pt idx="2890">
                  <c:v>0.15</c:v>
                </c:pt>
                <c:pt idx="2891">
                  <c:v>0.15</c:v>
                </c:pt>
                <c:pt idx="2892">
                  <c:v>0.15</c:v>
                </c:pt>
                <c:pt idx="2893">
                  <c:v>0.15</c:v>
                </c:pt>
                <c:pt idx="2894">
                  <c:v>0.15</c:v>
                </c:pt>
                <c:pt idx="2895">
                  <c:v>0.15</c:v>
                </c:pt>
                <c:pt idx="2896">
                  <c:v>0.15</c:v>
                </c:pt>
                <c:pt idx="2897">
                  <c:v>0.15</c:v>
                </c:pt>
                <c:pt idx="2898">
                  <c:v>0.15</c:v>
                </c:pt>
                <c:pt idx="2899">
                  <c:v>0.15</c:v>
                </c:pt>
                <c:pt idx="2900">
                  <c:v>0.15</c:v>
                </c:pt>
                <c:pt idx="2901">
                  <c:v>0.15</c:v>
                </c:pt>
                <c:pt idx="2902">
                  <c:v>0.15</c:v>
                </c:pt>
                <c:pt idx="2903">
                  <c:v>0.15</c:v>
                </c:pt>
                <c:pt idx="2904">
                  <c:v>0.15</c:v>
                </c:pt>
                <c:pt idx="2905">
                  <c:v>0.15</c:v>
                </c:pt>
                <c:pt idx="2906">
                  <c:v>0.15</c:v>
                </c:pt>
                <c:pt idx="2907">
                  <c:v>0.15</c:v>
                </c:pt>
                <c:pt idx="2908">
                  <c:v>0.15</c:v>
                </c:pt>
                <c:pt idx="2909">
                  <c:v>0.15</c:v>
                </c:pt>
                <c:pt idx="2910">
                  <c:v>0.15</c:v>
                </c:pt>
                <c:pt idx="2911">
                  <c:v>0.15</c:v>
                </c:pt>
                <c:pt idx="2912">
                  <c:v>0.15</c:v>
                </c:pt>
                <c:pt idx="2913">
                  <c:v>0.15</c:v>
                </c:pt>
                <c:pt idx="2914">
                  <c:v>0.15</c:v>
                </c:pt>
                <c:pt idx="2915">
                  <c:v>0.15</c:v>
                </c:pt>
                <c:pt idx="2916">
                  <c:v>0.15</c:v>
                </c:pt>
                <c:pt idx="2917">
                  <c:v>0.15</c:v>
                </c:pt>
                <c:pt idx="2918">
                  <c:v>0.15</c:v>
                </c:pt>
                <c:pt idx="2919">
                  <c:v>0.15</c:v>
                </c:pt>
                <c:pt idx="2920">
                  <c:v>0.15</c:v>
                </c:pt>
                <c:pt idx="2921">
                  <c:v>0.15</c:v>
                </c:pt>
                <c:pt idx="2922">
                  <c:v>0.15</c:v>
                </c:pt>
                <c:pt idx="2923">
                  <c:v>0.15</c:v>
                </c:pt>
                <c:pt idx="2924">
                  <c:v>0.15</c:v>
                </c:pt>
                <c:pt idx="2925">
                  <c:v>0.15</c:v>
                </c:pt>
                <c:pt idx="2926">
                  <c:v>0.15</c:v>
                </c:pt>
                <c:pt idx="2927">
                  <c:v>0.15</c:v>
                </c:pt>
                <c:pt idx="2928">
                  <c:v>0.15</c:v>
                </c:pt>
                <c:pt idx="2929">
                  <c:v>0.15</c:v>
                </c:pt>
                <c:pt idx="2930">
                  <c:v>0.15</c:v>
                </c:pt>
                <c:pt idx="2931">
                  <c:v>0.15</c:v>
                </c:pt>
                <c:pt idx="2932">
                  <c:v>0.15</c:v>
                </c:pt>
                <c:pt idx="2933">
                  <c:v>0.15</c:v>
                </c:pt>
                <c:pt idx="2934">
                  <c:v>0.15</c:v>
                </c:pt>
                <c:pt idx="2935">
                  <c:v>0.15</c:v>
                </c:pt>
                <c:pt idx="2936">
                  <c:v>0.15</c:v>
                </c:pt>
                <c:pt idx="2937">
                  <c:v>0.15</c:v>
                </c:pt>
                <c:pt idx="2938">
                  <c:v>0.15</c:v>
                </c:pt>
                <c:pt idx="2939">
                  <c:v>0.15</c:v>
                </c:pt>
                <c:pt idx="2940">
                  <c:v>0.15</c:v>
                </c:pt>
                <c:pt idx="2941">
                  <c:v>0.15</c:v>
                </c:pt>
                <c:pt idx="2942">
                  <c:v>0.15</c:v>
                </c:pt>
                <c:pt idx="2943">
                  <c:v>0.15</c:v>
                </c:pt>
                <c:pt idx="2944">
                  <c:v>0.15</c:v>
                </c:pt>
                <c:pt idx="2945">
                  <c:v>0.15</c:v>
                </c:pt>
                <c:pt idx="2946">
                  <c:v>0.15</c:v>
                </c:pt>
                <c:pt idx="2947">
                  <c:v>0.15</c:v>
                </c:pt>
                <c:pt idx="2948">
                  <c:v>0.15</c:v>
                </c:pt>
                <c:pt idx="2949">
                  <c:v>0.15</c:v>
                </c:pt>
                <c:pt idx="2950">
                  <c:v>0.15</c:v>
                </c:pt>
                <c:pt idx="2951">
                  <c:v>0.15</c:v>
                </c:pt>
                <c:pt idx="2952">
                  <c:v>0.15</c:v>
                </c:pt>
                <c:pt idx="2953">
                  <c:v>0.15</c:v>
                </c:pt>
                <c:pt idx="2954">
                  <c:v>0.15</c:v>
                </c:pt>
                <c:pt idx="2955">
                  <c:v>0.15</c:v>
                </c:pt>
                <c:pt idx="2956">
                  <c:v>0.15</c:v>
                </c:pt>
                <c:pt idx="2957">
                  <c:v>0.15</c:v>
                </c:pt>
                <c:pt idx="2958">
                  <c:v>0.15</c:v>
                </c:pt>
                <c:pt idx="2959">
                  <c:v>0.15</c:v>
                </c:pt>
                <c:pt idx="2960">
                  <c:v>0.15</c:v>
                </c:pt>
                <c:pt idx="2961">
                  <c:v>0.15</c:v>
                </c:pt>
                <c:pt idx="2962">
                  <c:v>0.15</c:v>
                </c:pt>
                <c:pt idx="2963">
                  <c:v>0.15</c:v>
                </c:pt>
                <c:pt idx="2964">
                  <c:v>0.15</c:v>
                </c:pt>
                <c:pt idx="2965">
                  <c:v>0.15</c:v>
                </c:pt>
                <c:pt idx="2966">
                  <c:v>0.15</c:v>
                </c:pt>
                <c:pt idx="2967">
                  <c:v>0.15</c:v>
                </c:pt>
                <c:pt idx="2968">
                  <c:v>0.15</c:v>
                </c:pt>
                <c:pt idx="2969">
                  <c:v>0.15</c:v>
                </c:pt>
                <c:pt idx="2970">
                  <c:v>0.15</c:v>
                </c:pt>
                <c:pt idx="2971">
                  <c:v>0.15</c:v>
                </c:pt>
                <c:pt idx="2972">
                  <c:v>0.15</c:v>
                </c:pt>
                <c:pt idx="2973">
                  <c:v>0.15</c:v>
                </c:pt>
                <c:pt idx="2974">
                  <c:v>0.15</c:v>
                </c:pt>
                <c:pt idx="2975">
                  <c:v>0.15</c:v>
                </c:pt>
                <c:pt idx="2976">
                  <c:v>0.15</c:v>
                </c:pt>
                <c:pt idx="2977">
                  <c:v>0.15</c:v>
                </c:pt>
                <c:pt idx="2978">
                  <c:v>0.15</c:v>
                </c:pt>
                <c:pt idx="2979">
                  <c:v>0.15</c:v>
                </c:pt>
                <c:pt idx="2980">
                  <c:v>0.15</c:v>
                </c:pt>
                <c:pt idx="2981">
                  <c:v>0.15</c:v>
                </c:pt>
                <c:pt idx="2982">
                  <c:v>0.15</c:v>
                </c:pt>
                <c:pt idx="2983">
                  <c:v>0.15</c:v>
                </c:pt>
                <c:pt idx="2984">
                  <c:v>0.15</c:v>
                </c:pt>
                <c:pt idx="2985">
                  <c:v>0.15</c:v>
                </c:pt>
                <c:pt idx="2986">
                  <c:v>0.15</c:v>
                </c:pt>
                <c:pt idx="2987">
                  <c:v>0.15</c:v>
                </c:pt>
                <c:pt idx="2988">
                  <c:v>0.15</c:v>
                </c:pt>
                <c:pt idx="2989">
                  <c:v>0.15</c:v>
                </c:pt>
                <c:pt idx="2990">
                  <c:v>0.15</c:v>
                </c:pt>
                <c:pt idx="2991">
                  <c:v>0.15</c:v>
                </c:pt>
                <c:pt idx="2992">
                  <c:v>0.15</c:v>
                </c:pt>
                <c:pt idx="2993">
                  <c:v>0.15</c:v>
                </c:pt>
                <c:pt idx="2994">
                  <c:v>0.15</c:v>
                </c:pt>
                <c:pt idx="2995">
                  <c:v>0.15</c:v>
                </c:pt>
                <c:pt idx="2996">
                  <c:v>0.15</c:v>
                </c:pt>
                <c:pt idx="2997">
                  <c:v>0.15</c:v>
                </c:pt>
                <c:pt idx="2998">
                  <c:v>0.15</c:v>
                </c:pt>
                <c:pt idx="2999">
                  <c:v>0.15</c:v>
                </c:pt>
                <c:pt idx="3000">
                  <c:v>0.15</c:v>
                </c:pt>
                <c:pt idx="3001">
                  <c:v>0.15</c:v>
                </c:pt>
                <c:pt idx="3002">
                  <c:v>0.15</c:v>
                </c:pt>
                <c:pt idx="3003">
                  <c:v>0.15</c:v>
                </c:pt>
                <c:pt idx="3004">
                  <c:v>0.15</c:v>
                </c:pt>
                <c:pt idx="3005">
                  <c:v>0.15</c:v>
                </c:pt>
                <c:pt idx="3006">
                  <c:v>0.15</c:v>
                </c:pt>
                <c:pt idx="3007">
                  <c:v>0.15</c:v>
                </c:pt>
                <c:pt idx="3008">
                  <c:v>0.15</c:v>
                </c:pt>
                <c:pt idx="3009">
                  <c:v>0.15</c:v>
                </c:pt>
                <c:pt idx="3010">
                  <c:v>0.15</c:v>
                </c:pt>
                <c:pt idx="3011">
                  <c:v>0.15</c:v>
                </c:pt>
                <c:pt idx="3012">
                  <c:v>0.15</c:v>
                </c:pt>
                <c:pt idx="3013">
                  <c:v>0.15</c:v>
                </c:pt>
                <c:pt idx="3014">
                  <c:v>0.15</c:v>
                </c:pt>
                <c:pt idx="3015">
                  <c:v>0.15</c:v>
                </c:pt>
                <c:pt idx="3016">
                  <c:v>0.15</c:v>
                </c:pt>
                <c:pt idx="3017">
                  <c:v>0.15</c:v>
                </c:pt>
                <c:pt idx="3018">
                  <c:v>0.15</c:v>
                </c:pt>
                <c:pt idx="3019">
                  <c:v>0.15</c:v>
                </c:pt>
                <c:pt idx="3020">
                  <c:v>0.15</c:v>
                </c:pt>
                <c:pt idx="3021">
                  <c:v>0.15</c:v>
                </c:pt>
                <c:pt idx="3022">
                  <c:v>0.15</c:v>
                </c:pt>
                <c:pt idx="3023">
                  <c:v>0.15</c:v>
                </c:pt>
                <c:pt idx="3024">
                  <c:v>0.15</c:v>
                </c:pt>
                <c:pt idx="3025">
                  <c:v>0.15</c:v>
                </c:pt>
                <c:pt idx="3026">
                  <c:v>0.15</c:v>
                </c:pt>
                <c:pt idx="3027">
                  <c:v>0.15</c:v>
                </c:pt>
                <c:pt idx="3028">
                  <c:v>0.15</c:v>
                </c:pt>
                <c:pt idx="3029">
                  <c:v>0.15</c:v>
                </c:pt>
                <c:pt idx="3030">
                  <c:v>0.15</c:v>
                </c:pt>
                <c:pt idx="3031">
                  <c:v>0.15</c:v>
                </c:pt>
                <c:pt idx="3032">
                  <c:v>0.15</c:v>
                </c:pt>
                <c:pt idx="3033">
                  <c:v>0.15</c:v>
                </c:pt>
                <c:pt idx="3034">
                  <c:v>0.15</c:v>
                </c:pt>
                <c:pt idx="3035">
                  <c:v>0.15</c:v>
                </c:pt>
                <c:pt idx="3036">
                  <c:v>0.15</c:v>
                </c:pt>
                <c:pt idx="3037">
                  <c:v>0.15</c:v>
                </c:pt>
                <c:pt idx="3038">
                  <c:v>0.15</c:v>
                </c:pt>
                <c:pt idx="3039">
                  <c:v>0.15</c:v>
                </c:pt>
                <c:pt idx="3040">
                  <c:v>0.15</c:v>
                </c:pt>
                <c:pt idx="3041">
                  <c:v>0.15</c:v>
                </c:pt>
                <c:pt idx="3042">
                  <c:v>0.15</c:v>
                </c:pt>
                <c:pt idx="3043">
                  <c:v>0.15</c:v>
                </c:pt>
                <c:pt idx="3044">
                  <c:v>0.15</c:v>
                </c:pt>
                <c:pt idx="3045">
                  <c:v>0.15</c:v>
                </c:pt>
                <c:pt idx="3046">
                  <c:v>0.15</c:v>
                </c:pt>
                <c:pt idx="3047">
                  <c:v>0.15</c:v>
                </c:pt>
                <c:pt idx="3048">
                  <c:v>0.15</c:v>
                </c:pt>
                <c:pt idx="3049">
                  <c:v>0.15</c:v>
                </c:pt>
                <c:pt idx="3050">
                  <c:v>0.15</c:v>
                </c:pt>
                <c:pt idx="3051">
                  <c:v>0.15</c:v>
                </c:pt>
                <c:pt idx="3052">
                  <c:v>0.15</c:v>
                </c:pt>
                <c:pt idx="3053">
                  <c:v>0.15</c:v>
                </c:pt>
                <c:pt idx="3054">
                  <c:v>0.15</c:v>
                </c:pt>
                <c:pt idx="3055">
                  <c:v>0.15</c:v>
                </c:pt>
                <c:pt idx="3056">
                  <c:v>0.15</c:v>
                </c:pt>
                <c:pt idx="3057">
                  <c:v>0.15</c:v>
                </c:pt>
                <c:pt idx="3058">
                  <c:v>0.15</c:v>
                </c:pt>
                <c:pt idx="3059">
                  <c:v>0.15</c:v>
                </c:pt>
                <c:pt idx="3060">
                  <c:v>0.15</c:v>
                </c:pt>
                <c:pt idx="3061">
                  <c:v>0.15</c:v>
                </c:pt>
                <c:pt idx="3062">
                  <c:v>0.15</c:v>
                </c:pt>
                <c:pt idx="3063">
                  <c:v>0.15</c:v>
                </c:pt>
                <c:pt idx="3064">
                  <c:v>0.15</c:v>
                </c:pt>
                <c:pt idx="3065">
                  <c:v>0.15</c:v>
                </c:pt>
                <c:pt idx="3066">
                  <c:v>0.15</c:v>
                </c:pt>
                <c:pt idx="3067">
                  <c:v>0.15</c:v>
                </c:pt>
                <c:pt idx="3068">
                  <c:v>0.15</c:v>
                </c:pt>
                <c:pt idx="3069">
                  <c:v>0.15</c:v>
                </c:pt>
                <c:pt idx="3070">
                  <c:v>0.15</c:v>
                </c:pt>
                <c:pt idx="3071">
                  <c:v>0.15</c:v>
                </c:pt>
                <c:pt idx="3072">
                  <c:v>0.15</c:v>
                </c:pt>
                <c:pt idx="3073">
                  <c:v>0.15</c:v>
                </c:pt>
                <c:pt idx="3074">
                  <c:v>0.15</c:v>
                </c:pt>
                <c:pt idx="3075">
                  <c:v>0.15</c:v>
                </c:pt>
                <c:pt idx="3076">
                  <c:v>0.15</c:v>
                </c:pt>
                <c:pt idx="3077">
                  <c:v>0.15</c:v>
                </c:pt>
                <c:pt idx="3078">
                  <c:v>0.15</c:v>
                </c:pt>
                <c:pt idx="3079">
                  <c:v>0.15</c:v>
                </c:pt>
                <c:pt idx="3080">
                  <c:v>0.15</c:v>
                </c:pt>
                <c:pt idx="3081">
                  <c:v>0.15</c:v>
                </c:pt>
                <c:pt idx="3082">
                  <c:v>0.15</c:v>
                </c:pt>
                <c:pt idx="3083">
                  <c:v>0.15</c:v>
                </c:pt>
                <c:pt idx="3084">
                  <c:v>0.15</c:v>
                </c:pt>
                <c:pt idx="3085">
                  <c:v>0.15</c:v>
                </c:pt>
                <c:pt idx="3086">
                  <c:v>0.15</c:v>
                </c:pt>
                <c:pt idx="3087">
                  <c:v>0.15</c:v>
                </c:pt>
                <c:pt idx="3088">
                  <c:v>0.15</c:v>
                </c:pt>
                <c:pt idx="3089">
                  <c:v>0.15</c:v>
                </c:pt>
                <c:pt idx="3090">
                  <c:v>0.15</c:v>
                </c:pt>
                <c:pt idx="3091">
                  <c:v>0.15</c:v>
                </c:pt>
                <c:pt idx="3092">
                  <c:v>0.15</c:v>
                </c:pt>
                <c:pt idx="3093">
                  <c:v>0.15</c:v>
                </c:pt>
                <c:pt idx="3094">
                  <c:v>0.15</c:v>
                </c:pt>
                <c:pt idx="3095">
                  <c:v>0.15</c:v>
                </c:pt>
                <c:pt idx="3096">
                  <c:v>0.15</c:v>
                </c:pt>
                <c:pt idx="3097">
                  <c:v>0.15</c:v>
                </c:pt>
                <c:pt idx="3098">
                  <c:v>0.15</c:v>
                </c:pt>
                <c:pt idx="3099">
                  <c:v>0.15</c:v>
                </c:pt>
                <c:pt idx="3100">
                  <c:v>0.15</c:v>
                </c:pt>
                <c:pt idx="3101">
                  <c:v>0.15</c:v>
                </c:pt>
                <c:pt idx="3102">
                  <c:v>0.15</c:v>
                </c:pt>
                <c:pt idx="3103">
                  <c:v>0.15</c:v>
                </c:pt>
                <c:pt idx="3104">
                  <c:v>0.15</c:v>
                </c:pt>
                <c:pt idx="3105">
                  <c:v>0.15</c:v>
                </c:pt>
                <c:pt idx="3106">
                  <c:v>0.15</c:v>
                </c:pt>
                <c:pt idx="3107">
                  <c:v>0.15</c:v>
                </c:pt>
                <c:pt idx="3108">
                  <c:v>0.15</c:v>
                </c:pt>
                <c:pt idx="3109">
                  <c:v>0.15</c:v>
                </c:pt>
                <c:pt idx="3110">
                  <c:v>0.15</c:v>
                </c:pt>
                <c:pt idx="3111">
                  <c:v>0.15</c:v>
                </c:pt>
                <c:pt idx="3112">
                  <c:v>0.15</c:v>
                </c:pt>
                <c:pt idx="3113">
                  <c:v>0.15</c:v>
                </c:pt>
                <c:pt idx="3114">
                  <c:v>0.15</c:v>
                </c:pt>
                <c:pt idx="3115">
                  <c:v>0.15</c:v>
                </c:pt>
                <c:pt idx="3116">
                  <c:v>0.15</c:v>
                </c:pt>
                <c:pt idx="3117">
                  <c:v>0.15</c:v>
                </c:pt>
                <c:pt idx="3118">
                  <c:v>0.15</c:v>
                </c:pt>
                <c:pt idx="3119">
                  <c:v>0.15</c:v>
                </c:pt>
                <c:pt idx="3120">
                  <c:v>0.15</c:v>
                </c:pt>
                <c:pt idx="3121">
                  <c:v>0.15</c:v>
                </c:pt>
                <c:pt idx="3122">
                  <c:v>0.15</c:v>
                </c:pt>
                <c:pt idx="3123">
                  <c:v>0.15</c:v>
                </c:pt>
                <c:pt idx="3124">
                  <c:v>0.15</c:v>
                </c:pt>
                <c:pt idx="3125">
                  <c:v>0.15</c:v>
                </c:pt>
                <c:pt idx="3126">
                  <c:v>0.15</c:v>
                </c:pt>
                <c:pt idx="3127">
                  <c:v>0.15</c:v>
                </c:pt>
                <c:pt idx="3128">
                  <c:v>0.15</c:v>
                </c:pt>
                <c:pt idx="3129">
                  <c:v>0.15</c:v>
                </c:pt>
                <c:pt idx="3130">
                  <c:v>0.15</c:v>
                </c:pt>
                <c:pt idx="3131">
                  <c:v>0.15</c:v>
                </c:pt>
                <c:pt idx="3132">
                  <c:v>0.15</c:v>
                </c:pt>
                <c:pt idx="3133">
                  <c:v>0.15</c:v>
                </c:pt>
                <c:pt idx="3134">
                  <c:v>0.15</c:v>
                </c:pt>
                <c:pt idx="3135">
                  <c:v>0.15</c:v>
                </c:pt>
                <c:pt idx="3136">
                  <c:v>0.15</c:v>
                </c:pt>
                <c:pt idx="3137">
                  <c:v>0.15</c:v>
                </c:pt>
                <c:pt idx="3138">
                  <c:v>0.15</c:v>
                </c:pt>
                <c:pt idx="3139">
                  <c:v>0.15</c:v>
                </c:pt>
                <c:pt idx="3140">
                  <c:v>0.15</c:v>
                </c:pt>
                <c:pt idx="3141">
                  <c:v>0.15</c:v>
                </c:pt>
                <c:pt idx="3142">
                  <c:v>0.15</c:v>
                </c:pt>
                <c:pt idx="3143">
                  <c:v>0.15</c:v>
                </c:pt>
                <c:pt idx="3144">
                  <c:v>0.15</c:v>
                </c:pt>
                <c:pt idx="3145">
                  <c:v>0.15</c:v>
                </c:pt>
                <c:pt idx="3146">
                  <c:v>0.15</c:v>
                </c:pt>
                <c:pt idx="3147">
                  <c:v>0.15</c:v>
                </c:pt>
                <c:pt idx="3148">
                  <c:v>0.15</c:v>
                </c:pt>
                <c:pt idx="3149">
                  <c:v>0.15</c:v>
                </c:pt>
                <c:pt idx="3150">
                  <c:v>0.15</c:v>
                </c:pt>
                <c:pt idx="3151">
                  <c:v>0.15</c:v>
                </c:pt>
                <c:pt idx="3152">
                  <c:v>0.15</c:v>
                </c:pt>
                <c:pt idx="3153">
                  <c:v>0.15</c:v>
                </c:pt>
                <c:pt idx="3154">
                  <c:v>0.15</c:v>
                </c:pt>
                <c:pt idx="3155">
                  <c:v>0.15</c:v>
                </c:pt>
                <c:pt idx="3156">
                  <c:v>0.15</c:v>
                </c:pt>
                <c:pt idx="3157">
                  <c:v>0.15</c:v>
                </c:pt>
                <c:pt idx="3158">
                  <c:v>0.15</c:v>
                </c:pt>
                <c:pt idx="3159">
                  <c:v>0.15</c:v>
                </c:pt>
                <c:pt idx="3160">
                  <c:v>0.15</c:v>
                </c:pt>
                <c:pt idx="3161">
                  <c:v>0.15</c:v>
                </c:pt>
                <c:pt idx="3162">
                  <c:v>0.15</c:v>
                </c:pt>
                <c:pt idx="3163">
                  <c:v>0.15</c:v>
                </c:pt>
                <c:pt idx="3164">
                  <c:v>0.15</c:v>
                </c:pt>
                <c:pt idx="3165">
                  <c:v>0.15</c:v>
                </c:pt>
                <c:pt idx="3166">
                  <c:v>0.15</c:v>
                </c:pt>
                <c:pt idx="3167">
                  <c:v>0.15</c:v>
                </c:pt>
                <c:pt idx="3168">
                  <c:v>0.15</c:v>
                </c:pt>
                <c:pt idx="3169">
                  <c:v>0.15</c:v>
                </c:pt>
                <c:pt idx="3170">
                  <c:v>0.15</c:v>
                </c:pt>
                <c:pt idx="3171">
                  <c:v>0.15</c:v>
                </c:pt>
                <c:pt idx="3172">
                  <c:v>0.15</c:v>
                </c:pt>
                <c:pt idx="3173">
                  <c:v>0.15</c:v>
                </c:pt>
                <c:pt idx="3174">
                  <c:v>0.15</c:v>
                </c:pt>
                <c:pt idx="3175">
                  <c:v>0.15</c:v>
                </c:pt>
                <c:pt idx="3176">
                  <c:v>0.15</c:v>
                </c:pt>
                <c:pt idx="3177">
                  <c:v>0.15</c:v>
                </c:pt>
                <c:pt idx="3178">
                  <c:v>0.15</c:v>
                </c:pt>
                <c:pt idx="3179">
                  <c:v>0.15</c:v>
                </c:pt>
                <c:pt idx="3180">
                  <c:v>0.15</c:v>
                </c:pt>
                <c:pt idx="3181">
                  <c:v>0.15</c:v>
                </c:pt>
                <c:pt idx="3182">
                  <c:v>0.15</c:v>
                </c:pt>
                <c:pt idx="3183">
                  <c:v>0.15</c:v>
                </c:pt>
                <c:pt idx="3184">
                  <c:v>0.15</c:v>
                </c:pt>
                <c:pt idx="3185">
                  <c:v>0.15</c:v>
                </c:pt>
                <c:pt idx="3186">
                  <c:v>0.15</c:v>
                </c:pt>
                <c:pt idx="3187">
                  <c:v>0.15</c:v>
                </c:pt>
                <c:pt idx="3188">
                  <c:v>0.15</c:v>
                </c:pt>
                <c:pt idx="3189">
                  <c:v>0.15</c:v>
                </c:pt>
                <c:pt idx="3190">
                  <c:v>0.15</c:v>
                </c:pt>
                <c:pt idx="3191">
                  <c:v>0.15</c:v>
                </c:pt>
                <c:pt idx="3192">
                  <c:v>0.15</c:v>
                </c:pt>
                <c:pt idx="3193">
                  <c:v>0.15</c:v>
                </c:pt>
                <c:pt idx="3194">
                  <c:v>0.15</c:v>
                </c:pt>
                <c:pt idx="3195">
                  <c:v>0.15</c:v>
                </c:pt>
                <c:pt idx="3196">
                  <c:v>0.15</c:v>
                </c:pt>
                <c:pt idx="3197">
                  <c:v>0.15</c:v>
                </c:pt>
                <c:pt idx="3198">
                  <c:v>0.15</c:v>
                </c:pt>
                <c:pt idx="3199">
                  <c:v>0.15</c:v>
                </c:pt>
                <c:pt idx="3200">
                  <c:v>0.15</c:v>
                </c:pt>
                <c:pt idx="3201">
                  <c:v>0.15</c:v>
                </c:pt>
                <c:pt idx="3202">
                  <c:v>0.15</c:v>
                </c:pt>
                <c:pt idx="3203">
                  <c:v>0.15</c:v>
                </c:pt>
                <c:pt idx="3204">
                  <c:v>0.15</c:v>
                </c:pt>
                <c:pt idx="3205">
                  <c:v>0.15</c:v>
                </c:pt>
                <c:pt idx="3206">
                  <c:v>0.15</c:v>
                </c:pt>
                <c:pt idx="3207">
                  <c:v>0.15</c:v>
                </c:pt>
                <c:pt idx="3208">
                  <c:v>0.15</c:v>
                </c:pt>
                <c:pt idx="3209">
                  <c:v>0.15</c:v>
                </c:pt>
                <c:pt idx="3210">
                  <c:v>0.15</c:v>
                </c:pt>
                <c:pt idx="3211">
                  <c:v>0.15</c:v>
                </c:pt>
                <c:pt idx="3212">
                  <c:v>0.15</c:v>
                </c:pt>
                <c:pt idx="3213">
                  <c:v>0.15</c:v>
                </c:pt>
                <c:pt idx="3214">
                  <c:v>0.15</c:v>
                </c:pt>
                <c:pt idx="3215">
                  <c:v>0.15</c:v>
                </c:pt>
                <c:pt idx="3216">
                  <c:v>0.15</c:v>
                </c:pt>
                <c:pt idx="3217">
                  <c:v>0.15</c:v>
                </c:pt>
                <c:pt idx="3218">
                  <c:v>0.15</c:v>
                </c:pt>
                <c:pt idx="3219">
                  <c:v>0.15</c:v>
                </c:pt>
                <c:pt idx="3220">
                  <c:v>0.15</c:v>
                </c:pt>
                <c:pt idx="3221">
                  <c:v>0.15</c:v>
                </c:pt>
                <c:pt idx="3222">
                  <c:v>0.15</c:v>
                </c:pt>
                <c:pt idx="3223">
                  <c:v>0.15</c:v>
                </c:pt>
                <c:pt idx="3224">
                  <c:v>0.15</c:v>
                </c:pt>
                <c:pt idx="3225">
                  <c:v>0.15</c:v>
                </c:pt>
                <c:pt idx="3226">
                  <c:v>0.15</c:v>
                </c:pt>
                <c:pt idx="3227">
                  <c:v>0.15</c:v>
                </c:pt>
                <c:pt idx="3228">
                  <c:v>0.15</c:v>
                </c:pt>
                <c:pt idx="3229">
                  <c:v>0.15</c:v>
                </c:pt>
                <c:pt idx="3230">
                  <c:v>0.15</c:v>
                </c:pt>
                <c:pt idx="3231">
                  <c:v>0.15</c:v>
                </c:pt>
                <c:pt idx="3232">
                  <c:v>0.15</c:v>
                </c:pt>
                <c:pt idx="3233">
                  <c:v>0.15</c:v>
                </c:pt>
                <c:pt idx="3234">
                  <c:v>0.15</c:v>
                </c:pt>
                <c:pt idx="3235">
                  <c:v>0.15</c:v>
                </c:pt>
                <c:pt idx="3236">
                  <c:v>0.15</c:v>
                </c:pt>
                <c:pt idx="3237">
                  <c:v>0.15</c:v>
                </c:pt>
                <c:pt idx="3238">
                  <c:v>0.15</c:v>
                </c:pt>
                <c:pt idx="3239">
                  <c:v>0.15</c:v>
                </c:pt>
                <c:pt idx="3240">
                  <c:v>0.15</c:v>
                </c:pt>
                <c:pt idx="3241">
                  <c:v>0.15</c:v>
                </c:pt>
                <c:pt idx="3242">
                  <c:v>0.15</c:v>
                </c:pt>
                <c:pt idx="3243">
                  <c:v>0.15</c:v>
                </c:pt>
                <c:pt idx="3244">
                  <c:v>0.15</c:v>
                </c:pt>
                <c:pt idx="3245">
                  <c:v>0.15</c:v>
                </c:pt>
                <c:pt idx="3246">
                  <c:v>0.15</c:v>
                </c:pt>
                <c:pt idx="3247">
                  <c:v>0.15</c:v>
                </c:pt>
                <c:pt idx="3248">
                  <c:v>0.15</c:v>
                </c:pt>
                <c:pt idx="3249">
                  <c:v>0.15</c:v>
                </c:pt>
                <c:pt idx="3250">
                  <c:v>0.15</c:v>
                </c:pt>
                <c:pt idx="3251">
                  <c:v>0.15</c:v>
                </c:pt>
                <c:pt idx="3252">
                  <c:v>0.15</c:v>
                </c:pt>
                <c:pt idx="3253">
                  <c:v>0.15</c:v>
                </c:pt>
                <c:pt idx="3254">
                  <c:v>0.15</c:v>
                </c:pt>
                <c:pt idx="3255">
                  <c:v>0.15</c:v>
                </c:pt>
                <c:pt idx="3256">
                  <c:v>0.15</c:v>
                </c:pt>
                <c:pt idx="3257">
                  <c:v>0.15</c:v>
                </c:pt>
                <c:pt idx="3258">
                  <c:v>0.15</c:v>
                </c:pt>
                <c:pt idx="3259">
                  <c:v>0.15</c:v>
                </c:pt>
                <c:pt idx="3260">
                  <c:v>0.15</c:v>
                </c:pt>
                <c:pt idx="3261">
                  <c:v>0.15</c:v>
                </c:pt>
                <c:pt idx="3262">
                  <c:v>0.15</c:v>
                </c:pt>
                <c:pt idx="3263">
                  <c:v>0.15</c:v>
                </c:pt>
                <c:pt idx="3264">
                  <c:v>0.15</c:v>
                </c:pt>
                <c:pt idx="3265">
                  <c:v>0.15</c:v>
                </c:pt>
                <c:pt idx="3266">
                  <c:v>0.15</c:v>
                </c:pt>
                <c:pt idx="3267">
                  <c:v>0.15</c:v>
                </c:pt>
                <c:pt idx="3268">
                  <c:v>0.15</c:v>
                </c:pt>
                <c:pt idx="3269">
                  <c:v>0.15</c:v>
                </c:pt>
                <c:pt idx="3270">
                  <c:v>0.15</c:v>
                </c:pt>
                <c:pt idx="3271">
                  <c:v>0.15</c:v>
                </c:pt>
                <c:pt idx="3272">
                  <c:v>0.15</c:v>
                </c:pt>
                <c:pt idx="3273">
                  <c:v>0.15</c:v>
                </c:pt>
                <c:pt idx="3274">
                  <c:v>0.15</c:v>
                </c:pt>
                <c:pt idx="3275">
                  <c:v>0.15</c:v>
                </c:pt>
                <c:pt idx="3276">
                  <c:v>0.15</c:v>
                </c:pt>
                <c:pt idx="3277">
                  <c:v>0.15</c:v>
                </c:pt>
                <c:pt idx="3278">
                  <c:v>0.15</c:v>
                </c:pt>
                <c:pt idx="3279">
                  <c:v>0.15</c:v>
                </c:pt>
                <c:pt idx="3280">
                  <c:v>0.15</c:v>
                </c:pt>
                <c:pt idx="3281">
                  <c:v>0.15</c:v>
                </c:pt>
                <c:pt idx="3282">
                  <c:v>0.15</c:v>
                </c:pt>
                <c:pt idx="3283">
                  <c:v>0.15</c:v>
                </c:pt>
                <c:pt idx="3284">
                  <c:v>0.15</c:v>
                </c:pt>
                <c:pt idx="3285">
                  <c:v>0.15</c:v>
                </c:pt>
                <c:pt idx="3286">
                  <c:v>0.15</c:v>
                </c:pt>
                <c:pt idx="3287">
                  <c:v>0.15</c:v>
                </c:pt>
                <c:pt idx="3288">
                  <c:v>0.15</c:v>
                </c:pt>
                <c:pt idx="3289">
                  <c:v>0.15</c:v>
                </c:pt>
                <c:pt idx="3290">
                  <c:v>0.15</c:v>
                </c:pt>
                <c:pt idx="3291">
                  <c:v>0.15</c:v>
                </c:pt>
                <c:pt idx="3292">
                  <c:v>0.15</c:v>
                </c:pt>
                <c:pt idx="3293">
                  <c:v>0.15</c:v>
                </c:pt>
                <c:pt idx="3294">
                  <c:v>0.15</c:v>
                </c:pt>
                <c:pt idx="3295">
                  <c:v>0.15</c:v>
                </c:pt>
                <c:pt idx="3296">
                  <c:v>0.15</c:v>
                </c:pt>
                <c:pt idx="3297">
                  <c:v>0.15</c:v>
                </c:pt>
                <c:pt idx="3298">
                  <c:v>0.15</c:v>
                </c:pt>
                <c:pt idx="3299">
                  <c:v>0.15</c:v>
                </c:pt>
                <c:pt idx="3300">
                  <c:v>0.15</c:v>
                </c:pt>
                <c:pt idx="3301">
                  <c:v>0.15</c:v>
                </c:pt>
                <c:pt idx="3302">
                  <c:v>0.15</c:v>
                </c:pt>
                <c:pt idx="3303">
                  <c:v>0.15</c:v>
                </c:pt>
                <c:pt idx="3304">
                  <c:v>0.15</c:v>
                </c:pt>
                <c:pt idx="3305">
                  <c:v>0.15</c:v>
                </c:pt>
                <c:pt idx="3306">
                  <c:v>0.15</c:v>
                </c:pt>
                <c:pt idx="3307">
                  <c:v>0.15</c:v>
                </c:pt>
                <c:pt idx="3308">
                  <c:v>0.15</c:v>
                </c:pt>
                <c:pt idx="3309">
                  <c:v>0.15</c:v>
                </c:pt>
                <c:pt idx="3310">
                  <c:v>0.15</c:v>
                </c:pt>
                <c:pt idx="3311">
                  <c:v>0.15</c:v>
                </c:pt>
                <c:pt idx="3312">
                  <c:v>0.15</c:v>
                </c:pt>
                <c:pt idx="3313">
                  <c:v>0.15</c:v>
                </c:pt>
                <c:pt idx="3314">
                  <c:v>0.15</c:v>
                </c:pt>
                <c:pt idx="3315">
                  <c:v>0.15</c:v>
                </c:pt>
                <c:pt idx="3316">
                  <c:v>0.15</c:v>
                </c:pt>
                <c:pt idx="3317">
                  <c:v>0.15</c:v>
                </c:pt>
                <c:pt idx="3318">
                  <c:v>0.15</c:v>
                </c:pt>
                <c:pt idx="3319">
                  <c:v>0.15</c:v>
                </c:pt>
                <c:pt idx="3320">
                  <c:v>0.15</c:v>
                </c:pt>
                <c:pt idx="3321">
                  <c:v>0.15</c:v>
                </c:pt>
                <c:pt idx="3322">
                  <c:v>0.15</c:v>
                </c:pt>
                <c:pt idx="3323">
                  <c:v>0.15</c:v>
                </c:pt>
                <c:pt idx="3324">
                  <c:v>0.15</c:v>
                </c:pt>
                <c:pt idx="3325">
                  <c:v>0.15</c:v>
                </c:pt>
                <c:pt idx="3326">
                  <c:v>0.15</c:v>
                </c:pt>
                <c:pt idx="3327">
                  <c:v>0.15</c:v>
                </c:pt>
                <c:pt idx="3328">
                  <c:v>0.15</c:v>
                </c:pt>
                <c:pt idx="3329">
                  <c:v>0.15</c:v>
                </c:pt>
                <c:pt idx="3330">
                  <c:v>0.15</c:v>
                </c:pt>
                <c:pt idx="3331">
                  <c:v>0.15</c:v>
                </c:pt>
                <c:pt idx="3332">
                  <c:v>0.15</c:v>
                </c:pt>
                <c:pt idx="3333">
                  <c:v>0.15</c:v>
                </c:pt>
                <c:pt idx="3334">
                  <c:v>0.15</c:v>
                </c:pt>
                <c:pt idx="3335">
                  <c:v>0.15</c:v>
                </c:pt>
                <c:pt idx="3336">
                  <c:v>0.15</c:v>
                </c:pt>
                <c:pt idx="3337">
                  <c:v>0.15</c:v>
                </c:pt>
                <c:pt idx="3338">
                  <c:v>0.15</c:v>
                </c:pt>
                <c:pt idx="3339">
                  <c:v>0.15</c:v>
                </c:pt>
                <c:pt idx="3340">
                  <c:v>0.15</c:v>
                </c:pt>
                <c:pt idx="3341">
                  <c:v>0.15</c:v>
                </c:pt>
                <c:pt idx="3342">
                  <c:v>0.15</c:v>
                </c:pt>
                <c:pt idx="3343">
                  <c:v>0.15</c:v>
                </c:pt>
                <c:pt idx="3344">
                  <c:v>0.15</c:v>
                </c:pt>
                <c:pt idx="3345">
                  <c:v>0.15</c:v>
                </c:pt>
                <c:pt idx="3346">
                  <c:v>0.15</c:v>
                </c:pt>
                <c:pt idx="3347">
                  <c:v>0.15</c:v>
                </c:pt>
                <c:pt idx="3348">
                  <c:v>0.15</c:v>
                </c:pt>
                <c:pt idx="3349">
                  <c:v>0.15</c:v>
                </c:pt>
                <c:pt idx="3350">
                  <c:v>0.15</c:v>
                </c:pt>
                <c:pt idx="3351">
                  <c:v>0.15</c:v>
                </c:pt>
                <c:pt idx="3352">
                  <c:v>0.15</c:v>
                </c:pt>
                <c:pt idx="3353">
                  <c:v>0.15</c:v>
                </c:pt>
                <c:pt idx="3354">
                  <c:v>0.15</c:v>
                </c:pt>
                <c:pt idx="3355">
                  <c:v>0.15</c:v>
                </c:pt>
                <c:pt idx="3356">
                  <c:v>0.15</c:v>
                </c:pt>
                <c:pt idx="3357">
                  <c:v>0.15</c:v>
                </c:pt>
                <c:pt idx="3358">
                  <c:v>0.15</c:v>
                </c:pt>
                <c:pt idx="3359">
                  <c:v>0.15</c:v>
                </c:pt>
                <c:pt idx="3360">
                  <c:v>0.15</c:v>
                </c:pt>
                <c:pt idx="3361">
                  <c:v>0.15</c:v>
                </c:pt>
                <c:pt idx="3362">
                  <c:v>0.15</c:v>
                </c:pt>
                <c:pt idx="3363">
                  <c:v>0.15</c:v>
                </c:pt>
                <c:pt idx="3364">
                  <c:v>0.15</c:v>
                </c:pt>
                <c:pt idx="3365">
                  <c:v>0.15</c:v>
                </c:pt>
                <c:pt idx="3366">
                  <c:v>0.15</c:v>
                </c:pt>
                <c:pt idx="3367">
                  <c:v>0.15</c:v>
                </c:pt>
                <c:pt idx="3368">
                  <c:v>0.15</c:v>
                </c:pt>
                <c:pt idx="3369">
                  <c:v>0.15</c:v>
                </c:pt>
                <c:pt idx="3370">
                  <c:v>0.15</c:v>
                </c:pt>
                <c:pt idx="3371">
                  <c:v>0.15</c:v>
                </c:pt>
                <c:pt idx="3372">
                  <c:v>0.15</c:v>
                </c:pt>
                <c:pt idx="3373">
                  <c:v>0.15</c:v>
                </c:pt>
                <c:pt idx="3374">
                  <c:v>0.15</c:v>
                </c:pt>
                <c:pt idx="3375">
                  <c:v>0.15</c:v>
                </c:pt>
                <c:pt idx="3376">
                  <c:v>0.15</c:v>
                </c:pt>
                <c:pt idx="3377">
                  <c:v>0.15</c:v>
                </c:pt>
                <c:pt idx="3378">
                  <c:v>0.15</c:v>
                </c:pt>
                <c:pt idx="3379">
                  <c:v>0.15</c:v>
                </c:pt>
                <c:pt idx="3380">
                  <c:v>0.15</c:v>
                </c:pt>
                <c:pt idx="3381">
                  <c:v>0.15</c:v>
                </c:pt>
                <c:pt idx="3382">
                  <c:v>0.15</c:v>
                </c:pt>
                <c:pt idx="3383">
                  <c:v>0.15</c:v>
                </c:pt>
                <c:pt idx="3384">
                  <c:v>0.15</c:v>
                </c:pt>
                <c:pt idx="3385">
                  <c:v>0.15</c:v>
                </c:pt>
                <c:pt idx="3386">
                  <c:v>0.15</c:v>
                </c:pt>
                <c:pt idx="3387">
                  <c:v>0.15</c:v>
                </c:pt>
                <c:pt idx="3388">
                  <c:v>0.15</c:v>
                </c:pt>
                <c:pt idx="3389">
                  <c:v>0.15</c:v>
                </c:pt>
                <c:pt idx="3390">
                  <c:v>0.15</c:v>
                </c:pt>
                <c:pt idx="3391">
                  <c:v>0.15</c:v>
                </c:pt>
                <c:pt idx="3392">
                  <c:v>0.15</c:v>
                </c:pt>
                <c:pt idx="3393">
                  <c:v>0.15</c:v>
                </c:pt>
                <c:pt idx="3394">
                  <c:v>0.15</c:v>
                </c:pt>
                <c:pt idx="3395">
                  <c:v>0.15</c:v>
                </c:pt>
                <c:pt idx="3396">
                  <c:v>0.15</c:v>
                </c:pt>
                <c:pt idx="3397">
                  <c:v>0.15</c:v>
                </c:pt>
                <c:pt idx="3398">
                  <c:v>0.15</c:v>
                </c:pt>
                <c:pt idx="3399">
                  <c:v>0.15</c:v>
                </c:pt>
                <c:pt idx="3400">
                  <c:v>0.15</c:v>
                </c:pt>
                <c:pt idx="3401">
                  <c:v>0.15</c:v>
                </c:pt>
                <c:pt idx="3402">
                  <c:v>0.15</c:v>
                </c:pt>
                <c:pt idx="3403">
                  <c:v>0.15</c:v>
                </c:pt>
                <c:pt idx="3404">
                  <c:v>0.15</c:v>
                </c:pt>
                <c:pt idx="3405">
                  <c:v>0.15</c:v>
                </c:pt>
                <c:pt idx="3406">
                  <c:v>0.15</c:v>
                </c:pt>
                <c:pt idx="3407">
                  <c:v>0.15</c:v>
                </c:pt>
                <c:pt idx="3408">
                  <c:v>0.15</c:v>
                </c:pt>
                <c:pt idx="3409">
                  <c:v>0.15</c:v>
                </c:pt>
                <c:pt idx="3410">
                  <c:v>0.15</c:v>
                </c:pt>
                <c:pt idx="3411">
                  <c:v>0.15</c:v>
                </c:pt>
                <c:pt idx="3412">
                  <c:v>0.15</c:v>
                </c:pt>
                <c:pt idx="3413">
                  <c:v>0.15</c:v>
                </c:pt>
                <c:pt idx="3414">
                  <c:v>0.15</c:v>
                </c:pt>
                <c:pt idx="3415">
                  <c:v>0.15</c:v>
                </c:pt>
                <c:pt idx="3416">
                  <c:v>0.15</c:v>
                </c:pt>
                <c:pt idx="3417">
                  <c:v>0.15</c:v>
                </c:pt>
                <c:pt idx="3418">
                  <c:v>0.15</c:v>
                </c:pt>
                <c:pt idx="3419">
                  <c:v>0.15</c:v>
                </c:pt>
                <c:pt idx="3420">
                  <c:v>0.15</c:v>
                </c:pt>
                <c:pt idx="3421">
                  <c:v>0.15</c:v>
                </c:pt>
                <c:pt idx="3422">
                  <c:v>0.15</c:v>
                </c:pt>
                <c:pt idx="3423">
                  <c:v>0.15</c:v>
                </c:pt>
                <c:pt idx="3424">
                  <c:v>0.15</c:v>
                </c:pt>
                <c:pt idx="3425">
                  <c:v>0.15</c:v>
                </c:pt>
                <c:pt idx="3426">
                  <c:v>0.15</c:v>
                </c:pt>
                <c:pt idx="3427">
                  <c:v>0.15</c:v>
                </c:pt>
                <c:pt idx="3428">
                  <c:v>0.15</c:v>
                </c:pt>
                <c:pt idx="3429">
                  <c:v>0.15</c:v>
                </c:pt>
                <c:pt idx="3430">
                  <c:v>0.15</c:v>
                </c:pt>
                <c:pt idx="3431">
                  <c:v>0.15</c:v>
                </c:pt>
                <c:pt idx="3432">
                  <c:v>0.15</c:v>
                </c:pt>
                <c:pt idx="3433">
                  <c:v>0.15</c:v>
                </c:pt>
                <c:pt idx="3434">
                  <c:v>0.15</c:v>
                </c:pt>
                <c:pt idx="3435">
                  <c:v>0.15</c:v>
                </c:pt>
                <c:pt idx="3436">
                  <c:v>0.15</c:v>
                </c:pt>
                <c:pt idx="3437">
                  <c:v>0.15</c:v>
                </c:pt>
                <c:pt idx="3438">
                  <c:v>0.15</c:v>
                </c:pt>
                <c:pt idx="3439">
                  <c:v>0.15</c:v>
                </c:pt>
                <c:pt idx="3440">
                  <c:v>0.15</c:v>
                </c:pt>
                <c:pt idx="3441">
                  <c:v>0.15</c:v>
                </c:pt>
                <c:pt idx="3442">
                  <c:v>0.15</c:v>
                </c:pt>
                <c:pt idx="3443">
                  <c:v>0.15</c:v>
                </c:pt>
                <c:pt idx="3444">
                  <c:v>0.15</c:v>
                </c:pt>
                <c:pt idx="3445">
                  <c:v>0.15</c:v>
                </c:pt>
                <c:pt idx="3446">
                  <c:v>0.15</c:v>
                </c:pt>
                <c:pt idx="3447">
                  <c:v>0.15</c:v>
                </c:pt>
                <c:pt idx="3448">
                  <c:v>0.15</c:v>
                </c:pt>
                <c:pt idx="3449">
                  <c:v>0.15</c:v>
                </c:pt>
                <c:pt idx="3450">
                  <c:v>0.15</c:v>
                </c:pt>
                <c:pt idx="3451">
                  <c:v>0.15</c:v>
                </c:pt>
                <c:pt idx="3452">
                  <c:v>0.15</c:v>
                </c:pt>
                <c:pt idx="3453">
                  <c:v>0.15</c:v>
                </c:pt>
                <c:pt idx="3454">
                  <c:v>0.15</c:v>
                </c:pt>
                <c:pt idx="3455">
                  <c:v>0.15</c:v>
                </c:pt>
                <c:pt idx="3456">
                  <c:v>0.15</c:v>
                </c:pt>
                <c:pt idx="3457">
                  <c:v>0.15</c:v>
                </c:pt>
                <c:pt idx="3458">
                  <c:v>0.15</c:v>
                </c:pt>
                <c:pt idx="3459">
                  <c:v>0.15</c:v>
                </c:pt>
                <c:pt idx="3460">
                  <c:v>0.15</c:v>
                </c:pt>
                <c:pt idx="3461">
                  <c:v>0.15</c:v>
                </c:pt>
                <c:pt idx="3462">
                  <c:v>0.15</c:v>
                </c:pt>
                <c:pt idx="3463">
                  <c:v>0.15</c:v>
                </c:pt>
                <c:pt idx="3464">
                  <c:v>0.15</c:v>
                </c:pt>
                <c:pt idx="3465">
                  <c:v>0.15</c:v>
                </c:pt>
                <c:pt idx="3466">
                  <c:v>0.15</c:v>
                </c:pt>
                <c:pt idx="3467">
                  <c:v>0.15</c:v>
                </c:pt>
                <c:pt idx="3468">
                  <c:v>0.15</c:v>
                </c:pt>
                <c:pt idx="3469">
                  <c:v>0.15</c:v>
                </c:pt>
                <c:pt idx="3470">
                  <c:v>0.15</c:v>
                </c:pt>
                <c:pt idx="3471">
                  <c:v>0.15</c:v>
                </c:pt>
                <c:pt idx="3472">
                  <c:v>0.15</c:v>
                </c:pt>
                <c:pt idx="3473">
                  <c:v>0.15</c:v>
                </c:pt>
                <c:pt idx="3474">
                  <c:v>0.15</c:v>
                </c:pt>
                <c:pt idx="3475">
                  <c:v>0.15</c:v>
                </c:pt>
                <c:pt idx="3476">
                  <c:v>0.15</c:v>
                </c:pt>
                <c:pt idx="3477">
                  <c:v>0.15</c:v>
                </c:pt>
                <c:pt idx="3478">
                  <c:v>0.15</c:v>
                </c:pt>
                <c:pt idx="3479">
                  <c:v>0.15</c:v>
                </c:pt>
                <c:pt idx="3480">
                  <c:v>0.15</c:v>
                </c:pt>
                <c:pt idx="3481">
                  <c:v>0.15</c:v>
                </c:pt>
                <c:pt idx="3482">
                  <c:v>0.15</c:v>
                </c:pt>
                <c:pt idx="3483">
                  <c:v>0.15</c:v>
                </c:pt>
                <c:pt idx="3484">
                  <c:v>0.15</c:v>
                </c:pt>
                <c:pt idx="3485">
                  <c:v>0.15</c:v>
                </c:pt>
                <c:pt idx="3486">
                  <c:v>0.15</c:v>
                </c:pt>
                <c:pt idx="3487">
                  <c:v>0.15</c:v>
                </c:pt>
                <c:pt idx="3488">
                  <c:v>0.15</c:v>
                </c:pt>
                <c:pt idx="3489">
                  <c:v>0.15</c:v>
                </c:pt>
                <c:pt idx="3490">
                  <c:v>0.15</c:v>
                </c:pt>
                <c:pt idx="3491">
                  <c:v>0.15</c:v>
                </c:pt>
                <c:pt idx="3492">
                  <c:v>0.15</c:v>
                </c:pt>
                <c:pt idx="3493">
                  <c:v>0.15</c:v>
                </c:pt>
                <c:pt idx="3494">
                  <c:v>0.15</c:v>
                </c:pt>
                <c:pt idx="3495">
                  <c:v>0.15</c:v>
                </c:pt>
                <c:pt idx="3496">
                  <c:v>0.15</c:v>
                </c:pt>
                <c:pt idx="3497">
                  <c:v>0.15</c:v>
                </c:pt>
                <c:pt idx="3498">
                  <c:v>0.15</c:v>
                </c:pt>
                <c:pt idx="3499">
                  <c:v>0.15</c:v>
                </c:pt>
                <c:pt idx="3500">
                  <c:v>0.15</c:v>
                </c:pt>
                <c:pt idx="3501">
                  <c:v>0.15</c:v>
                </c:pt>
                <c:pt idx="3502">
                  <c:v>0.15</c:v>
                </c:pt>
                <c:pt idx="3503">
                  <c:v>0.15</c:v>
                </c:pt>
                <c:pt idx="3504">
                  <c:v>0.15</c:v>
                </c:pt>
                <c:pt idx="3505">
                  <c:v>0.15</c:v>
                </c:pt>
                <c:pt idx="3506">
                  <c:v>0.15</c:v>
                </c:pt>
                <c:pt idx="3507">
                  <c:v>0.15</c:v>
                </c:pt>
                <c:pt idx="3508">
                  <c:v>0.15</c:v>
                </c:pt>
                <c:pt idx="3509">
                  <c:v>0.15</c:v>
                </c:pt>
                <c:pt idx="3510">
                  <c:v>0.15</c:v>
                </c:pt>
                <c:pt idx="3511">
                  <c:v>0.15</c:v>
                </c:pt>
                <c:pt idx="3512">
                  <c:v>0.15</c:v>
                </c:pt>
                <c:pt idx="3513">
                  <c:v>0.15</c:v>
                </c:pt>
                <c:pt idx="3514">
                  <c:v>0.15</c:v>
                </c:pt>
                <c:pt idx="3515">
                  <c:v>0.15</c:v>
                </c:pt>
                <c:pt idx="3516">
                  <c:v>0.15</c:v>
                </c:pt>
                <c:pt idx="3517">
                  <c:v>0.15</c:v>
                </c:pt>
                <c:pt idx="3518">
                  <c:v>0.15</c:v>
                </c:pt>
                <c:pt idx="3519">
                  <c:v>0.15</c:v>
                </c:pt>
                <c:pt idx="3520">
                  <c:v>0.15</c:v>
                </c:pt>
                <c:pt idx="3521">
                  <c:v>0.15</c:v>
                </c:pt>
                <c:pt idx="3522">
                  <c:v>0.15</c:v>
                </c:pt>
                <c:pt idx="3523">
                  <c:v>0.15</c:v>
                </c:pt>
                <c:pt idx="3524">
                  <c:v>0.15</c:v>
                </c:pt>
                <c:pt idx="3525">
                  <c:v>0.15</c:v>
                </c:pt>
                <c:pt idx="3526">
                  <c:v>0.15</c:v>
                </c:pt>
                <c:pt idx="3527">
                  <c:v>0.15</c:v>
                </c:pt>
                <c:pt idx="3528">
                  <c:v>0.15</c:v>
                </c:pt>
                <c:pt idx="3529">
                  <c:v>0.15</c:v>
                </c:pt>
                <c:pt idx="3530">
                  <c:v>0.15</c:v>
                </c:pt>
                <c:pt idx="3531">
                  <c:v>0.15</c:v>
                </c:pt>
                <c:pt idx="3532">
                  <c:v>0.15</c:v>
                </c:pt>
                <c:pt idx="3533">
                  <c:v>0.15</c:v>
                </c:pt>
                <c:pt idx="3534">
                  <c:v>0.15</c:v>
                </c:pt>
                <c:pt idx="3535">
                  <c:v>0.15</c:v>
                </c:pt>
                <c:pt idx="3536">
                  <c:v>0.15</c:v>
                </c:pt>
                <c:pt idx="3537">
                  <c:v>0.15</c:v>
                </c:pt>
                <c:pt idx="3538">
                  <c:v>0.15</c:v>
                </c:pt>
                <c:pt idx="3539">
                  <c:v>0.15</c:v>
                </c:pt>
                <c:pt idx="3540">
                  <c:v>0.15</c:v>
                </c:pt>
                <c:pt idx="3541">
                  <c:v>0.15</c:v>
                </c:pt>
                <c:pt idx="3542">
                  <c:v>0.15</c:v>
                </c:pt>
                <c:pt idx="3543">
                  <c:v>0.15</c:v>
                </c:pt>
                <c:pt idx="3544">
                  <c:v>0.15</c:v>
                </c:pt>
                <c:pt idx="3545">
                  <c:v>0.15</c:v>
                </c:pt>
                <c:pt idx="3546">
                  <c:v>0.15</c:v>
                </c:pt>
                <c:pt idx="3547">
                  <c:v>0.15</c:v>
                </c:pt>
                <c:pt idx="3548">
                  <c:v>0.15</c:v>
                </c:pt>
                <c:pt idx="3549">
                  <c:v>0.15</c:v>
                </c:pt>
                <c:pt idx="3550">
                  <c:v>0.15</c:v>
                </c:pt>
                <c:pt idx="3551">
                  <c:v>0.15</c:v>
                </c:pt>
                <c:pt idx="3552">
                  <c:v>0.15</c:v>
                </c:pt>
                <c:pt idx="3553">
                  <c:v>0.15</c:v>
                </c:pt>
                <c:pt idx="3554">
                  <c:v>0.15</c:v>
                </c:pt>
                <c:pt idx="3555">
                  <c:v>0.15</c:v>
                </c:pt>
                <c:pt idx="3556">
                  <c:v>0.15</c:v>
                </c:pt>
                <c:pt idx="3557">
                  <c:v>0.15</c:v>
                </c:pt>
                <c:pt idx="3558">
                  <c:v>0.15</c:v>
                </c:pt>
                <c:pt idx="3559">
                  <c:v>0.15</c:v>
                </c:pt>
                <c:pt idx="3560">
                  <c:v>0.15</c:v>
                </c:pt>
                <c:pt idx="3561">
                  <c:v>0.15</c:v>
                </c:pt>
                <c:pt idx="3562">
                  <c:v>0.15</c:v>
                </c:pt>
                <c:pt idx="3563">
                  <c:v>0.15</c:v>
                </c:pt>
                <c:pt idx="3564">
                  <c:v>0.15</c:v>
                </c:pt>
                <c:pt idx="3565">
                  <c:v>0.15</c:v>
                </c:pt>
                <c:pt idx="3566">
                  <c:v>0.15</c:v>
                </c:pt>
                <c:pt idx="3567">
                  <c:v>0.15</c:v>
                </c:pt>
                <c:pt idx="3568">
                  <c:v>0.15</c:v>
                </c:pt>
                <c:pt idx="3569">
                  <c:v>0.15</c:v>
                </c:pt>
                <c:pt idx="3570">
                  <c:v>0.15</c:v>
                </c:pt>
                <c:pt idx="3571">
                  <c:v>0.15</c:v>
                </c:pt>
                <c:pt idx="3572">
                  <c:v>0.15</c:v>
                </c:pt>
                <c:pt idx="3573">
                  <c:v>0.15</c:v>
                </c:pt>
                <c:pt idx="3574">
                  <c:v>0.15</c:v>
                </c:pt>
                <c:pt idx="3575">
                  <c:v>0.15</c:v>
                </c:pt>
                <c:pt idx="3576">
                  <c:v>0.15</c:v>
                </c:pt>
                <c:pt idx="3577">
                  <c:v>0.15</c:v>
                </c:pt>
                <c:pt idx="3578">
                  <c:v>0.15</c:v>
                </c:pt>
                <c:pt idx="3579">
                  <c:v>0.15</c:v>
                </c:pt>
                <c:pt idx="3580">
                  <c:v>0.15</c:v>
                </c:pt>
                <c:pt idx="3581">
                  <c:v>0.15</c:v>
                </c:pt>
                <c:pt idx="3582">
                  <c:v>0.15</c:v>
                </c:pt>
                <c:pt idx="3583">
                  <c:v>0.15</c:v>
                </c:pt>
                <c:pt idx="3584">
                  <c:v>0.15</c:v>
                </c:pt>
                <c:pt idx="3585">
                  <c:v>0.15</c:v>
                </c:pt>
                <c:pt idx="3586">
                  <c:v>0.15</c:v>
                </c:pt>
                <c:pt idx="3587">
                  <c:v>0.15</c:v>
                </c:pt>
                <c:pt idx="3588">
                  <c:v>0.15</c:v>
                </c:pt>
                <c:pt idx="3589">
                  <c:v>0.15</c:v>
                </c:pt>
                <c:pt idx="3590">
                  <c:v>0.15</c:v>
                </c:pt>
                <c:pt idx="3591">
                  <c:v>0.15</c:v>
                </c:pt>
                <c:pt idx="3592">
                  <c:v>0.15</c:v>
                </c:pt>
                <c:pt idx="3593">
                  <c:v>0.15</c:v>
                </c:pt>
                <c:pt idx="3594">
                  <c:v>0.15</c:v>
                </c:pt>
                <c:pt idx="3595">
                  <c:v>0.15</c:v>
                </c:pt>
                <c:pt idx="3596">
                  <c:v>0.15</c:v>
                </c:pt>
                <c:pt idx="3597">
                  <c:v>0.15</c:v>
                </c:pt>
                <c:pt idx="3598">
                  <c:v>0.15</c:v>
                </c:pt>
                <c:pt idx="3599">
                  <c:v>0.15</c:v>
                </c:pt>
                <c:pt idx="3600">
                  <c:v>0.15</c:v>
                </c:pt>
                <c:pt idx="3601">
                  <c:v>0.15</c:v>
                </c:pt>
                <c:pt idx="3602">
                  <c:v>0.15</c:v>
                </c:pt>
                <c:pt idx="3603">
                  <c:v>0.15</c:v>
                </c:pt>
                <c:pt idx="3604">
                  <c:v>0.15</c:v>
                </c:pt>
                <c:pt idx="3605">
                  <c:v>0.15</c:v>
                </c:pt>
                <c:pt idx="3606">
                  <c:v>0.15</c:v>
                </c:pt>
                <c:pt idx="3607">
                  <c:v>0.15</c:v>
                </c:pt>
                <c:pt idx="3608">
                  <c:v>0.15</c:v>
                </c:pt>
                <c:pt idx="3609">
                  <c:v>0.15</c:v>
                </c:pt>
                <c:pt idx="3610">
                  <c:v>0.15</c:v>
                </c:pt>
                <c:pt idx="3611">
                  <c:v>0.15</c:v>
                </c:pt>
                <c:pt idx="3612">
                  <c:v>0.15</c:v>
                </c:pt>
                <c:pt idx="3613">
                  <c:v>0.15</c:v>
                </c:pt>
                <c:pt idx="3614">
                  <c:v>0.15</c:v>
                </c:pt>
                <c:pt idx="3615">
                  <c:v>0.15</c:v>
                </c:pt>
                <c:pt idx="3616">
                  <c:v>0.15</c:v>
                </c:pt>
                <c:pt idx="3617">
                  <c:v>0.15</c:v>
                </c:pt>
                <c:pt idx="3618">
                  <c:v>0.15</c:v>
                </c:pt>
                <c:pt idx="3619">
                  <c:v>0.15</c:v>
                </c:pt>
                <c:pt idx="3620">
                  <c:v>0.15</c:v>
                </c:pt>
                <c:pt idx="3621">
                  <c:v>0.15</c:v>
                </c:pt>
                <c:pt idx="3622">
                  <c:v>0.15</c:v>
                </c:pt>
                <c:pt idx="3623">
                  <c:v>0.15</c:v>
                </c:pt>
                <c:pt idx="3624">
                  <c:v>0.15</c:v>
                </c:pt>
                <c:pt idx="3625">
                  <c:v>0.15</c:v>
                </c:pt>
                <c:pt idx="3626">
                  <c:v>0.15</c:v>
                </c:pt>
                <c:pt idx="3627">
                  <c:v>0.15</c:v>
                </c:pt>
                <c:pt idx="3628">
                  <c:v>0.15</c:v>
                </c:pt>
                <c:pt idx="3629">
                  <c:v>0.15</c:v>
                </c:pt>
                <c:pt idx="3630">
                  <c:v>0.15</c:v>
                </c:pt>
                <c:pt idx="3631">
                  <c:v>0.15</c:v>
                </c:pt>
                <c:pt idx="3632">
                  <c:v>0.15</c:v>
                </c:pt>
                <c:pt idx="3633">
                  <c:v>0.15</c:v>
                </c:pt>
                <c:pt idx="3634">
                  <c:v>0.15</c:v>
                </c:pt>
                <c:pt idx="3635">
                  <c:v>0.15</c:v>
                </c:pt>
                <c:pt idx="3636">
                  <c:v>0.15</c:v>
                </c:pt>
                <c:pt idx="3637">
                  <c:v>0.15</c:v>
                </c:pt>
                <c:pt idx="3638">
                  <c:v>0.15</c:v>
                </c:pt>
                <c:pt idx="3639">
                  <c:v>0.15</c:v>
                </c:pt>
                <c:pt idx="3640">
                  <c:v>0.15</c:v>
                </c:pt>
                <c:pt idx="3641">
                  <c:v>0.15</c:v>
                </c:pt>
                <c:pt idx="3642">
                  <c:v>0.15</c:v>
                </c:pt>
                <c:pt idx="3643">
                  <c:v>0.15</c:v>
                </c:pt>
                <c:pt idx="3644">
                  <c:v>0.15</c:v>
                </c:pt>
                <c:pt idx="3645">
                  <c:v>0.15</c:v>
                </c:pt>
                <c:pt idx="3646">
                  <c:v>0.15</c:v>
                </c:pt>
                <c:pt idx="3647">
                  <c:v>0.15</c:v>
                </c:pt>
                <c:pt idx="3648">
                  <c:v>0.15</c:v>
                </c:pt>
                <c:pt idx="3649">
                  <c:v>0.15</c:v>
                </c:pt>
                <c:pt idx="3650">
                  <c:v>0.15</c:v>
                </c:pt>
                <c:pt idx="3651">
                  <c:v>0.15</c:v>
                </c:pt>
                <c:pt idx="3652">
                  <c:v>0.15</c:v>
                </c:pt>
                <c:pt idx="3653">
                  <c:v>0.15</c:v>
                </c:pt>
                <c:pt idx="3654">
                  <c:v>0.15</c:v>
                </c:pt>
                <c:pt idx="3655">
                  <c:v>0.15</c:v>
                </c:pt>
                <c:pt idx="3656">
                  <c:v>0.15</c:v>
                </c:pt>
                <c:pt idx="3657">
                  <c:v>0.15</c:v>
                </c:pt>
                <c:pt idx="3658">
                  <c:v>0.15</c:v>
                </c:pt>
                <c:pt idx="3659">
                  <c:v>0.15</c:v>
                </c:pt>
                <c:pt idx="3660">
                  <c:v>0.15</c:v>
                </c:pt>
                <c:pt idx="3661">
                  <c:v>0.15</c:v>
                </c:pt>
                <c:pt idx="3662">
                  <c:v>0.15</c:v>
                </c:pt>
                <c:pt idx="3663">
                  <c:v>0.15</c:v>
                </c:pt>
                <c:pt idx="3664">
                  <c:v>0.15</c:v>
                </c:pt>
                <c:pt idx="3665">
                  <c:v>0.15</c:v>
                </c:pt>
                <c:pt idx="3666">
                  <c:v>0.15</c:v>
                </c:pt>
                <c:pt idx="3667">
                  <c:v>0.15</c:v>
                </c:pt>
                <c:pt idx="3668">
                  <c:v>0.15</c:v>
                </c:pt>
                <c:pt idx="3669">
                  <c:v>0.15</c:v>
                </c:pt>
                <c:pt idx="3670">
                  <c:v>0.15</c:v>
                </c:pt>
                <c:pt idx="3671">
                  <c:v>0.15</c:v>
                </c:pt>
                <c:pt idx="3672">
                  <c:v>0.15</c:v>
                </c:pt>
                <c:pt idx="3673">
                  <c:v>0.15</c:v>
                </c:pt>
                <c:pt idx="3674">
                  <c:v>0.15</c:v>
                </c:pt>
                <c:pt idx="3675">
                  <c:v>0.15</c:v>
                </c:pt>
                <c:pt idx="3676">
                  <c:v>0.15</c:v>
                </c:pt>
                <c:pt idx="3677">
                  <c:v>0.15</c:v>
                </c:pt>
                <c:pt idx="3678">
                  <c:v>0.15</c:v>
                </c:pt>
                <c:pt idx="3679">
                  <c:v>0.15</c:v>
                </c:pt>
                <c:pt idx="3680">
                  <c:v>0.15</c:v>
                </c:pt>
                <c:pt idx="3681">
                  <c:v>0.15</c:v>
                </c:pt>
                <c:pt idx="3682">
                  <c:v>0.15</c:v>
                </c:pt>
                <c:pt idx="3683">
                  <c:v>0.15</c:v>
                </c:pt>
                <c:pt idx="3684">
                  <c:v>0.15</c:v>
                </c:pt>
                <c:pt idx="3685">
                  <c:v>0.15</c:v>
                </c:pt>
                <c:pt idx="3686">
                  <c:v>0.15</c:v>
                </c:pt>
                <c:pt idx="3687">
                  <c:v>0.15</c:v>
                </c:pt>
                <c:pt idx="3688">
                  <c:v>0.15</c:v>
                </c:pt>
                <c:pt idx="3689">
                  <c:v>0.15</c:v>
                </c:pt>
                <c:pt idx="3690">
                  <c:v>0.15</c:v>
                </c:pt>
                <c:pt idx="3691">
                  <c:v>0.15</c:v>
                </c:pt>
                <c:pt idx="3692">
                  <c:v>0.15</c:v>
                </c:pt>
                <c:pt idx="3693">
                  <c:v>0.15</c:v>
                </c:pt>
                <c:pt idx="3694">
                  <c:v>0.15</c:v>
                </c:pt>
                <c:pt idx="3695">
                  <c:v>0.15</c:v>
                </c:pt>
                <c:pt idx="3696">
                  <c:v>0.15</c:v>
                </c:pt>
                <c:pt idx="3697">
                  <c:v>0.15</c:v>
                </c:pt>
                <c:pt idx="3698">
                  <c:v>0.15</c:v>
                </c:pt>
                <c:pt idx="3699">
                  <c:v>0.15</c:v>
                </c:pt>
                <c:pt idx="3700">
                  <c:v>0.15</c:v>
                </c:pt>
                <c:pt idx="3701">
                  <c:v>0.15</c:v>
                </c:pt>
                <c:pt idx="3702">
                  <c:v>0.15</c:v>
                </c:pt>
                <c:pt idx="3703">
                  <c:v>0.15</c:v>
                </c:pt>
                <c:pt idx="3704">
                  <c:v>0.15</c:v>
                </c:pt>
                <c:pt idx="3705">
                  <c:v>0.15</c:v>
                </c:pt>
                <c:pt idx="3706">
                  <c:v>0.15</c:v>
                </c:pt>
                <c:pt idx="3707">
                  <c:v>0.15</c:v>
                </c:pt>
                <c:pt idx="3708">
                  <c:v>0.15</c:v>
                </c:pt>
                <c:pt idx="3709">
                  <c:v>0.15</c:v>
                </c:pt>
                <c:pt idx="3710">
                  <c:v>0.15</c:v>
                </c:pt>
                <c:pt idx="3711">
                  <c:v>0.15</c:v>
                </c:pt>
                <c:pt idx="3712">
                  <c:v>0.15</c:v>
                </c:pt>
                <c:pt idx="3713">
                  <c:v>0.15</c:v>
                </c:pt>
                <c:pt idx="3714">
                  <c:v>0.15</c:v>
                </c:pt>
                <c:pt idx="3715">
                  <c:v>0.15</c:v>
                </c:pt>
                <c:pt idx="3716">
                  <c:v>0.15</c:v>
                </c:pt>
                <c:pt idx="3717">
                  <c:v>0.15</c:v>
                </c:pt>
                <c:pt idx="3718">
                  <c:v>0.15</c:v>
                </c:pt>
                <c:pt idx="3719">
                  <c:v>0.15</c:v>
                </c:pt>
                <c:pt idx="3720">
                  <c:v>0.15</c:v>
                </c:pt>
                <c:pt idx="3721">
                  <c:v>0.15</c:v>
                </c:pt>
                <c:pt idx="3722">
                  <c:v>0.15</c:v>
                </c:pt>
                <c:pt idx="3723">
                  <c:v>0.15</c:v>
                </c:pt>
                <c:pt idx="3724">
                  <c:v>0.15</c:v>
                </c:pt>
                <c:pt idx="3725">
                  <c:v>0.15</c:v>
                </c:pt>
                <c:pt idx="3726">
                  <c:v>0.15</c:v>
                </c:pt>
                <c:pt idx="3727">
                  <c:v>0.15</c:v>
                </c:pt>
                <c:pt idx="3728">
                  <c:v>0.15</c:v>
                </c:pt>
                <c:pt idx="3729">
                  <c:v>0.15</c:v>
                </c:pt>
                <c:pt idx="3730">
                  <c:v>0.15</c:v>
                </c:pt>
                <c:pt idx="3731">
                  <c:v>0.15</c:v>
                </c:pt>
                <c:pt idx="3732">
                  <c:v>0.15</c:v>
                </c:pt>
                <c:pt idx="3733">
                  <c:v>0.15</c:v>
                </c:pt>
                <c:pt idx="3734">
                  <c:v>0.15</c:v>
                </c:pt>
                <c:pt idx="3735">
                  <c:v>0.15</c:v>
                </c:pt>
                <c:pt idx="3736">
                  <c:v>0.15</c:v>
                </c:pt>
                <c:pt idx="3737">
                  <c:v>0.15</c:v>
                </c:pt>
                <c:pt idx="3738">
                  <c:v>0.15</c:v>
                </c:pt>
                <c:pt idx="3739">
                  <c:v>0.15</c:v>
                </c:pt>
                <c:pt idx="3740">
                  <c:v>0.15</c:v>
                </c:pt>
                <c:pt idx="3741">
                  <c:v>0.15</c:v>
                </c:pt>
                <c:pt idx="3742">
                  <c:v>0.15</c:v>
                </c:pt>
                <c:pt idx="3743">
                  <c:v>0.15</c:v>
                </c:pt>
                <c:pt idx="3744">
                  <c:v>0.15</c:v>
                </c:pt>
                <c:pt idx="3745">
                  <c:v>0.15</c:v>
                </c:pt>
                <c:pt idx="3746">
                  <c:v>0.15</c:v>
                </c:pt>
                <c:pt idx="3747">
                  <c:v>0.15</c:v>
                </c:pt>
                <c:pt idx="3748">
                  <c:v>0.15</c:v>
                </c:pt>
                <c:pt idx="3749">
                  <c:v>0.15</c:v>
                </c:pt>
                <c:pt idx="3750">
                  <c:v>0.15</c:v>
                </c:pt>
                <c:pt idx="3751">
                  <c:v>0.15</c:v>
                </c:pt>
                <c:pt idx="3752">
                  <c:v>0.15</c:v>
                </c:pt>
                <c:pt idx="3753">
                  <c:v>0.15</c:v>
                </c:pt>
                <c:pt idx="3754">
                  <c:v>0.15</c:v>
                </c:pt>
                <c:pt idx="3755">
                  <c:v>0.15</c:v>
                </c:pt>
                <c:pt idx="3756">
                  <c:v>0.15</c:v>
                </c:pt>
                <c:pt idx="3757">
                  <c:v>0.15</c:v>
                </c:pt>
                <c:pt idx="3758">
                  <c:v>0.15</c:v>
                </c:pt>
                <c:pt idx="3759">
                  <c:v>0.15</c:v>
                </c:pt>
                <c:pt idx="3760">
                  <c:v>0.15</c:v>
                </c:pt>
                <c:pt idx="3761">
                  <c:v>0.15</c:v>
                </c:pt>
                <c:pt idx="3762">
                  <c:v>0.15</c:v>
                </c:pt>
                <c:pt idx="3763">
                  <c:v>0.15</c:v>
                </c:pt>
                <c:pt idx="3764">
                  <c:v>0.15</c:v>
                </c:pt>
                <c:pt idx="3765">
                  <c:v>0.15</c:v>
                </c:pt>
                <c:pt idx="3766">
                  <c:v>0.15</c:v>
                </c:pt>
                <c:pt idx="3767">
                  <c:v>0.15</c:v>
                </c:pt>
                <c:pt idx="3768">
                  <c:v>0.15</c:v>
                </c:pt>
                <c:pt idx="3769">
                  <c:v>0.15</c:v>
                </c:pt>
                <c:pt idx="3770">
                  <c:v>0.15</c:v>
                </c:pt>
                <c:pt idx="3771">
                  <c:v>0.15</c:v>
                </c:pt>
                <c:pt idx="3772">
                  <c:v>0.15</c:v>
                </c:pt>
                <c:pt idx="3773">
                  <c:v>0.15</c:v>
                </c:pt>
                <c:pt idx="3774">
                  <c:v>0.15</c:v>
                </c:pt>
                <c:pt idx="3775">
                  <c:v>0.15</c:v>
                </c:pt>
                <c:pt idx="3776">
                  <c:v>0.15</c:v>
                </c:pt>
                <c:pt idx="3777">
                  <c:v>0.15</c:v>
                </c:pt>
                <c:pt idx="3778">
                  <c:v>0.15</c:v>
                </c:pt>
                <c:pt idx="3779">
                  <c:v>0.15</c:v>
                </c:pt>
                <c:pt idx="3780">
                  <c:v>0.15</c:v>
                </c:pt>
                <c:pt idx="3781">
                  <c:v>0.15</c:v>
                </c:pt>
                <c:pt idx="3782">
                  <c:v>0.15</c:v>
                </c:pt>
                <c:pt idx="3783">
                  <c:v>0.15</c:v>
                </c:pt>
                <c:pt idx="3784">
                  <c:v>0.15</c:v>
                </c:pt>
                <c:pt idx="3785">
                  <c:v>0.15</c:v>
                </c:pt>
                <c:pt idx="3786">
                  <c:v>0.15</c:v>
                </c:pt>
                <c:pt idx="3787">
                  <c:v>0.15</c:v>
                </c:pt>
                <c:pt idx="3788">
                  <c:v>0.15</c:v>
                </c:pt>
                <c:pt idx="3789">
                  <c:v>0.15</c:v>
                </c:pt>
                <c:pt idx="3790">
                  <c:v>0.15</c:v>
                </c:pt>
                <c:pt idx="3791">
                  <c:v>0.15</c:v>
                </c:pt>
                <c:pt idx="3792">
                  <c:v>0.15</c:v>
                </c:pt>
                <c:pt idx="3793">
                  <c:v>0.15</c:v>
                </c:pt>
                <c:pt idx="3794">
                  <c:v>0.15</c:v>
                </c:pt>
                <c:pt idx="3795">
                  <c:v>0.15</c:v>
                </c:pt>
                <c:pt idx="3796">
                  <c:v>0.15</c:v>
                </c:pt>
                <c:pt idx="3797">
                  <c:v>0.15</c:v>
                </c:pt>
                <c:pt idx="3798">
                  <c:v>0.15</c:v>
                </c:pt>
                <c:pt idx="3799">
                  <c:v>0.15</c:v>
                </c:pt>
                <c:pt idx="3800">
                  <c:v>0.15</c:v>
                </c:pt>
                <c:pt idx="3801">
                  <c:v>0.15</c:v>
                </c:pt>
                <c:pt idx="3802">
                  <c:v>0.15</c:v>
                </c:pt>
                <c:pt idx="3803">
                  <c:v>0.15</c:v>
                </c:pt>
                <c:pt idx="3804">
                  <c:v>0.15</c:v>
                </c:pt>
                <c:pt idx="3805">
                  <c:v>0.15</c:v>
                </c:pt>
                <c:pt idx="3806">
                  <c:v>0.15</c:v>
                </c:pt>
                <c:pt idx="3807">
                  <c:v>0.15</c:v>
                </c:pt>
                <c:pt idx="3808">
                  <c:v>0.15</c:v>
                </c:pt>
                <c:pt idx="3809">
                  <c:v>0.15</c:v>
                </c:pt>
                <c:pt idx="3810">
                  <c:v>0.15</c:v>
                </c:pt>
                <c:pt idx="3811">
                  <c:v>0.15</c:v>
                </c:pt>
                <c:pt idx="3812">
                  <c:v>0.15</c:v>
                </c:pt>
                <c:pt idx="3813">
                  <c:v>0.15</c:v>
                </c:pt>
                <c:pt idx="3814">
                  <c:v>0.15</c:v>
                </c:pt>
                <c:pt idx="3815">
                  <c:v>0.15</c:v>
                </c:pt>
                <c:pt idx="3816">
                  <c:v>0.15</c:v>
                </c:pt>
                <c:pt idx="3817">
                  <c:v>0.15</c:v>
                </c:pt>
                <c:pt idx="3818">
                  <c:v>0.15</c:v>
                </c:pt>
                <c:pt idx="3819">
                  <c:v>0.15</c:v>
                </c:pt>
                <c:pt idx="3820">
                  <c:v>0.15</c:v>
                </c:pt>
                <c:pt idx="3821">
                  <c:v>0.15</c:v>
                </c:pt>
                <c:pt idx="3822">
                  <c:v>0.15</c:v>
                </c:pt>
                <c:pt idx="3823">
                  <c:v>0.15</c:v>
                </c:pt>
                <c:pt idx="3824">
                  <c:v>0.15</c:v>
                </c:pt>
                <c:pt idx="3825">
                  <c:v>0.15</c:v>
                </c:pt>
                <c:pt idx="3826">
                  <c:v>0.15</c:v>
                </c:pt>
                <c:pt idx="3827">
                  <c:v>0.15</c:v>
                </c:pt>
                <c:pt idx="3828">
                  <c:v>0.15</c:v>
                </c:pt>
                <c:pt idx="3829">
                  <c:v>0.15</c:v>
                </c:pt>
                <c:pt idx="3830">
                  <c:v>0.15</c:v>
                </c:pt>
                <c:pt idx="3831">
                  <c:v>0.15</c:v>
                </c:pt>
                <c:pt idx="3832">
                  <c:v>0.15</c:v>
                </c:pt>
                <c:pt idx="3833">
                  <c:v>0.15</c:v>
                </c:pt>
                <c:pt idx="3834">
                  <c:v>0.15</c:v>
                </c:pt>
                <c:pt idx="3835">
                  <c:v>0.15</c:v>
                </c:pt>
                <c:pt idx="3836">
                  <c:v>0.15</c:v>
                </c:pt>
                <c:pt idx="3837">
                  <c:v>0.15</c:v>
                </c:pt>
                <c:pt idx="3838">
                  <c:v>0.15</c:v>
                </c:pt>
                <c:pt idx="3839">
                  <c:v>0.15</c:v>
                </c:pt>
                <c:pt idx="3840">
                  <c:v>0.15</c:v>
                </c:pt>
                <c:pt idx="3841">
                  <c:v>0.15</c:v>
                </c:pt>
                <c:pt idx="3842">
                  <c:v>0.15</c:v>
                </c:pt>
                <c:pt idx="3843">
                  <c:v>0.15</c:v>
                </c:pt>
                <c:pt idx="3844">
                  <c:v>0.15</c:v>
                </c:pt>
                <c:pt idx="3845">
                  <c:v>0.15</c:v>
                </c:pt>
                <c:pt idx="3846">
                  <c:v>0.15</c:v>
                </c:pt>
                <c:pt idx="3847">
                  <c:v>0.15</c:v>
                </c:pt>
                <c:pt idx="3848">
                  <c:v>0.15</c:v>
                </c:pt>
                <c:pt idx="3849">
                  <c:v>0.15</c:v>
                </c:pt>
                <c:pt idx="3850">
                  <c:v>0.15</c:v>
                </c:pt>
                <c:pt idx="3851">
                  <c:v>0.15</c:v>
                </c:pt>
                <c:pt idx="3852">
                  <c:v>0.15</c:v>
                </c:pt>
                <c:pt idx="3853">
                  <c:v>0.15</c:v>
                </c:pt>
                <c:pt idx="3854">
                  <c:v>0.15</c:v>
                </c:pt>
                <c:pt idx="3855">
                  <c:v>0.15</c:v>
                </c:pt>
                <c:pt idx="3856">
                  <c:v>0.15</c:v>
                </c:pt>
                <c:pt idx="3857">
                  <c:v>0.15</c:v>
                </c:pt>
                <c:pt idx="3858">
                  <c:v>0.15</c:v>
                </c:pt>
                <c:pt idx="3859">
                  <c:v>0.15</c:v>
                </c:pt>
                <c:pt idx="3860">
                  <c:v>0.15</c:v>
                </c:pt>
                <c:pt idx="3861">
                  <c:v>0.15</c:v>
                </c:pt>
                <c:pt idx="3862">
                  <c:v>0.15</c:v>
                </c:pt>
                <c:pt idx="3863">
                  <c:v>0.15</c:v>
                </c:pt>
                <c:pt idx="3864">
                  <c:v>0.15</c:v>
                </c:pt>
                <c:pt idx="3865">
                  <c:v>0.15</c:v>
                </c:pt>
                <c:pt idx="3866">
                  <c:v>0.15</c:v>
                </c:pt>
                <c:pt idx="3867">
                  <c:v>0.15</c:v>
                </c:pt>
                <c:pt idx="3868">
                  <c:v>0.15</c:v>
                </c:pt>
                <c:pt idx="3869">
                  <c:v>0.15</c:v>
                </c:pt>
                <c:pt idx="3870">
                  <c:v>0.15</c:v>
                </c:pt>
                <c:pt idx="3871">
                  <c:v>0.15</c:v>
                </c:pt>
                <c:pt idx="3872">
                  <c:v>0.15</c:v>
                </c:pt>
                <c:pt idx="3873">
                  <c:v>0.15</c:v>
                </c:pt>
                <c:pt idx="3874">
                  <c:v>0.15</c:v>
                </c:pt>
                <c:pt idx="3875">
                  <c:v>0.15</c:v>
                </c:pt>
                <c:pt idx="3876">
                  <c:v>0.15</c:v>
                </c:pt>
                <c:pt idx="3877">
                  <c:v>0.15</c:v>
                </c:pt>
                <c:pt idx="3878">
                  <c:v>0.15</c:v>
                </c:pt>
                <c:pt idx="3879">
                  <c:v>0.15</c:v>
                </c:pt>
                <c:pt idx="3880">
                  <c:v>0.15</c:v>
                </c:pt>
                <c:pt idx="3881">
                  <c:v>0.15</c:v>
                </c:pt>
                <c:pt idx="3882">
                  <c:v>0.15</c:v>
                </c:pt>
                <c:pt idx="3883">
                  <c:v>0.15</c:v>
                </c:pt>
                <c:pt idx="3884">
                  <c:v>0.15</c:v>
                </c:pt>
                <c:pt idx="3885">
                  <c:v>0.15</c:v>
                </c:pt>
                <c:pt idx="3886">
                  <c:v>0.15</c:v>
                </c:pt>
                <c:pt idx="3887">
                  <c:v>0.15</c:v>
                </c:pt>
                <c:pt idx="3888">
                  <c:v>0.15</c:v>
                </c:pt>
                <c:pt idx="3889">
                  <c:v>0.15</c:v>
                </c:pt>
                <c:pt idx="3890">
                  <c:v>0.15</c:v>
                </c:pt>
                <c:pt idx="3891">
                  <c:v>0.15</c:v>
                </c:pt>
                <c:pt idx="3892">
                  <c:v>0.15</c:v>
                </c:pt>
                <c:pt idx="3893">
                  <c:v>0.15</c:v>
                </c:pt>
                <c:pt idx="3894">
                  <c:v>0.15</c:v>
                </c:pt>
                <c:pt idx="3895">
                  <c:v>0.15</c:v>
                </c:pt>
                <c:pt idx="3896">
                  <c:v>0.15</c:v>
                </c:pt>
                <c:pt idx="3897">
                  <c:v>0.15</c:v>
                </c:pt>
                <c:pt idx="3898">
                  <c:v>0.15</c:v>
                </c:pt>
                <c:pt idx="3899">
                  <c:v>0.15</c:v>
                </c:pt>
                <c:pt idx="3900">
                  <c:v>0.15</c:v>
                </c:pt>
                <c:pt idx="3901">
                  <c:v>0.15</c:v>
                </c:pt>
                <c:pt idx="3902">
                  <c:v>0.15</c:v>
                </c:pt>
                <c:pt idx="3903">
                  <c:v>0.15</c:v>
                </c:pt>
                <c:pt idx="3904">
                  <c:v>0.15</c:v>
                </c:pt>
                <c:pt idx="3905">
                  <c:v>0.15</c:v>
                </c:pt>
                <c:pt idx="3906">
                  <c:v>0.15</c:v>
                </c:pt>
                <c:pt idx="3907">
                  <c:v>0.15</c:v>
                </c:pt>
                <c:pt idx="3908">
                  <c:v>0.15</c:v>
                </c:pt>
                <c:pt idx="3909">
                  <c:v>0.15</c:v>
                </c:pt>
                <c:pt idx="3910">
                  <c:v>0.15</c:v>
                </c:pt>
                <c:pt idx="3911">
                  <c:v>0.15</c:v>
                </c:pt>
                <c:pt idx="3912">
                  <c:v>0.15</c:v>
                </c:pt>
                <c:pt idx="3913">
                  <c:v>0.15</c:v>
                </c:pt>
                <c:pt idx="3914">
                  <c:v>0.15</c:v>
                </c:pt>
                <c:pt idx="3915">
                  <c:v>0.15</c:v>
                </c:pt>
                <c:pt idx="3916">
                  <c:v>0.15</c:v>
                </c:pt>
                <c:pt idx="3917">
                  <c:v>0.15</c:v>
                </c:pt>
                <c:pt idx="3918">
                  <c:v>0.15</c:v>
                </c:pt>
                <c:pt idx="3919">
                  <c:v>0.15</c:v>
                </c:pt>
                <c:pt idx="3920">
                  <c:v>0.15</c:v>
                </c:pt>
                <c:pt idx="3921">
                  <c:v>0.15</c:v>
                </c:pt>
                <c:pt idx="3922">
                  <c:v>0.15</c:v>
                </c:pt>
                <c:pt idx="3923">
                  <c:v>0.15</c:v>
                </c:pt>
                <c:pt idx="3924">
                  <c:v>0.15</c:v>
                </c:pt>
                <c:pt idx="3925">
                  <c:v>0.15</c:v>
                </c:pt>
                <c:pt idx="3926">
                  <c:v>0.15</c:v>
                </c:pt>
                <c:pt idx="3927">
                  <c:v>0.15</c:v>
                </c:pt>
                <c:pt idx="3928">
                  <c:v>0.15</c:v>
                </c:pt>
                <c:pt idx="3929">
                  <c:v>0.15</c:v>
                </c:pt>
                <c:pt idx="3930">
                  <c:v>0.15</c:v>
                </c:pt>
                <c:pt idx="3931">
                  <c:v>0.15</c:v>
                </c:pt>
                <c:pt idx="3932">
                  <c:v>0.15</c:v>
                </c:pt>
                <c:pt idx="3933">
                  <c:v>0.15</c:v>
                </c:pt>
                <c:pt idx="3934">
                  <c:v>0.15</c:v>
                </c:pt>
                <c:pt idx="3935">
                  <c:v>0.15</c:v>
                </c:pt>
                <c:pt idx="3936">
                  <c:v>0.15</c:v>
                </c:pt>
                <c:pt idx="3937">
                  <c:v>0.15</c:v>
                </c:pt>
                <c:pt idx="3938">
                  <c:v>0.15</c:v>
                </c:pt>
                <c:pt idx="3939">
                  <c:v>0.15</c:v>
                </c:pt>
                <c:pt idx="3940">
                  <c:v>0.15</c:v>
                </c:pt>
                <c:pt idx="3941">
                  <c:v>0.15</c:v>
                </c:pt>
                <c:pt idx="3942">
                  <c:v>0.15</c:v>
                </c:pt>
                <c:pt idx="3943">
                  <c:v>0.15</c:v>
                </c:pt>
                <c:pt idx="3944">
                  <c:v>0.15</c:v>
                </c:pt>
                <c:pt idx="3945">
                  <c:v>0.15</c:v>
                </c:pt>
                <c:pt idx="3946">
                  <c:v>0.15</c:v>
                </c:pt>
                <c:pt idx="3947">
                  <c:v>0.15</c:v>
                </c:pt>
                <c:pt idx="3948">
                  <c:v>0.15</c:v>
                </c:pt>
                <c:pt idx="3949">
                  <c:v>0.15</c:v>
                </c:pt>
                <c:pt idx="3950">
                  <c:v>0.15</c:v>
                </c:pt>
                <c:pt idx="3951">
                  <c:v>0.15</c:v>
                </c:pt>
                <c:pt idx="3952">
                  <c:v>0.15</c:v>
                </c:pt>
                <c:pt idx="3953">
                  <c:v>0.15</c:v>
                </c:pt>
                <c:pt idx="3954">
                  <c:v>0.15</c:v>
                </c:pt>
                <c:pt idx="3955">
                  <c:v>0.15</c:v>
                </c:pt>
                <c:pt idx="3956">
                  <c:v>0.15</c:v>
                </c:pt>
                <c:pt idx="3957">
                  <c:v>0.15</c:v>
                </c:pt>
                <c:pt idx="3958">
                  <c:v>0.15</c:v>
                </c:pt>
                <c:pt idx="3959">
                  <c:v>0.15</c:v>
                </c:pt>
                <c:pt idx="3960">
                  <c:v>0.15</c:v>
                </c:pt>
                <c:pt idx="3961">
                  <c:v>0.15</c:v>
                </c:pt>
                <c:pt idx="3962">
                  <c:v>0.15</c:v>
                </c:pt>
                <c:pt idx="3963">
                  <c:v>0.15</c:v>
                </c:pt>
                <c:pt idx="3964">
                  <c:v>0.15</c:v>
                </c:pt>
                <c:pt idx="3965">
                  <c:v>0.15</c:v>
                </c:pt>
                <c:pt idx="3966">
                  <c:v>0.15</c:v>
                </c:pt>
                <c:pt idx="3967">
                  <c:v>0.15</c:v>
                </c:pt>
                <c:pt idx="3968">
                  <c:v>0.15</c:v>
                </c:pt>
                <c:pt idx="3969">
                  <c:v>0.15</c:v>
                </c:pt>
                <c:pt idx="3970">
                  <c:v>0.15</c:v>
                </c:pt>
                <c:pt idx="3971">
                  <c:v>0.15</c:v>
                </c:pt>
                <c:pt idx="3972">
                  <c:v>0.15</c:v>
                </c:pt>
                <c:pt idx="3973">
                  <c:v>0.15</c:v>
                </c:pt>
                <c:pt idx="3974">
                  <c:v>0.15</c:v>
                </c:pt>
                <c:pt idx="3975">
                  <c:v>0.15</c:v>
                </c:pt>
                <c:pt idx="3976">
                  <c:v>0.15</c:v>
                </c:pt>
                <c:pt idx="3977">
                  <c:v>0.15</c:v>
                </c:pt>
                <c:pt idx="3978">
                  <c:v>0.15</c:v>
                </c:pt>
                <c:pt idx="3979">
                  <c:v>0.15</c:v>
                </c:pt>
                <c:pt idx="3980">
                  <c:v>0.15</c:v>
                </c:pt>
                <c:pt idx="3981">
                  <c:v>0.15</c:v>
                </c:pt>
                <c:pt idx="3982">
                  <c:v>0.15</c:v>
                </c:pt>
                <c:pt idx="3983">
                  <c:v>0.15</c:v>
                </c:pt>
                <c:pt idx="3984">
                  <c:v>0.15</c:v>
                </c:pt>
                <c:pt idx="3985">
                  <c:v>0.15</c:v>
                </c:pt>
                <c:pt idx="3986">
                  <c:v>0.15</c:v>
                </c:pt>
                <c:pt idx="3987">
                  <c:v>0.15</c:v>
                </c:pt>
                <c:pt idx="3988">
                  <c:v>0.15</c:v>
                </c:pt>
                <c:pt idx="3989">
                  <c:v>0.15</c:v>
                </c:pt>
                <c:pt idx="3990">
                  <c:v>0.15</c:v>
                </c:pt>
                <c:pt idx="3991">
                  <c:v>0.15</c:v>
                </c:pt>
                <c:pt idx="3992">
                  <c:v>0.15</c:v>
                </c:pt>
                <c:pt idx="3993">
                  <c:v>0.15</c:v>
                </c:pt>
                <c:pt idx="3994">
                  <c:v>0.15</c:v>
                </c:pt>
                <c:pt idx="3995">
                  <c:v>0.15</c:v>
                </c:pt>
                <c:pt idx="3996">
                  <c:v>0.15</c:v>
                </c:pt>
                <c:pt idx="3997">
                  <c:v>0.15</c:v>
                </c:pt>
                <c:pt idx="3998">
                  <c:v>0.15</c:v>
                </c:pt>
                <c:pt idx="3999">
                  <c:v>0.15</c:v>
                </c:pt>
                <c:pt idx="4000">
                  <c:v>0.15</c:v>
                </c:pt>
                <c:pt idx="4001">
                  <c:v>0.15</c:v>
                </c:pt>
                <c:pt idx="4002">
                  <c:v>0.15</c:v>
                </c:pt>
                <c:pt idx="4003">
                  <c:v>0.15</c:v>
                </c:pt>
                <c:pt idx="4004">
                  <c:v>0.15</c:v>
                </c:pt>
                <c:pt idx="4005">
                  <c:v>0.15</c:v>
                </c:pt>
                <c:pt idx="4006">
                  <c:v>0.15</c:v>
                </c:pt>
                <c:pt idx="4007">
                  <c:v>0.15</c:v>
                </c:pt>
                <c:pt idx="4008">
                  <c:v>0.15</c:v>
                </c:pt>
                <c:pt idx="4009">
                  <c:v>0.15</c:v>
                </c:pt>
                <c:pt idx="4010">
                  <c:v>0.15</c:v>
                </c:pt>
                <c:pt idx="4011">
                  <c:v>0.15</c:v>
                </c:pt>
                <c:pt idx="4012">
                  <c:v>0.15</c:v>
                </c:pt>
                <c:pt idx="4013">
                  <c:v>0.15</c:v>
                </c:pt>
                <c:pt idx="4014">
                  <c:v>0.15</c:v>
                </c:pt>
                <c:pt idx="4015">
                  <c:v>0.15</c:v>
                </c:pt>
                <c:pt idx="4016">
                  <c:v>0.15</c:v>
                </c:pt>
                <c:pt idx="4017">
                  <c:v>0.15</c:v>
                </c:pt>
                <c:pt idx="4018">
                  <c:v>0.15</c:v>
                </c:pt>
                <c:pt idx="4019">
                  <c:v>0.15</c:v>
                </c:pt>
                <c:pt idx="4020">
                  <c:v>0.15</c:v>
                </c:pt>
                <c:pt idx="4021">
                  <c:v>0.15</c:v>
                </c:pt>
                <c:pt idx="4022">
                  <c:v>0.15</c:v>
                </c:pt>
                <c:pt idx="4023">
                  <c:v>0.15</c:v>
                </c:pt>
                <c:pt idx="4024">
                  <c:v>0.15</c:v>
                </c:pt>
                <c:pt idx="4025">
                  <c:v>0.15</c:v>
                </c:pt>
                <c:pt idx="4026">
                  <c:v>0.15</c:v>
                </c:pt>
                <c:pt idx="4027">
                  <c:v>0.15</c:v>
                </c:pt>
                <c:pt idx="4028">
                  <c:v>0.15</c:v>
                </c:pt>
                <c:pt idx="4029">
                  <c:v>0.15</c:v>
                </c:pt>
                <c:pt idx="4030">
                  <c:v>0.15</c:v>
                </c:pt>
                <c:pt idx="4031">
                  <c:v>0.15</c:v>
                </c:pt>
                <c:pt idx="4032">
                  <c:v>0.15</c:v>
                </c:pt>
                <c:pt idx="4033">
                  <c:v>0.15</c:v>
                </c:pt>
                <c:pt idx="4034">
                  <c:v>0.15</c:v>
                </c:pt>
                <c:pt idx="4035">
                  <c:v>0.15</c:v>
                </c:pt>
                <c:pt idx="4036">
                  <c:v>0.15</c:v>
                </c:pt>
                <c:pt idx="4037">
                  <c:v>0.15</c:v>
                </c:pt>
                <c:pt idx="4038">
                  <c:v>0.15</c:v>
                </c:pt>
                <c:pt idx="4039">
                  <c:v>0.15</c:v>
                </c:pt>
                <c:pt idx="4040">
                  <c:v>0.15</c:v>
                </c:pt>
                <c:pt idx="4041">
                  <c:v>0.15</c:v>
                </c:pt>
                <c:pt idx="4042">
                  <c:v>0.15</c:v>
                </c:pt>
                <c:pt idx="4043">
                  <c:v>0.15</c:v>
                </c:pt>
                <c:pt idx="4044">
                  <c:v>0.15</c:v>
                </c:pt>
                <c:pt idx="4045">
                  <c:v>0.15</c:v>
                </c:pt>
                <c:pt idx="4046">
                  <c:v>0.15</c:v>
                </c:pt>
                <c:pt idx="4047">
                  <c:v>0.15</c:v>
                </c:pt>
                <c:pt idx="4048">
                  <c:v>0.15</c:v>
                </c:pt>
                <c:pt idx="4049">
                  <c:v>0.15</c:v>
                </c:pt>
                <c:pt idx="4050">
                  <c:v>0.15</c:v>
                </c:pt>
                <c:pt idx="4051">
                  <c:v>0.15</c:v>
                </c:pt>
                <c:pt idx="4052">
                  <c:v>0.15</c:v>
                </c:pt>
                <c:pt idx="4053">
                  <c:v>0.15</c:v>
                </c:pt>
                <c:pt idx="4054">
                  <c:v>0.15</c:v>
                </c:pt>
                <c:pt idx="4055">
                  <c:v>0.15</c:v>
                </c:pt>
                <c:pt idx="4056">
                  <c:v>0.15</c:v>
                </c:pt>
                <c:pt idx="4057">
                  <c:v>0.15</c:v>
                </c:pt>
                <c:pt idx="4058">
                  <c:v>0.15</c:v>
                </c:pt>
                <c:pt idx="4059">
                  <c:v>0.15</c:v>
                </c:pt>
                <c:pt idx="4060">
                  <c:v>0.15</c:v>
                </c:pt>
                <c:pt idx="4061">
                  <c:v>0.15</c:v>
                </c:pt>
                <c:pt idx="4062">
                  <c:v>0.15</c:v>
                </c:pt>
                <c:pt idx="4063">
                  <c:v>0.15</c:v>
                </c:pt>
                <c:pt idx="4064">
                  <c:v>0.15</c:v>
                </c:pt>
                <c:pt idx="4065">
                  <c:v>0.15</c:v>
                </c:pt>
                <c:pt idx="4066">
                  <c:v>0.15</c:v>
                </c:pt>
                <c:pt idx="4067">
                  <c:v>0.15</c:v>
                </c:pt>
                <c:pt idx="4068">
                  <c:v>0.15</c:v>
                </c:pt>
                <c:pt idx="4069">
                  <c:v>0.15</c:v>
                </c:pt>
                <c:pt idx="4070">
                  <c:v>0.15</c:v>
                </c:pt>
                <c:pt idx="4071">
                  <c:v>0.15</c:v>
                </c:pt>
                <c:pt idx="4072">
                  <c:v>0.15</c:v>
                </c:pt>
                <c:pt idx="4073">
                  <c:v>0.15</c:v>
                </c:pt>
                <c:pt idx="4074">
                  <c:v>0.15</c:v>
                </c:pt>
                <c:pt idx="4075">
                  <c:v>0.15</c:v>
                </c:pt>
                <c:pt idx="4076">
                  <c:v>0.15</c:v>
                </c:pt>
                <c:pt idx="4077">
                  <c:v>0.15</c:v>
                </c:pt>
                <c:pt idx="4078">
                  <c:v>0.15</c:v>
                </c:pt>
                <c:pt idx="4079">
                  <c:v>0.15</c:v>
                </c:pt>
                <c:pt idx="4080">
                  <c:v>0.15</c:v>
                </c:pt>
                <c:pt idx="4081">
                  <c:v>0.15</c:v>
                </c:pt>
                <c:pt idx="4082">
                  <c:v>0.15</c:v>
                </c:pt>
                <c:pt idx="4083">
                  <c:v>0.15</c:v>
                </c:pt>
                <c:pt idx="4084">
                  <c:v>0.15</c:v>
                </c:pt>
                <c:pt idx="4085">
                  <c:v>0.15</c:v>
                </c:pt>
                <c:pt idx="4086">
                  <c:v>0.15</c:v>
                </c:pt>
                <c:pt idx="4087">
                  <c:v>0.15</c:v>
                </c:pt>
                <c:pt idx="4088">
                  <c:v>0.15</c:v>
                </c:pt>
                <c:pt idx="4089">
                  <c:v>0.15</c:v>
                </c:pt>
                <c:pt idx="4090">
                  <c:v>0.15</c:v>
                </c:pt>
                <c:pt idx="4091">
                  <c:v>0.15</c:v>
                </c:pt>
                <c:pt idx="4092">
                  <c:v>0.15</c:v>
                </c:pt>
                <c:pt idx="4093">
                  <c:v>0.15</c:v>
                </c:pt>
                <c:pt idx="4094">
                  <c:v>0.15</c:v>
                </c:pt>
                <c:pt idx="4095">
                  <c:v>0.15</c:v>
                </c:pt>
                <c:pt idx="4096">
                  <c:v>0.15</c:v>
                </c:pt>
                <c:pt idx="4097">
                  <c:v>0.15</c:v>
                </c:pt>
                <c:pt idx="4098">
                  <c:v>0.15</c:v>
                </c:pt>
                <c:pt idx="4099">
                  <c:v>0.15</c:v>
                </c:pt>
                <c:pt idx="4100">
                  <c:v>0.15</c:v>
                </c:pt>
                <c:pt idx="4101">
                  <c:v>0.15</c:v>
                </c:pt>
                <c:pt idx="4102">
                  <c:v>0.15</c:v>
                </c:pt>
                <c:pt idx="4103">
                  <c:v>0.15</c:v>
                </c:pt>
                <c:pt idx="4104">
                  <c:v>0.15</c:v>
                </c:pt>
                <c:pt idx="4105">
                  <c:v>0.15</c:v>
                </c:pt>
                <c:pt idx="4106">
                  <c:v>0.15</c:v>
                </c:pt>
                <c:pt idx="4107">
                  <c:v>0.15</c:v>
                </c:pt>
                <c:pt idx="4108">
                  <c:v>0.15</c:v>
                </c:pt>
                <c:pt idx="4109">
                  <c:v>0.15</c:v>
                </c:pt>
                <c:pt idx="4110">
                  <c:v>0.15</c:v>
                </c:pt>
                <c:pt idx="4111">
                  <c:v>0.15</c:v>
                </c:pt>
                <c:pt idx="4112">
                  <c:v>0.15</c:v>
                </c:pt>
                <c:pt idx="4113">
                  <c:v>0.15</c:v>
                </c:pt>
                <c:pt idx="4114">
                  <c:v>0.15</c:v>
                </c:pt>
                <c:pt idx="4115">
                  <c:v>0.15</c:v>
                </c:pt>
                <c:pt idx="4116">
                  <c:v>0.15</c:v>
                </c:pt>
                <c:pt idx="4117">
                  <c:v>0.15</c:v>
                </c:pt>
                <c:pt idx="4118">
                  <c:v>0.15</c:v>
                </c:pt>
                <c:pt idx="4119">
                  <c:v>0.15</c:v>
                </c:pt>
                <c:pt idx="4120">
                  <c:v>0.15</c:v>
                </c:pt>
                <c:pt idx="4121">
                  <c:v>0.15</c:v>
                </c:pt>
                <c:pt idx="4122">
                  <c:v>0.15</c:v>
                </c:pt>
                <c:pt idx="4123">
                  <c:v>0.15</c:v>
                </c:pt>
                <c:pt idx="4124">
                  <c:v>0.15</c:v>
                </c:pt>
                <c:pt idx="4125">
                  <c:v>0.15</c:v>
                </c:pt>
                <c:pt idx="4126">
                  <c:v>0.15</c:v>
                </c:pt>
                <c:pt idx="4127">
                  <c:v>0.15</c:v>
                </c:pt>
                <c:pt idx="4128">
                  <c:v>0.15</c:v>
                </c:pt>
                <c:pt idx="4129">
                  <c:v>0.15</c:v>
                </c:pt>
                <c:pt idx="4130">
                  <c:v>0.15</c:v>
                </c:pt>
                <c:pt idx="4131">
                  <c:v>0.15</c:v>
                </c:pt>
                <c:pt idx="4132">
                  <c:v>0.15</c:v>
                </c:pt>
                <c:pt idx="4133">
                  <c:v>0.15</c:v>
                </c:pt>
                <c:pt idx="4134">
                  <c:v>0.15</c:v>
                </c:pt>
                <c:pt idx="4135">
                  <c:v>0.15</c:v>
                </c:pt>
                <c:pt idx="4136">
                  <c:v>0.15</c:v>
                </c:pt>
                <c:pt idx="4137">
                  <c:v>0.15</c:v>
                </c:pt>
                <c:pt idx="4138">
                  <c:v>0.15</c:v>
                </c:pt>
                <c:pt idx="4139">
                  <c:v>0.15</c:v>
                </c:pt>
                <c:pt idx="4140">
                  <c:v>0.15</c:v>
                </c:pt>
                <c:pt idx="4141">
                  <c:v>0.15</c:v>
                </c:pt>
                <c:pt idx="4142">
                  <c:v>0.15</c:v>
                </c:pt>
                <c:pt idx="4143">
                  <c:v>0.15</c:v>
                </c:pt>
                <c:pt idx="4144">
                  <c:v>0.15</c:v>
                </c:pt>
                <c:pt idx="4145">
                  <c:v>0.15</c:v>
                </c:pt>
                <c:pt idx="4146">
                  <c:v>0.15</c:v>
                </c:pt>
                <c:pt idx="4147">
                  <c:v>0.15</c:v>
                </c:pt>
                <c:pt idx="4148">
                  <c:v>0.15</c:v>
                </c:pt>
                <c:pt idx="4149">
                  <c:v>0.15</c:v>
                </c:pt>
                <c:pt idx="4150">
                  <c:v>0.15</c:v>
                </c:pt>
                <c:pt idx="4151">
                  <c:v>0.15</c:v>
                </c:pt>
                <c:pt idx="4152">
                  <c:v>0.15</c:v>
                </c:pt>
                <c:pt idx="4153">
                  <c:v>0.15</c:v>
                </c:pt>
                <c:pt idx="4154">
                  <c:v>0.15</c:v>
                </c:pt>
                <c:pt idx="4155">
                  <c:v>0.15</c:v>
                </c:pt>
                <c:pt idx="4156">
                  <c:v>0.15</c:v>
                </c:pt>
                <c:pt idx="4157">
                  <c:v>0.15</c:v>
                </c:pt>
                <c:pt idx="4158">
                  <c:v>0.15</c:v>
                </c:pt>
                <c:pt idx="4159">
                  <c:v>0.15</c:v>
                </c:pt>
                <c:pt idx="4160">
                  <c:v>0.15</c:v>
                </c:pt>
                <c:pt idx="4161">
                  <c:v>0.15</c:v>
                </c:pt>
                <c:pt idx="4162">
                  <c:v>0.15</c:v>
                </c:pt>
                <c:pt idx="4163">
                  <c:v>0.15</c:v>
                </c:pt>
                <c:pt idx="4164">
                  <c:v>0.15</c:v>
                </c:pt>
                <c:pt idx="4165">
                  <c:v>0.15</c:v>
                </c:pt>
                <c:pt idx="4166">
                  <c:v>0.15</c:v>
                </c:pt>
                <c:pt idx="4167">
                  <c:v>0.15</c:v>
                </c:pt>
                <c:pt idx="4168">
                  <c:v>0.15</c:v>
                </c:pt>
                <c:pt idx="4169">
                  <c:v>0.15</c:v>
                </c:pt>
                <c:pt idx="4170">
                  <c:v>0.15</c:v>
                </c:pt>
                <c:pt idx="4171">
                  <c:v>0.15</c:v>
                </c:pt>
                <c:pt idx="4172">
                  <c:v>0.15</c:v>
                </c:pt>
                <c:pt idx="4173">
                  <c:v>0.15</c:v>
                </c:pt>
                <c:pt idx="4174">
                  <c:v>0.15</c:v>
                </c:pt>
                <c:pt idx="4175">
                  <c:v>0.15</c:v>
                </c:pt>
                <c:pt idx="4176">
                  <c:v>0.15</c:v>
                </c:pt>
                <c:pt idx="4177">
                  <c:v>0.15</c:v>
                </c:pt>
                <c:pt idx="4178">
                  <c:v>0.15</c:v>
                </c:pt>
                <c:pt idx="4179">
                  <c:v>0.15</c:v>
                </c:pt>
                <c:pt idx="4180">
                  <c:v>0.15</c:v>
                </c:pt>
                <c:pt idx="4181">
                  <c:v>0.15</c:v>
                </c:pt>
                <c:pt idx="4182">
                  <c:v>0.15</c:v>
                </c:pt>
                <c:pt idx="4183">
                  <c:v>0.15</c:v>
                </c:pt>
                <c:pt idx="4184">
                  <c:v>0.15</c:v>
                </c:pt>
                <c:pt idx="4185">
                  <c:v>0.15</c:v>
                </c:pt>
                <c:pt idx="4186">
                  <c:v>0.15</c:v>
                </c:pt>
                <c:pt idx="4187">
                  <c:v>0.15</c:v>
                </c:pt>
                <c:pt idx="4188">
                  <c:v>0.15</c:v>
                </c:pt>
                <c:pt idx="4189">
                  <c:v>0.15</c:v>
                </c:pt>
                <c:pt idx="4190">
                  <c:v>0.15</c:v>
                </c:pt>
                <c:pt idx="4191">
                  <c:v>0.15</c:v>
                </c:pt>
                <c:pt idx="4192">
                  <c:v>0.15</c:v>
                </c:pt>
                <c:pt idx="4193">
                  <c:v>0.15</c:v>
                </c:pt>
                <c:pt idx="4194">
                  <c:v>0.15</c:v>
                </c:pt>
                <c:pt idx="4195">
                  <c:v>0.15</c:v>
                </c:pt>
                <c:pt idx="4196">
                  <c:v>0.15</c:v>
                </c:pt>
                <c:pt idx="4197">
                  <c:v>0.15</c:v>
                </c:pt>
                <c:pt idx="4198">
                  <c:v>0.15</c:v>
                </c:pt>
                <c:pt idx="4199">
                  <c:v>0.15</c:v>
                </c:pt>
                <c:pt idx="4200">
                  <c:v>0.15</c:v>
                </c:pt>
                <c:pt idx="4201">
                  <c:v>0.15</c:v>
                </c:pt>
                <c:pt idx="4202">
                  <c:v>0.15</c:v>
                </c:pt>
                <c:pt idx="4203">
                  <c:v>0.15</c:v>
                </c:pt>
                <c:pt idx="4204">
                  <c:v>0.15</c:v>
                </c:pt>
                <c:pt idx="4205">
                  <c:v>0.15</c:v>
                </c:pt>
                <c:pt idx="4206">
                  <c:v>0.15</c:v>
                </c:pt>
                <c:pt idx="4207">
                  <c:v>0.15</c:v>
                </c:pt>
                <c:pt idx="4208">
                  <c:v>0.15</c:v>
                </c:pt>
                <c:pt idx="4209">
                  <c:v>0.15</c:v>
                </c:pt>
                <c:pt idx="4210">
                  <c:v>0.15</c:v>
                </c:pt>
                <c:pt idx="4211">
                  <c:v>0.15</c:v>
                </c:pt>
                <c:pt idx="4212">
                  <c:v>0.15</c:v>
                </c:pt>
                <c:pt idx="4213">
                  <c:v>0.15</c:v>
                </c:pt>
                <c:pt idx="4214">
                  <c:v>0.15</c:v>
                </c:pt>
                <c:pt idx="4215">
                  <c:v>0.15</c:v>
                </c:pt>
                <c:pt idx="4216">
                  <c:v>0.15</c:v>
                </c:pt>
                <c:pt idx="4217">
                  <c:v>0.15</c:v>
                </c:pt>
                <c:pt idx="4218">
                  <c:v>0.15</c:v>
                </c:pt>
                <c:pt idx="4219">
                  <c:v>0.15</c:v>
                </c:pt>
                <c:pt idx="4220">
                  <c:v>0.15</c:v>
                </c:pt>
                <c:pt idx="4221">
                  <c:v>0.15</c:v>
                </c:pt>
                <c:pt idx="4222">
                  <c:v>0.15</c:v>
                </c:pt>
                <c:pt idx="4223">
                  <c:v>0.15</c:v>
                </c:pt>
                <c:pt idx="4224">
                  <c:v>0.15</c:v>
                </c:pt>
                <c:pt idx="4225">
                  <c:v>0.15</c:v>
                </c:pt>
                <c:pt idx="4226">
                  <c:v>0.15</c:v>
                </c:pt>
                <c:pt idx="4227">
                  <c:v>0.15</c:v>
                </c:pt>
                <c:pt idx="4228">
                  <c:v>0.15</c:v>
                </c:pt>
                <c:pt idx="4229">
                  <c:v>0.15</c:v>
                </c:pt>
                <c:pt idx="4230">
                  <c:v>0.15</c:v>
                </c:pt>
                <c:pt idx="4231">
                  <c:v>0.15</c:v>
                </c:pt>
                <c:pt idx="4232">
                  <c:v>0.15</c:v>
                </c:pt>
                <c:pt idx="4233">
                  <c:v>0.15</c:v>
                </c:pt>
                <c:pt idx="4234">
                  <c:v>0.15</c:v>
                </c:pt>
                <c:pt idx="4235">
                  <c:v>0.15</c:v>
                </c:pt>
                <c:pt idx="4236">
                  <c:v>0.15</c:v>
                </c:pt>
                <c:pt idx="4237">
                  <c:v>0.15</c:v>
                </c:pt>
                <c:pt idx="4238">
                  <c:v>0.15</c:v>
                </c:pt>
                <c:pt idx="4239">
                  <c:v>0.15</c:v>
                </c:pt>
                <c:pt idx="4240">
                  <c:v>0.15</c:v>
                </c:pt>
                <c:pt idx="4241">
                  <c:v>0.15</c:v>
                </c:pt>
                <c:pt idx="4242">
                  <c:v>0.15</c:v>
                </c:pt>
                <c:pt idx="4243">
                  <c:v>0.15</c:v>
                </c:pt>
                <c:pt idx="4244">
                  <c:v>0.15</c:v>
                </c:pt>
                <c:pt idx="4245">
                  <c:v>0.15</c:v>
                </c:pt>
                <c:pt idx="4246">
                  <c:v>0.15</c:v>
                </c:pt>
                <c:pt idx="4247">
                  <c:v>0.15</c:v>
                </c:pt>
                <c:pt idx="4248">
                  <c:v>0.15</c:v>
                </c:pt>
                <c:pt idx="4249">
                  <c:v>0.15</c:v>
                </c:pt>
                <c:pt idx="4250">
                  <c:v>0.15</c:v>
                </c:pt>
                <c:pt idx="4251">
                  <c:v>0.15</c:v>
                </c:pt>
                <c:pt idx="4252">
                  <c:v>0.15</c:v>
                </c:pt>
                <c:pt idx="4253">
                  <c:v>0.15</c:v>
                </c:pt>
                <c:pt idx="4254">
                  <c:v>0.15</c:v>
                </c:pt>
                <c:pt idx="4255">
                  <c:v>0.15</c:v>
                </c:pt>
                <c:pt idx="4256">
                  <c:v>0.15</c:v>
                </c:pt>
                <c:pt idx="4257">
                  <c:v>0.15</c:v>
                </c:pt>
                <c:pt idx="4258">
                  <c:v>0.15</c:v>
                </c:pt>
                <c:pt idx="4259">
                  <c:v>0.15</c:v>
                </c:pt>
                <c:pt idx="4260">
                  <c:v>0.15</c:v>
                </c:pt>
                <c:pt idx="4261">
                  <c:v>0.15</c:v>
                </c:pt>
                <c:pt idx="4262">
                  <c:v>0.15</c:v>
                </c:pt>
                <c:pt idx="4263">
                  <c:v>0.15</c:v>
                </c:pt>
                <c:pt idx="4264">
                  <c:v>0.15</c:v>
                </c:pt>
                <c:pt idx="4265">
                  <c:v>0.15</c:v>
                </c:pt>
                <c:pt idx="4266">
                  <c:v>0.15</c:v>
                </c:pt>
                <c:pt idx="4267">
                  <c:v>0.15</c:v>
                </c:pt>
                <c:pt idx="4268">
                  <c:v>0.15</c:v>
                </c:pt>
                <c:pt idx="4269">
                  <c:v>0.15</c:v>
                </c:pt>
                <c:pt idx="4270">
                  <c:v>0.15</c:v>
                </c:pt>
                <c:pt idx="4271">
                  <c:v>0.15</c:v>
                </c:pt>
                <c:pt idx="4272">
                  <c:v>0.15</c:v>
                </c:pt>
                <c:pt idx="4273">
                  <c:v>0.15</c:v>
                </c:pt>
                <c:pt idx="4274">
                  <c:v>0.15</c:v>
                </c:pt>
                <c:pt idx="4275">
                  <c:v>0.15</c:v>
                </c:pt>
                <c:pt idx="4276">
                  <c:v>0.15</c:v>
                </c:pt>
                <c:pt idx="4277">
                  <c:v>0.15</c:v>
                </c:pt>
                <c:pt idx="4278">
                  <c:v>0.15</c:v>
                </c:pt>
                <c:pt idx="4279">
                  <c:v>0.15</c:v>
                </c:pt>
                <c:pt idx="4280">
                  <c:v>0.15</c:v>
                </c:pt>
                <c:pt idx="4281">
                  <c:v>0.15</c:v>
                </c:pt>
                <c:pt idx="4282">
                  <c:v>0.15</c:v>
                </c:pt>
                <c:pt idx="4283">
                  <c:v>0.15</c:v>
                </c:pt>
                <c:pt idx="4284">
                  <c:v>0.15</c:v>
                </c:pt>
                <c:pt idx="4285">
                  <c:v>0.15</c:v>
                </c:pt>
                <c:pt idx="4286">
                  <c:v>0.15</c:v>
                </c:pt>
                <c:pt idx="4287">
                  <c:v>0.15</c:v>
                </c:pt>
                <c:pt idx="4288">
                  <c:v>0.15</c:v>
                </c:pt>
                <c:pt idx="4289">
                  <c:v>0.15</c:v>
                </c:pt>
                <c:pt idx="4290">
                  <c:v>0.15</c:v>
                </c:pt>
                <c:pt idx="4291">
                  <c:v>0.15</c:v>
                </c:pt>
                <c:pt idx="4292">
                  <c:v>0.15</c:v>
                </c:pt>
                <c:pt idx="4293">
                  <c:v>0.15</c:v>
                </c:pt>
                <c:pt idx="4294">
                  <c:v>0.15</c:v>
                </c:pt>
                <c:pt idx="4295">
                  <c:v>0.15</c:v>
                </c:pt>
                <c:pt idx="4296">
                  <c:v>0.15</c:v>
                </c:pt>
                <c:pt idx="4297">
                  <c:v>0.15</c:v>
                </c:pt>
                <c:pt idx="4298">
                  <c:v>0.15</c:v>
                </c:pt>
                <c:pt idx="4299">
                  <c:v>0.15</c:v>
                </c:pt>
                <c:pt idx="4300">
                  <c:v>0.15</c:v>
                </c:pt>
                <c:pt idx="4301">
                  <c:v>0.15</c:v>
                </c:pt>
                <c:pt idx="4302">
                  <c:v>0.15</c:v>
                </c:pt>
                <c:pt idx="4303">
                  <c:v>0.15</c:v>
                </c:pt>
                <c:pt idx="4304">
                  <c:v>0.15</c:v>
                </c:pt>
                <c:pt idx="4305">
                  <c:v>0.15</c:v>
                </c:pt>
                <c:pt idx="4306">
                  <c:v>0.15</c:v>
                </c:pt>
                <c:pt idx="4307">
                  <c:v>0.15</c:v>
                </c:pt>
                <c:pt idx="4308">
                  <c:v>0.15</c:v>
                </c:pt>
                <c:pt idx="4309">
                  <c:v>0.15</c:v>
                </c:pt>
                <c:pt idx="4310">
                  <c:v>0.15</c:v>
                </c:pt>
                <c:pt idx="4311">
                  <c:v>0.15</c:v>
                </c:pt>
                <c:pt idx="4312">
                  <c:v>0.15</c:v>
                </c:pt>
                <c:pt idx="4313">
                  <c:v>0.15</c:v>
                </c:pt>
                <c:pt idx="4314">
                  <c:v>0.15</c:v>
                </c:pt>
                <c:pt idx="4315">
                  <c:v>0.15</c:v>
                </c:pt>
                <c:pt idx="4316">
                  <c:v>0.15</c:v>
                </c:pt>
                <c:pt idx="4317">
                  <c:v>0.15</c:v>
                </c:pt>
                <c:pt idx="4318">
                  <c:v>0.15</c:v>
                </c:pt>
                <c:pt idx="4319">
                  <c:v>0.15</c:v>
                </c:pt>
                <c:pt idx="4320">
                  <c:v>0.15</c:v>
                </c:pt>
                <c:pt idx="4321">
                  <c:v>0.15</c:v>
                </c:pt>
                <c:pt idx="4322">
                  <c:v>0.15</c:v>
                </c:pt>
                <c:pt idx="4323">
                  <c:v>0.15</c:v>
                </c:pt>
                <c:pt idx="4324">
                  <c:v>0.15</c:v>
                </c:pt>
                <c:pt idx="4325">
                  <c:v>0.15</c:v>
                </c:pt>
                <c:pt idx="4326">
                  <c:v>0.15</c:v>
                </c:pt>
                <c:pt idx="4327">
                  <c:v>0.15</c:v>
                </c:pt>
                <c:pt idx="4328">
                  <c:v>0.15</c:v>
                </c:pt>
                <c:pt idx="4329">
                  <c:v>0.15</c:v>
                </c:pt>
                <c:pt idx="4330">
                  <c:v>0.15</c:v>
                </c:pt>
                <c:pt idx="4331">
                  <c:v>0.15</c:v>
                </c:pt>
                <c:pt idx="4332">
                  <c:v>0.15</c:v>
                </c:pt>
                <c:pt idx="4333">
                  <c:v>0.15</c:v>
                </c:pt>
                <c:pt idx="4334">
                  <c:v>0.15</c:v>
                </c:pt>
                <c:pt idx="4335">
                  <c:v>0.15</c:v>
                </c:pt>
                <c:pt idx="4336">
                  <c:v>0.15</c:v>
                </c:pt>
                <c:pt idx="4337">
                  <c:v>0.15</c:v>
                </c:pt>
                <c:pt idx="4338">
                  <c:v>0.15</c:v>
                </c:pt>
                <c:pt idx="4339">
                  <c:v>0.15</c:v>
                </c:pt>
                <c:pt idx="4340">
                  <c:v>0.15</c:v>
                </c:pt>
                <c:pt idx="4341">
                  <c:v>0.15</c:v>
                </c:pt>
                <c:pt idx="4342">
                  <c:v>0.15</c:v>
                </c:pt>
                <c:pt idx="4343">
                  <c:v>0.15</c:v>
                </c:pt>
                <c:pt idx="4344">
                  <c:v>0.15</c:v>
                </c:pt>
                <c:pt idx="4345">
                  <c:v>0.15</c:v>
                </c:pt>
                <c:pt idx="4346">
                  <c:v>0.15</c:v>
                </c:pt>
                <c:pt idx="4347">
                  <c:v>0.15</c:v>
                </c:pt>
                <c:pt idx="4348">
                  <c:v>0.15</c:v>
                </c:pt>
                <c:pt idx="4349">
                  <c:v>0.15</c:v>
                </c:pt>
                <c:pt idx="4350">
                  <c:v>0.15</c:v>
                </c:pt>
                <c:pt idx="4351">
                  <c:v>0.15</c:v>
                </c:pt>
                <c:pt idx="4352">
                  <c:v>0.15</c:v>
                </c:pt>
                <c:pt idx="4353">
                  <c:v>0.15</c:v>
                </c:pt>
                <c:pt idx="4354">
                  <c:v>0.15</c:v>
                </c:pt>
                <c:pt idx="4355">
                  <c:v>0.15</c:v>
                </c:pt>
                <c:pt idx="4356">
                  <c:v>0.15</c:v>
                </c:pt>
                <c:pt idx="4357">
                  <c:v>0.15</c:v>
                </c:pt>
                <c:pt idx="4358">
                  <c:v>0.15</c:v>
                </c:pt>
                <c:pt idx="4359">
                  <c:v>0.15</c:v>
                </c:pt>
                <c:pt idx="4360">
                  <c:v>0.15</c:v>
                </c:pt>
                <c:pt idx="4361">
                  <c:v>0.15</c:v>
                </c:pt>
                <c:pt idx="4362">
                  <c:v>0.15</c:v>
                </c:pt>
                <c:pt idx="4363">
                  <c:v>0.15</c:v>
                </c:pt>
                <c:pt idx="4364">
                  <c:v>0.15</c:v>
                </c:pt>
                <c:pt idx="4365">
                  <c:v>0.15</c:v>
                </c:pt>
                <c:pt idx="4366">
                  <c:v>0.15</c:v>
                </c:pt>
                <c:pt idx="4367">
                  <c:v>0.15</c:v>
                </c:pt>
                <c:pt idx="4368">
                  <c:v>0.15</c:v>
                </c:pt>
                <c:pt idx="4369">
                  <c:v>0.15</c:v>
                </c:pt>
                <c:pt idx="4370">
                  <c:v>0.15</c:v>
                </c:pt>
                <c:pt idx="4371">
                  <c:v>0.15</c:v>
                </c:pt>
                <c:pt idx="4372">
                  <c:v>0.15</c:v>
                </c:pt>
                <c:pt idx="4373">
                  <c:v>0.15</c:v>
                </c:pt>
                <c:pt idx="4374">
                  <c:v>0.15</c:v>
                </c:pt>
                <c:pt idx="4375">
                  <c:v>0.15</c:v>
                </c:pt>
                <c:pt idx="4376">
                  <c:v>0.15</c:v>
                </c:pt>
                <c:pt idx="4377">
                  <c:v>0.15</c:v>
                </c:pt>
                <c:pt idx="4378">
                  <c:v>0.15</c:v>
                </c:pt>
                <c:pt idx="4379">
                  <c:v>0.15</c:v>
                </c:pt>
                <c:pt idx="4380">
                  <c:v>0.15</c:v>
                </c:pt>
                <c:pt idx="4381">
                  <c:v>0.15</c:v>
                </c:pt>
                <c:pt idx="4382">
                  <c:v>0.15</c:v>
                </c:pt>
                <c:pt idx="4383">
                  <c:v>0.15</c:v>
                </c:pt>
                <c:pt idx="4384">
                  <c:v>0.15</c:v>
                </c:pt>
                <c:pt idx="4385">
                  <c:v>0.15</c:v>
                </c:pt>
                <c:pt idx="4386">
                  <c:v>0.15</c:v>
                </c:pt>
                <c:pt idx="4387">
                  <c:v>0.15</c:v>
                </c:pt>
                <c:pt idx="4388">
                  <c:v>0.15</c:v>
                </c:pt>
                <c:pt idx="4389">
                  <c:v>0.15</c:v>
                </c:pt>
                <c:pt idx="4390">
                  <c:v>0.15</c:v>
                </c:pt>
                <c:pt idx="4391">
                  <c:v>0.15</c:v>
                </c:pt>
                <c:pt idx="4392">
                  <c:v>0.15</c:v>
                </c:pt>
                <c:pt idx="4393">
                  <c:v>0.15</c:v>
                </c:pt>
                <c:pt idx="4394">
                  <c:v>0.15</c:v>
                </c:pt>
                <c:pt idx="4395">
                  <c:v>0.15</c:v>
                </c:pt>
                <c:pt idx="4396">
                  <c:v>0.15</c:v>
                </c:pt>
                <c:pt idx="4397">
                  <c:v>0.15</c:v>
                </c:pt>
                <c:pt idx="4398">
                  <c:v>0.15</c:v>
                </c:pt>
                <c:pt idx="4399">
                  <c:v>0.15</c:v>
                </c:pt>
                <c:pt idx="4400">
                  <c:v>0.15</c:v>
                </c:pt>
                <c:pt idx="4401">
                  <c:v>0.15</c:v>
                </c:pt>
                <c:pt idx="4402">
                  <c:v>0.15</c:v>
                </c:pt>
                <c:pt idx="4403">
                  <c:v>0.15</c:v>
                </c:pt>
                <c:pt idx="4404">
                  <c:v>0.15</c:v>
                </c:pt>
                <c:pt idx="4405">
                  <c:v>0.15</c:v>
                </c:pt>
                <c:pt idx="4406">
                  <c:v>0.15</c:v>
                </c:pt>
                <c:pt idx="4407">
                  <c:v>0.15</c:v>
                </c:pt>
                <c:pt idx="4408">
                  <c:v>0.15</c:v>
                </c:pt>
                <c:pt idx="4409">
                  <c:v>0.15</c:v>
                </c:pt>
                <c:pt idx="4410">
                  <c:v>0.15</c:v>
                </c:pt>
                <c:pt idx="4411">
                  <c:v>0.15</c:v>
                </c:pt>
                <c:pt idx="4412">
                  <c:v>0.15</c:v>
                </c:pt>
                <c:pt idx="4413">
                  <c:v>0.15</c:v>
                </c:pt>
                <c:pt idx="4414">
                  <c:v>0.15</c:v>
                </c:pt>
                <c:pt idx="4415">
                  <c:v>0.15</c:v>
                </c:pt>
                <c:pt idx="4416">
                  <c:v>0.15</c:v>
                </c:pt>
                <c:pt idx="4417">
                  <c:v>0.15</c:v>
                </c:pt>
                <c:pt idx="4418">
                  <c:v>0.15</c:v>
                </c:pt>
                <c:pt idx="4419">
                  <c:v>0.15</c:v>
                </c:pt>
                <c:pt idx="4420">
                  <c:v>0.15</c:v>
                </c:pt>
                <c:pt idx="4421">
                  <c:v>0.15</c:v>
                </c:pt>
                <c:pt idx="4422">
                  <c:v>0.15</c:v>
                </c:pt>
                <c:pt idx="4423">
                  <c:v>0.15</c:v>
                </c:pt>
                <c:pt idx="4424">
                  <c:v>0.15</c:v>
                </c:pt>
                <c:pt idx="4425">
                  <c:v>0.15</c:v>
                </c:pt>
                <c:pt idx="4426">
                  <c:v>0.15</c:v>
                </c:pt>
                <c:pt idx="4427">
                  <c:v>0.15</c:v>
                </c:pt>
                <c:pt idx="4428">
                  <c:v>0.15</c:v>
                </c:pt>
                <c:pt idx="4429">
                  <c:v>0.15</c:v>
                </c:pt>
                <c:pt idx="4430">
                  <c:v>0.15</c:v>
                </c:pt>
                <c:pt idx="4431">
                  <c:v>0.15</c:v>
                </c:pt>
                <c:pt idx="4432">
                  <c:v>0.15</c:v>
                </c:pt>
                <c:pt idx="4433">
                  <c:v>0.15</c:v>
                </c:pt>
                <c:pt idx="4434">
                  <c:v>0.15</c:v>
                </c:pt>
                <c:pt idx="4435">
                  <c:v>0.15</c:v>
                </c:pt>
                <c:pt idx="4436">
                  <c:v>0.15</c:v>
                </c:pt>
                <c:pt idx="4437">
                  <c:v>0.15</c:v>
                </c:pt>
                <c:pt idx="4438">
                  <c:v>0.15</c:v>
                </c:pt>
                <c:pt idx="4439">
                  <c:v>0.15</c:v>
                </c:pt>
                <c:pt idx="4440">
                  <c:v>0.15</c:v>
                </c:pt>
                <c:pt idx="4441">
                  <c:v>0.15</c:v>
                </c:pt>
                <c:pt idx="4442">
                  <c:v>0.15</c:v>
                </c:pt>
                <c:pt idx="4443">
                  <c:v>0.15</c:v>
                </c:pt>
                <c:pt idx="4444">
                  <c:v>0.15</c:v>
                </c:pt>
                <c:pt idx="4445">
                  <c:v>0.15</c:v>
                </c:pt>
                <c:pt idx="4446">
                  <c:v>0.15</c:v>
                </c:pt>
                <c:pt idx="4447">
                  <c:v>0.15</c:v>
                </c:pt>
                <c:pt idx="4448">
                  <c:v>0.15</c:v>
                </c:pt>
                <c:pt idx="4449">
                  <c:v>0.15</c:v>
                </c:pt>
                <c:pt idx="4450">
                  <c:v>0.15</c:v>
                </c:pt>
                <c:pt idx="4451">
                  <c:v>0.15</c:v>
                </c:pt>
                <c:pt idx="4452">
                  <c:v>0.15</c:v>
                </c:pt>
                <c:pt idx="4453">
                  <c:v>0.15</c:v>
                </c:pt>
                <c:pt idx="4454">
                  <c:v>0.15</c:v>
                </c:pt>
                <c:pt idx="4455">
                  <c:v>0.15</c:v>
                </c:pt>
                <c:pt idx="4456">
                  <c:v>0.15</c:v>
                </c:pt>
                <c:pt idx="4457">
                  <c:v>0.15</c:v>
                </c:pt>
                <c:pt idx="4458">
                  <c:v>0.15</c:v>
                </c:pt>
                <c:pt idx="4459">
                  <c:v>0.15</c:v>
                </c:pt>
                <c:pt idx="4460">
                  <c:v>0.15</c:v>
                </c:pt>
                <c:pt idx="4461">
                  <c:v>0.15</c:v>
                </c:pt>
                <c:pt idx="4462">
                  <c:v>0.15</c:v>
                </c:pt>
                <c:pt idx="4463">
                  <c:v>0.15</c:v>
                </c:pt>
                <c:pt idx="4464">
                  <c:v>0.15</c:v>
                </c:pt>
                <c:pt idx="4465">
                  <c:v>0.15</c:v>
                </c:pt>
                <c:pt idx="4466">
                  <c:v>0.15</c:v>
                </c:pt>
                <c:pt idx="4467">
                  <c:v>0.15</c:v>
                </c:pt>
                <c:pt idx="4468">
                  <c:v>0.15</c:v>
                </c:pt>
                <c:pt idx="4469">
                  <c:v>0.15</c:v>
                </c:pt>
                <c:pt idx="4470">
                  <c:v>0.15</c:v>
                </c:pt>
                <c:pt idx="4471">
                  <c:v>0.15</c:v>
                </c:pt>
                <c:pt idx="4472">
                  <c:v>0.15</c:v>
                </c:pt>
                <c:pt idx="4473">
                  <c:v>0.15</c:v>
                </c:pt>
                <c:pt idx="4474">
                  <c:v>0.15</c:v>
                </c:pt>
                <c:pt idx="4475">
                  <c:v>0.15</c:v>
                </c:pt>
                <c:pt idx="4476">
                  <c:v>0.15</c:v>
                </c:pt>
                <c:pt idx="4477">
                  <c:v>0.15</c:v>
                </c:pt>
                <c:pt idx="4478">
                  <c:v>0.15</c:v>
                </c:pt>
                <c:pt idx="4479">
                  <c:v>0.15</c:v>
                </c:pt>
                <c:pt idx="4480">
                  <c:v>0.15</c:v>
                </c:pt>
                <c:pt idx="4481">
                  <c:v>0.15</c:v>
                </c:pt>
                <c:pt idx="4482">
                  <c:v>0.15</c:v>
                </c:pt>
                <c:pt idx="4483">
                  <c:v>0.15</c:v>
                </c:pt>
                <c:pt idx="4484">
                  <c:v>0.15</c:v>
                </c:pt>
                <c:pt idx="4485">
                  <c:v>0.15</c:v>
                </c:pt>
                <c:pt idx="4486">
                  <c:v>0.15</c:v>
                </c:pt>
                <c:pt idx="4487">
                  <c:v>0.15</c:v>
                </c:pt>
                <c:pt idx="4488">
                  <c:v>0.15</c:v>
                </c:pt>
                <c:pt idx="4489">
                  <c:v>0.15</c:v>
                </c:pt>
                <c:pt idx="4490">
                  <c:v>0.15</c:v>
                </c:pt>
                <c:pt idx="4491">
                  <c:v>0.15</c:v>
                </c:pt>
                <c:pt idx="4492">
                  <c:v>0.15</c:v>
                </c:pt>
                <c:pt idx="4493">
                  <c:v>0.15</c:v>
                </c:pt>
                <c:pt idx="4494">
                  <c:v>0.15</c:v>
                </c:pt>
                <c:pt idx="4495">
                  <c:v>0.15</c:v>
                </c:pt>
                <c:pt idx="4496">
                  <c:v>0.15</c:v>
                </c:pt>
                <c:pt idx="4497">
                  <c:v>0.15</c:v>
                </c:pt>
                <c:pt idx="4498">
                  <c:v>0.15</c:v>
                </c:pt>
                <c:pt idx="4499">
                  <c:v>0.15</c:v>
                </c:pt>
                <c:pt idx="4500">
                  <c:v>0.15</c:v>
                </c:pt>
                <c:pt idx="4501">
                  <c:v>0.15</c:v>
                </c:pt>
                <c:pt idx="4502">
                  <c:v>0.15</c:v>
                </c:pt>
                <c:pt idx="4503">
                  <c:v>0.15</c:v>
                </c:pt>
                <c:pt idx="4504">
                  <c:v>0.15</c:v>
                </c:pt>
                <c:pt idx="4505">
                  <c:v>0.15</c:v>
                </c:pt>
                <c:pt idx="4506">
                  <c:v>0.15</c:v>
                </c:pt>
                <c:pt idx="4507">
                  <c:v>0.15</c:v>
                </c:pt>
                <c:pt idx="4508">
                  <c:v>0.15</c:v>
                </c:pt>
                <c:pt idx="4509">
                  <c:v>0.15</c:v>
                </c:pt>
                <c:pt idx="4510">
                  <c:v>0.15</c:v>
                </c:pt>
                <c:pt idx="4511">
                  <c:v>0.15</c:v>
                </c:pt>
                <c:pt idx="4512">
                  <c:v>0.15</c:v>
                </c:pt>
                <c:pt idx="4513">
                  <c:v>0.15</c:v>
                </c:pt>
                <c:pt idx="4514">
                  <c:v>0.15</c:v>
                </c:pt>
                <c:pt idx="4515">
                  <c:v>0.15</c:v>
                </c:pt>
                <c:pt idx="4516">
                  <c:v>0.15</c:v>
                </c:pt>
                <c:pt idx="4517">
                  <c:v>0.15</c:v>
                </c:pt>
                <c:pt idx="4518">
                  <c:v>0.15</c:v>
                </c:pt>
                <c:pt idx="4519">
                  <c:v>0.15</c:v>
                </c:pt>
                <c:pt idx="4520">
                  <c:v>0.15</c:v>
                </c:pt>
                <c:pt idx="4521">
                  <c:v>0.15</c:v>
                </c:pt>
                <c:pt idx="4522">
                  <c:v>0.15</c:v>
                </c:pt>
                <c:pt idx="4523">
                  <c:v>0.15</c:v>
                </c:pt>
                <c:pt idx="4524">
                  <c:v>0.15</c:v>
                </c:pt>
                <c:pt idx="4525">
                  <c:v>0.15</c:v>
                </c:pt>
                <c:pt idx="4526">
                  <c:v>0.15</c:v>
                </c:pt>
                <c:pt idx="4527">
                  <c:v>0.15</c:v>
                </c:pt>
                <c:pt idx="4528">
                  <c:v>0.15</c:v>
                </c:pt>
                <c:pt idx="4529">
                  <c:v>0.15</c:v>
                </c:pt>
                <c:pt idx="4530">
                  <c:v>0.15</c:v>
                </c:pt>
                <c:pt idx="4531">
                  <c:v>0.15</c:v>
                </c:pt>
                <c:pt idx="4532">
                  <c:v>0.15</c:v>
                </c:pt>
                <c:pt idx="4533">
                  <c:v>0.15</c:v>
                </c:pt>
                <c:pt idx="4534">
                  <c:v>0.15</c:v>
                </c:pt>
                <c:pt idx="4535">
                  <c:v>0.15</c:v>
                </c:pt>
                <c:pt idx="4536">
                  <c:v>0.15</c:v>
                </c:pt>
                <c:pt idx="4537">
                  <c:v>0.15</c:v>
                </c:pt>
                <c:pt idx="4538">
                  <c:v>0.15</c:v>
                </c:pt>
                <c:pt idx="4539">
                  <c:v>0.15</c:v>
                </c:pt>
                <c:pt idx="4540">
                  <c:v>0.15</c:v>
                </c:pt>
                <c:pt idx="4541">
                  <c:v>0.15</c:v>
                </c:pt>
                <c:pt idx="4542">
                  <c:v>0.15</c:v>
                </c:pt>
                <c:pt idx="4543">
                  <c:v>0.15</c:v>
                </c:pt>
                <c:pt idx="4544">
                  <c:v>0.15</c:v>
                </c:pt>
                <c:pt idx="4545">
                  <c:v>0.15</c:v>
                </c:pt>
                <c:pt idx="4546">
                  <c:v>0.15</c:v>
                </c:pt>
                <c:pt idx="4547">
                  <c:v>0.15</c:v>
                </c:pt>
                <c:pt idx="4548">
                  <c:v>0.15</c:v>
                </c:pt>
                <c:pt idx="4549">
                  <c:v>0.15</c:v>
                </c:pt>
                <c:pt idx="4550">
                  <c:v>0.15</c:v>
                </c:pt>
                <c:pt idx="4551">
                  <c:v>0.15</c:v>
                </c:pt>
                <c:pt idx="4552">
                  <c:v>0.15</c:v>
                </c:pt>
                <c:pt idx="4553">
                  <c:v>0.15</c:v>
                </c:pt>
                <c:pt idx="4554">
                  <c:v>0.15</c:v>
                </c:pt>
                <c:pt idx="4555">
                  <c:v>0.15</c:v>
                </c:pt>
                <c:pt idx="4556">
                  <c:v>0.15</c:v>
                </c:pt>
                <c:pt idx="4557">
                  <c:v>0.15</c:v>
                </c:pt>
                <c:pt idx="4558">
                  <c:v>0.15</c:v>
                </c:pt>
                <c:pt idx="4559">
                  <c:v>0.15</c:v>
                </c:pt>
                <c:pt idx="4560">
                  <c:v>0.15</c:v>
                </c:pt>
                <c:pt idx="4561">
                  <c:v>0.15</c:v>
                </c:pt>
                <c:pt idx="4562">
                  <c:v>0.15</c:v>
                </c:pt>
                <c:pt idx="4563">
                  <c:v>0.15</c:v>
                </c:pt>
                <c:pt idx="4564">
                  <c:v>0.15</c:v>
                </c:pt>
                <c:pt idx="4565">
                  <c:v>0.15</c:v>
                </c:pt>
                <c:pt idx="4566">
                  <c:v>0.15</c:v>
                </c:pt>
                <c:pt idx="4567">
                  <c:v>0.15</c:v>
                </c:pt>
                <c:pt idx="4568">
                  <c:v>0.15</c:v>
                </c:pt>
                <c:pt idx="4569">
                  <c:v>0.15</c:v>
                </c:pt>
                <c:pt idx="4570">
                  <c:v>0.15</c:v>
                </c:pt>
                <c:pt idx="4571">
                  <c:v>0.15</c:v>
                </c:pt>
                <c:pt idx="4572">
                  <c:v>0.15</c:v>
                </c:pt>
                <c:pt idx="4573">
                  <c:v>0.15</c:v>
                </c:pt>
                <c:pt idx="4574">
                  <c:v>0.15</c:v>
                </c:pt>
                <c:pt idx="4575">
                  <c:v>0.15</c:v>
                </c:pt>
                <c:pt idx="4576">
                  <c:v>0.15</c:v>
                </c:pt>
                <c:pt idx="4577">
                  <c:v>0.15</c:v>
                </c:pt>
                <c:pt idx="4578">
                  <c:v>0.15</c:v>
                </c:pt>
                <c:pt idx="4579">
                  <c:v>0.15</c:v>
                </c:pt>
                <c:pt idx="4580">
                  <c:v>0.15</c:v>
                </c:pt>
                <c:pt idx="4581">
                  <c:v>0.15</c:v>
                </c:pt>
                <c:pt idx="4582">
                  <c:v>0.15</c:v>
                </c:pt>
                <c:pt idx="4583">
                  <c:v>0.15</c:v>
                </c:pt>
                <c:pt idx="4584">
                  <c:v>0.15</c:v>
                </c:pt>
                <c:pt idx="4585">
                  <c:v>0.15</c:v>
                </c:pt>
                <c:pt idx="4586">
                  <c:v>0.15</c:v>
                </c:pt>
                <c:pt idx="4587">
                  <c:v>0.15</c:v>
                </c:pt>
                <c:pt idx="4588">
                  <c:v>0.15</c:v>
                </c:pt>
                <c:pt idx="4589">
                  <c:v>0.15</c:v>
                </c:pt>
                <c:pt idx="4590">
                  <c:v>0.15</c:v>
                </c:pt>
                <c:pt idx="4591">
                  <c:v>0.15</c:v>
                </c:pt>
                <c:pt idx="4592">
                  <c:v>0.15</c:v>
                </c:pt>
                <c:pt idx="4593">
                  <c:v>0.15</c:v>
                </c:pt>
                <c:pt idx="4594">
                  <c:v>0.15</c:v>
                </c:pt>
                <c:pt idx="4595">
                  <c:v>0.15</c:v>
                </c:pt>
                <c:pt idx="4596">
                  <c:v>0.15</c:v>
                </c:pt>
                <c:pt idx="4597">
                  <c:v>0.15</c:v>
                </c:pt>
                <c:pt idx="4598">
                  <c:v>0.15</c:v>
                </c:pt>
                <c:pt idx="4599">
                  <c:v>0.15</c:v>
                </c:pt>
                <c:pt idx="4600">
                  <c:v>0.15</c:v>
                </c:pt>
                <c:pt idx="4601">
                  <c:v>0.15</c:v>
                </c:pt>
                <c:pt idx="4602">
                  <c:v>0.15</c:v>
                </c:pt>
                <c:pt idx="4603">
                  <c:v>0.15</c:v>
                </c:pt>
                <c:pt idx="4604">
                  <c:v>0.15</c:v>
                </c:pt>
                <c:pt idx="4605">
                  <c:v>0.15</c:v>
                </c:pt>
                <c:pt idx="4606">
                  <c:v>0.15</c:v>
                </c:pt>
                <c:pt idx="4607">
                  <c:v>0.15</c:v>
                </c:pt>
                <c:pt idx="4608">
                  <c:v>0.15</c:v>
                </c:pt>
                <c:pt idx="4609">
                  <c:v>0.15</c:v>
                </c:pt>
                <c:pt idx="4610">
                  <c:v>0.15</c:v>
                </c:pt>
                <c:pt idx="4611">
                  <c:v>0.15</c:v>
                </c:pt>
                <c:pt idx="4612">
                  <c:v>0.15</c:v>
                </c:pt>
                <c:pt idx="4613">
                  <c:v>0.15</c:v>
                </c:pt>
                <c:pt idx="4614">
                  <c:v>0.15</c:v>
                </c:pt>
                <c:pt idx="4615">
                  <c:v>0.15</c:v>
                </c:pt>
                <c:pt idx="4616">
                  <c:v>0.15</c:v>
                </c:pt>
                <c:pt idx="4617">
                  <c:v>0.15</c:v>
                </c:pt>
                <c:pt idx="4618">
                  <c:v>0.15</c:v>
                </c:pt>
                <c:pt idx="4619">
                  <c:v>0.15</c:v>
                </c:pt>
                <c:pt idx="4620">
                  <c:v>0.15</c:v>
                </c:pt>
                <c:pt idx="4621">
                  <c:v>0.15</c:v>
                </c:pt>
                <c:pt idx="4622">
                  <c:v>0.15</c:v>
                </c:pt>
                <c:pt idx="4623">
                  <c:v>0.15</c:v>
                </c:pt>
                <c:pt idx="4624">
                  <c:v>0.15</c:v>
                </c:pt>
                <c:pt idx="4625">
                  <c:v>0.15</c:v>
                </c:pt>
                <c:pt idx="4626">
                  <c:v>0.15</c:v>
                </c:pt>
                <c:pt idx="4627">
                  <c:v>0.15</c:v>
                </c:pt>
                <c:pt idx="4628">
                  <c:v>0.15</c:v>
                </c:pt>
                <c:pt idx="4629">
                  <c:v>0.15</c:v>
                </c:pt>
                <c:pt idx="4630">
                  <c:v>0.15</c:v>
                </c:pt>
                <c:pt idx="4631">
                  <c:v>0.15</c:v>
                </c:pt>
                <c:pt idx="4632">
                  <c:v>0.15</c:v>
                </c:pt>
                <c:pt idx="4633">
                  <c:v>0.15</c:v>
                </c:pt>
                <c:pt idx="4634">
                  <c:v>0.15</c:v>
                </c:pt>
                <c:pt idx="4635">
                  <c:v>0.15</c:v>
                </c:pt>
                <c:pt idx="4636">
                  <c:v>0.15</c:v>
                </c:pt>
                <c:pt idx="4637">
                  <c:v>0.15</c:v>
                </c:pt>
                <c:pt idx="4638">
                  <c:v>0.15</c:v>
                </c:pt>
                <c:pt idx="4639">
                  <c:v>0.15</c:v>
                </c:pt>
                <c:pt idx="4640">
                  <c:v>0.15</c:v>
                </c:pt>
                <c:pt idx="4641">
                  <c:v>0.15</c:v>
                </c:pt>
                <c:pt idx="4642">
                  <c:v>0.15</c:v>
                </c:pt>
                <c:pt idx="4643">
                  <c:v>0.15</c:v>
                </c:pt>
                <c:pt idx="4644">
                  <c:v>0.15</c:v>
                </c:pt>
                <c:pt idx="4645">
                  <c:v>0.15</c:v>
                </c:pt>
                <c:pt idx="4646">
                  <c:v>0.15</c:v>
                </c:pt>
                <c:pt idx="4647">
                  <c:v>0.15</c:v>
                </c:pt>
                <c:pt idx="4648">
                  <c:v>0.15</c:v>
                </c:pt>
                <c:pt idx="4649">
                  <c:v>0.15</c:v>
                </c:pt>
                <c:pt idx="4650">
                  <c:v>0.15</c:v>
                </c:pt>
                <c:pt idx="4651">
                  <c:v>0.15</c:v>
                </c:pt>
                <c:pt idx="4652">
                  <c:v>0.15</c:v>
                </c:pt>
                <c:pt idx="4653">
                  <c:v>0.15</c:v>
                </c:pt>
                <c:pt idx="4654">
                  <c:v>0.15</c:v>
                </c:pt>
                <c:pt idx="4655">
                  <c:v>0.15</c:v>
                </c:pt>
                <c:pt idx="4656">
                  <c:v>0.15</c:v>
                </c:pt>
                <c:pt idx="4657">
                  <c:v>0.15</c:v>
                </c:pt>
                <c:pt idx="4658">
                  <c:v>0.15</c:v>
                </c:pt>
                <c:pt idx="4659">
                  <c:v>0.15</c:v>
                </c:pt>
                <c:pt idx="4660">
                  <c:v>0.15</c:v>
                </c:pt>
                <c:pt idx="4661">
                  <c:v>0.15</c:v>
                </c:pt>
                <c:pt idx="4662">
                  <c:v>0.15</c:v>
                </c:pt>
                <c:pt idx="4663">
                  <c:v>0.15</c:v>
                </c:pt>
                <c:pt idx="4664">
                  <c:v>0.15</c:v>
                </c:pt>
                <c:pt idx="4665">
                  <c:v>0.15</c:v>
                </c:pt>
                <c:pt idx="4666">
                  <c:v>0.15</c:v>
                </c:pt>
                <c:pt idx="4667">
                  <c:v>0.15</c:v>
                </c:pt>
                <c:pt idx="4668">
                  <c:v>0.15</c:v>
                </c:pt>
                <c:pt idx="4669">
                  <c:v>0.15</c:v>
                </c:pt>
                <c:pt idx="4670">
                  <c:v>0.15</c:v>
                </c:pt>
                <c:pt idx="4671">
                  <c:v>0.15</c:v>
                </c:pt>
                <c:pt idx="4672">
                  <c:v>0.15</c:v>
                </c:pt>
                <c:pt idx="4673">
                  <c:v>0.15</c:v>
                </c:pt>
                <c:pt idx="4674">
                  <c:v>0.15</c:v>
                </c:pt>
                <c:pt idx="4675">
                  <c:v>0.15</c:v>
                </c:pt>
                <c:pt idx="4676">
                  <c:v>0.15</c:v>
                </c:pt>
                <c:pt idx="4677">
                  <c:v>0.15</c:v>
                </c:pt>
                <c:pt idx="4678">
                  <c:v>0.15</c:v>
                </c:pt>
                <c:pt idx="4679">
                  <c:v>0.15</c:v>
                </c:pt>
                <c:pt idx="4680">
                  <c:v>0.15</c:v>
                </c:pt>
                <c:pt idx="4681">
                  <c:v>0.15</c:v>
                </c:pt>
                <c:pt idx="4682">
                  <c:v>0.15</c:v>
                </c:pt>
                <c:pt idx="4683">
                  <c:v>0.15</c:v>
                </c:pt>
                <c:pt idx="4684">
                  <c:v>0.15</c:v>
                </c:pt>
                <c:pt idx="4685">
                  <c:v>0.15</c:v>
                </c:pt>
                <c:pt idx="4686">
                  <c:v>0.15</c:v>
                </c:pt>
                <c:pt idx="4687">
                  <c:v>0.15</c:v>
                </c:pt>
                <c:pt idx="4688">
                  <c:v>0.15</c:v>
                </c:pt>
                <c:pt idx="4689">
                  <c:v>0.15</c:v>
                </c:pt>
                <c:pt idx="4690">
                  <c:v>0.15</c:v>
                </c:pt>
                <c:pt idx="4691">
                  <c:v>0.15</c:v>
                </c:pt>
                <c:pt idx="4692">
                  <c:v>0.15</c:v>
                </c:pt>
                <c:pt idx="4693">
                  <c:v>0.15</c:v>
                </c:pt>
                <c:pt idx="4694">
                  <c:v>0.15</c:v>
                </c:pt>
                <c:pt idx="4695">
                  <c:v>0.15</c:v>
                </c:pt>
                <c:pt idx="4696">
                  <c:v>0.15</c:v>
                </c:pt>
                <c:pt idx="4697">
                  <c:v>0.15</c:v>
                </c:pt>
                <c:pt idx="4698">
                  <c:v>0.15</c:v>
                </c:pt>
                <c:pt idx="4699">
                  <c:v>0.15</c:v>
                </c:pt>
                <c:pt idx="4700">
                  <c:v>0.15</c:v>
                </c:pt>
                <c:pt idx="4701">
                  <c:v>0.15</c:v>
                </c:pt>
                <c:pt idx="4702">
                  <c:v>0.15</c:v>
                </c:pt>
                <c:pt idx="4703">
                  <c:v>0.15</c:v>
                </c:pt>
                <c:pt idx="4704">
                  <c:v>0.15</c:v>
                </c:pt>
                <c:pt idx="4705">
                  <c:v>0.15</c:v>
                </c:pt>
                <c:pt idx="4706">
                  <c:v>0.15</c:v>
                </c:pt>
                <c:pt idx="4707">
                  <c:v>0.15</c:v>
                </c:pt>
                <c:pt idx="4708">
                  <c:v>0.15</c:v>
                </c:pt>
                <c:pt idx="4709">
                  <c:v>0.15</c:v>
                </c:pt>
                <c:pt idx="4710">
                  <c:v>0.15</c:v>
                </c:pt>
                <c:pt idx="4711">
                  <c:v>0.15</c:v>
                </c:pt>
                <c:pt idx="4712">
                  <c:v>0.15</c:v>
                </c:pt>
                <c:pt idx="4713">
                  <c:v>0.15</c:v>
                </c:pt>
                <c:pt idx="4714">
                  <c:v>0.15</c:v>
                </c:pt>
                <c:pt idx="4715">
                  <c:v>0.15</c:v>
                </c:pt>
                <c:pt idx="4716">
                  <c:v>0.15</c:v>
                </c:pt>
                <c:pt idx="4717">
                  <c:v>0.15</c:v>
                </c:pt>
                <c:pt idx="4718">
                  <c:v>0.15</c:v>
                </c:pt>
                <c:pt idx="4719">
                  <c:v>0.15</c:v>
                </c:pt>
                <c:pt idx="4720">
                  <c:v>0.15</c:v>
                </c:pt>
                <c:pt idx="4721">
                  <c:v>0.15</c:v>
                </c:pt>
                <c:pt idx="4722">
                  <c:v>0.15</c:v>
                </c:pt>
                <c:pt idx="4723">
                  <c:v>0.15</c:v>
                </c:pt>
                <c:pt idx="4724">
                  <c:v>0.15</c:v>
                </c:pt>
                <c:pt idx="4725">
                  <c:v>0.15</c:v>
                </c:pt>
                <c:pt idx="4726">
                  <c:v>0.15</c:v>
                </c:pt>
                <c:pt idx="4727">
                  <c:v>0.15</c:v>
                </c:pt>
                <c:pt idx="4728">
                  <c:v>0.15</c:v>
                </c:pt>
                <c:pt idx="4729">
                  <c:v>0.15</c:v>
                </c:pt>
                <c:pt idx="4730">
                  <c:v>0.15</c:v>
                </c:pt>
                <c:pt idx="4731">
                  <c:v>0.15</c:v>
                </c:pt>
                <c:pt idx="4732">
                  <c:v>0.15</c:v>
                </c:pt>
                <c:pt idx="4733">
                  <c:v>0.15</c:v>
                </c:pt>
                <c:pt idx="4734">
                  <c:v>0.15</c:v>
                </c:pt>
                <c:pt idx="4735">
                  <c:v>0.15</c:v>
                </c:pt>
                <c:pt idx="4736">
                  <c:v>0.15</c:v>
                </c:pt>
                <c:pt idx="4737">
                  <c:v>0.15</c:v>
                </c:pt>
                <c:pt idx="4738">
                  <c:v>0.15</c:v>
                </c:pt>
                <c:pt idx="4739">
                  <c:v>0.15</c:v>
                </c:pt>
                <c:pt idx="4740">
                  <c:v>0.15</c:v>
                </c:pt>
                <c:pt idx="4741">
                  <c:v>0.15</c:v>
                </c:pt>
                <c:pt idx="4742">
                  <c:v>0.15</c:v>
                </c:pt>
                <c:pt idx="4743">
                  <c:v>0.15</c:v>
                </c:pt>
                <c:pt idx="4744">
                  <c:v>0.15</c:v>
                </c:pt>
                <c:pt idx="4745">
                  <c:v>0.15</c:v>
                </c:pt>
                <c:pt idx="4746">
                  <c:v>0.15</c:v>
                </c:pt>
                <c:pt idx="4747">
                  <c:v>0.15</c:v>
                </c:pt>
                <c:pt idx="4748">
                  <c:v>0.15</c:v>
                </c:pt>
                <c:pt idx="4749">
                  <c:v>0.15</c:v>
                </c:pt>
                <c:pt idx="4750">
                  <c:v>0.15</c:v>
                </c:pt>
                <c:pt idx="4751">
                  <c:v>0.15</c:v>
                </c:pt>
                <c:pt idx="4752">
                  <c:v>0.15</c:v>
                </c:pt>
                <c:pt idx="4753">
                  <c:v>0.15</c:v>
                </c:pt>
                <c:pt idx="4754">
                  <c:v>0.15</c:v>
                </c:pt>
                <c:pt idx="4755">
                  <c:v>0.15</c:v>
                </c:pt>
                <c:pt idx="4756">
                  <c:v>0.15</c:v>
                </c:pt>
                <c:pt idx="4757">
                  <c:v>0.15</c:v>
                </c:pt>
                <c:pt idx="4758">
                  <c:v>0.15</c:v>
                </c:pt>
                <c:pt idx="4759">
                  <c:v>0.15</c:v>
                </c:pt>
                <c:pt idx="4760">
                  <c:v>0.15</c:v>
                </c:pt>
                <c:pt idx="4761">
                  <c:v>0.15</c:v>
                </c:pt>
                <c:pt idx="4762">
                  <c:v>0.15</c:v>
                </c:pt>
                <c:pt idx="4763">
                  <c:v>0.15</c:v>
                </c:pt>
                <c:pt idx="4764">
                  <c:v>0.15</c:v>
                </c:pt>
                <c:pt idx="4765">
                  <c:v>0.15</c:v>
                </c:pt>
                <c:pt idx="4766">
                  <c:v>0.15</c:v>
                </c:pt>
                <c:pt idx="4767">
                  <c:v>0.15</c:v>
                </c:pt>
                <c:pt idx="4768">
                  <c:v>0.15</c:v>
                </c:pt>
                <c:pt idx="4769">
                  <c:v>0.15</c:v>
                </c:pt>
                <c:pt idx="4770">
                  <c:v>0.15</c:v>
                </c:pt>
                <c:pt idx="4771">
                  <c:v>0.15</c:v>
                </c:pt>
                <c:pt idx="4772">
                  <c:v>0.15</c:v>
                </c:pt>
                <c:pt idx="4773">
                  <c:v>0.15</c:v>
                </c:pt>
                <c:pt idx="4774">
                  <c:v>0.15</c:v>
                </c:pt>
                <c:pt idx="4775">
                  <c:v>0.15</c:v>
                </c:pt>
                <c:pt idx="4776">
                  <c:v>0.15</c:v>
                </c:pt>
                <c:pt idx="4777">
                  <c:v>0.15</c:v>
                </c:pt>
                <c:pt idx="4778">
                  <c:v>0.15</c:v>
                </c:pt>
                <c:pt idx="4779">
                  <c:v>0.15</c:v>
                </c:pt>
                <c:pt idx="4780">
                  <c:v>0.15</c:v>
                </c:pt>
                <c:pt idx="4781">
                  <c:v>0.15</c:v>
                </c:pt>
                <c:pt idx="4782">
                  <c:v>0.15</c:v>
                </c:pt>
                <c:pt idx="4783">
                  <c:v>0.15</c:v>
                </c:pt>
                <c:pt idx="4784">
                  <c:v>0.15</c:v>
                </c:pt>
                <c:pt idx="4785">
                  <c:v>0.15</c:v>
                </c:pt>
                <c:pt idx="4786">
                  <c:v>0.15</c:v>
                </c:pt>
                <c:pt idx="4787">
                  <c:v>0.15</c:v>
                </c:pt>
                <c:pt idx="4788">
                  <c:v>0.15</c:v>
                </c:pt>
                <c:pt idx="4789">
                  <c:v>0.15</c:v>
                </c:pt>
                <c:pt idx="4790">
                  <c:v>0.15</c:v>
                </c:pt>
                <c:pt idx="4791">
                  <c:v>0.15</c:v>
                </c:pt>
                <c:pt idx="4792">
                  <c:v>0.15</c:v>
                </c:pt>
                <c:pt idx="4793">
                  <c:v>0.15</c:v>
                </c:pt>
                <c:pt idx="4794">
                  <c:v>0.15</c:v>
                </c:pt>
                <c:pt idx="4795">
                  <c:v>0.15</c:v>
                </c:pt>
                <c:pt idx="4796">
                  <c:v>0.15</c:v>
                </c:pt>
                <c:pt idx="4797">
                  <c:v>0.15</c:v>
                </c:pt>
                <c:pt idx="4798">
                  <c:v>0.15</c:v>
                </c:pt>
                <c:pt idx="4799">
                  <c:v>0.15</c:v>
                </c:pt>
                <c:pt idx="4800">
                  <c:v>0.15</c:v>
                </c:pt>
                <c:pt idx="4801">
                  <c:v>0.15</c:v>
                </c:pt>
                <c:pt idx="4802">
                  <c:v>0.15</c:v>
                </c:pt>
                <c:pt idx="4803">
                  <c:v>0.15</c:v>
                </c:pt>
                <c:pt idx="4804">
                  <c:v>0.15</c:v>
                </c:pt>
                <c:pt idx="4805">
                  <c:v>0.15</c:v>
                </c:pt>
                <c:pt idx="4806">
                  <c:v>0.15</c:v>
                </c:pt>
                <c:pt idx="4807">
                  <c:v>0.15</c:v>
                </c:pt>
                <c:pt idx="4808">
                  <c:v>0.15</c:v>
                </c:pt>
                <c:pt idx="4809">
                  <c:v>0.15</c:v>
                </c:pt>
                <c:pt idx="4810">
                  <c:v>0.15</c:v>
                </c:pt>
                <c:pt idx="4811">
                  <c:v>0.15</c:v>
                </c:pt>
                <c:pt idx="4812">
                  <c:v>0.15</c:v>
                </c:pt>
                <c:pt idx="4813">
                  <c:v>0.15</c:v>
                </c:pt>
                <c:pt idx="4814">
                  <c:v>0.15</c:v>
                </c:pt>
                <c:pt idx="4815">
                  <c:v>0.15</c:v>
                </c:pt>
                <c:pt idx="4816">
                  <c:v>0.15</c:v>
                </c:pt>
                <c:pt idx="4817">
                  <c:v>0.15</c:v>
                </c:pt>
                <c:pt idx="4818">
                  <c:v>0.15</c:v>
                </c:pt>
                <c:pt idx="4819">
                  <c:v>0.15</c:v>
                </c:pt>
                <c:pt idx="4820">
                  <c:v>0.15</c:v>
                </c:pt>
                <c:pt idx="4821">
                  <c:v>0.15</c:v>
                </c:pt>
                <c:pt idx="4822">
                  <c:v>0.15</c:v>
                </c:pt>
                <c:pt idx="4823">
                  <c:v>0.15</c:v>
                </c:pt>
                <c:pt idx="4824">
                  <c:v>0.15</c:v>
                </c:pt>
                <c:pt idx="4825">
                  <c:v>0.15</c:v>
                </c:pt>
                <c:pt idx="4826">
                  <c:v>0.15</c:v>
                </c:pt>
                <c:pt idx="4827">
                  <c:v>0.15</c:v>
                </c:pt>
                <c:pt idx="4828">
                  <c:v>0.15</c:v>
                </c:pt>
                <c:pt idx="4829">
                  <c:v>0.15</c:v>
                </c:pt>
                <c:pt idx="4830">
                  <c:v>0.15</c:v>
                </c:pt>
                <c:pt idx="4831">
                  <c:v>0.15</c:v>
                </c:pt>
                <c:pt idx="4832">
                  <c:v>0.15</c:v>
                </c:pt>
                <c:pt idx="4833">
                  <c:v>0.15</c:v>
                </c:pt>
                <c:pt idx="4834">
                  <c:v>0.15</c:v>
                </c:pt>
                <c:pt idx="4835">
                  <c:v>0.15</c:v>
                </c:pt>
                <c:pt idx="4836">
                  <c:v>0.15</c:v>
                </c:pt>
                <c:pt idx="4837">
                  <c:v>0.15</c:v>
                </c:pt>
                <c:pt idx="4838">
                  <c:v>0.15</c:v>
                </c:pt>
                <c:pt idx="4839">
                  <c:v>0.15</c:v>
                </c:pt>
                <c:pt idx="4840">
                  <c:v>0.15</c:v>
                </c:pt>
                <c:pt idx="4841">
                  <c:v>0.15</c:v>
                </c:pt>
                <c:pt idx="4842">
                  <c:v>0.15</c:v>
                </c:pt>
                <c:pt idx="4843">
                  <c:v>0.15</c:v>
                </c:pt>
                <c:pt idx="4844">
                  <c:v>0.15</c:v>
                </c:pt>
                <c:pt idx="4845">
                  <c:v>0.15</c:v>
                </c:pt>
                <c:pt idx="4846">
                  <c:v>0.15</c:v>
                </c:pt>
                <c:pt idx="4847">
                  <c:v>0.15</c:v>
                </c:pt>
                <c:pt idx="4848">
                  <c:v>0.15</c:v>
                </c:pt>
                <c:pt idx="4849">
                  <c:v>0.15</c:v>
                </c:pt>
                <c:pt idx="4850">
                  <c:v>0.15</c:v>
                </c:pt>
                <c:pt idx="4851">
                  <c:v>0.15</c:v>
                </c:pt>
                <c:pt idx="4852">
                  <c:v>0.15</c:v>
                </c:pt>
                <c:pt idx="4853">
                  <c:v>0.15</c:v>
                </c:pt>
                <c:pt idx="4854">
                  <c:v>0.15</c:v>
                </c:pt>
                <c:pt idx="4855">
                  <c:v>0.15</c:v>
                </c:pt>
                <c:pt idx="4856">
                  <c:v>0.15</c:v>
                </c:pt>
                <c:pt idx="4857">
                  <c:v>0.15</c:v>
                </c:pt>
                <c:pt idx="4858">
                  <c:v>0.15</c:v>
                </c:pt>
                <c:pt idx="4859">
                  <c:v>0.15</c:v>
                </c:pt>
                <c:pt idx="4860">
                  <c:v>0.15</c:v>
                </c:pt>
                <c:pt idx="4861">
                  <c:v>0.15</c:v>
                </c:pt>
                <c:pt idx="4862">
                  <c:v>0.15</c:v>
                </c:pt>
                <c:pt idx="4863">
                  <c:v>0.15</c:v>
                </c:pt>
                <c:pt idx="4864">
                  <c:v>0.15</c:v>
                </c:pt>
                <c:pt idx="4865">
                  <c:v>0.15</c:v>
                </c:pt>
                <c:pt idx="4866">
                  <c:v>0.15</c:v>
                </c:pt>
                <c:pt idx="4867">
                  <c:v>0.15</c:v>
                </c:pt>
                <c:pt idx="4868">
                  <c:v>0.15</c:v>
                </c:pt>
                <c:pt idx="4869">
                  <c:v>0.15</c:v>
                </c:pt>
                <c:pt idx="4870">
                  <c:v>0.15</c:v>
                </c:pt>
                <c:pt idx="4871">
                  <c:v>0.15</c:v>
                </c:pt>
                <c:pt idx="4872">
                  <c:v>0.15</c:v>
                </c:pt>
                <c:pt idx="4873">
                  <c:v>0.15</c:v>
                </c:pt>
                <c:pt idx="4874">
                  <c:v>0.15</c:v>
                </c:pt>
                <c:pt idx="4875">
                  <c:v>0.15</c:v>
                </c:pt>
                <c:pt idx="4876">
                  <c:v>0.15</c:v>
                </c:pt>
                <c:pt idx="4877">
                  <c:v>0.15</c:v>
                </c:pt>
                <c:pt idx="4878">
                  <c:v>0.15</c:v>
                </c:pt>
                <c:pt idx="4879">
                  <c:v>0.15</c:v>
                </c:pt>
                <c:pt idx="4880">
                  <c:v>0.15</c:v>
                </c:pt>
                <c:pt idx="4881">
                  <c:v>0.15</c:v>
                </c:pt>
                <c:pt idx="4882">
                  <c:v>0.15</c:v>
                </c:pt>
                <c:pt idx="4883">
                  <c:v>0.15</c:v>
                </c:pt>
                <c:pt idx="4884">
                  <c:v>0.15</c:v>
                </c:pt>
                <c:pt idx="4885">
                  <c:v>0.15</c:v>
                </c:pt>
                <c:pt idx="4886">
                  <c:v>0.15</c:v>
                </c:pt>
                <c:pt idx="4887">
                  <c:v>0.15</c:v>
                </c:pt>
                <c:pt idx="4888">
                  <c:v>0.15</c:v>
                </c:pt>
                <c:pt idx="4889">
                  <c:v>0.15</c:v>
                </c:pt>
                <c:pt idx="4890">
                  <c:v>0.15</c:v>
                </c:pt>
                <c:pt idx="4891">
                  <c:v>0.15</c:v>
                </c:pt>
                <c:pt idx="4892">
                  <c:v>0.15</c:v>
                </c:pt>
                <c:pt idx="4893">
                  <c:v>0.15</c:v>
                </c:pt>
                <c:pt idx="4894">
                  <c:v>0.15</c:v>
                </c:pt>
                <c:pt idx="4895">
                  <c:v>0.15</c:v>
                </c:pt>
                <c:pt idx="4896">
                  <c:v>0.15</c:v>
                </c:pt>
                <c:pt idx="4897">
                  <c:v>0.15</c:v>
                </c:pt>
                <c:pt idx="4898">
                  <c:v>0.15</c:v>
                </c:pt>
                <c:pt idx="4899">
                  <c:v>0.15</c:v>
                </c:pt>
                <c:pt idx="4900">
                  <c:v>0.15</c:v>
                </c:pt>
                <c:pt idx="4901">
                  <c:v>0.15</c:v>
                </c:pt>
                <c:pt idx="4902">
                  <c:v>0.15</c:v>
                </c:pt>
                <c:pt idx="4903">
                  <c:v>0.15</c:v>
                </c:pt>
                <c:pt idx="4904">
                  <c:v>0.15</c:v>
                </c:pt>
                <c:pt idx="4905">
                  <c:v>0.15</c:v>
                </c:pt>
                <c:pt idx="4906">
                  <c:v>0.15</c:v>
                </c:pt>
                <c:pt idx="4907">
                  <c:v>0.15</c:v>
                </c:pt>
                <c:pt idx="4908">
                  <c:v>0.15</c:v>
                </c:pt>
                <c:pt idx="4909">
                  <c:v>0.15</c:v>
                </c:pt>
                <c:pt idx="4910">
                  <c:v>0.15</c:v>
                </c:pt>
                <c:pt idx="4911">
                  <c:v>0.15</c:v>
                </c:pt>
                <c:pt idx="4912">
                  <c:v>0.15</c:v>
                </c:pt>
                <c:pt idx="4913">
                  <c:v>0.15</c:v>
                </c:pt>
                <c:pt idx="4914">
                  <c:v>0.15</c:v>
                </c:pt>
                <c:pt idx="4915">
                  <c:v>0.15</c:v>
                </c:pt>
                <c:pt idx="4916">
                  <c:v>0.15</c:v>
                </c:pt>
                <c:pt idx="4917">
                  <c:v>0.15</c:v>
                </c:pt>
                <c:pt idx="4918">
                  <c:v>0.15</c:v>
                </c:pt>
                <c:pt idx="4919">
                  <c:v>0.15</c:v>
                </c:pt>
                <c:pt idx="4920">
                  <c:v>0.15</c:v>
                </c:pt>
                <c:pt idx="4921">
                  <c:v>0.15</c:v>
                </c:pt>
                <c:pt idx="4922">
                  <c:v>0.15</c:v>
                </c:pt>
                <c:pt idx="4923">
                  <c:v>0.15</c:v>
                </c:pt>
                <c:pt idx="4924">
                  <c:v>0.15</c:v>
                </c:pt>
                <c:pt idx="4925">
                  <c:v>0.15</c:v>
                </c:pt>
                <c:pt idx="4926">
                  <c:v>0.15</c:v>
                </c:pt>
                <c:pt idx="4927">
                  <c:v>0.15</c:v>
                </c:pt>
                <c:pt idx="4928">
                  <c:v>0.15</c:v>
                </c:pt>
                <c:pt idx="4929">
                  <c:v>0.15</c:v>
                </c:pt>
                <c:pt idx="4930">
                  <c:v>0.15</c:v>
                </c:pt>
                <c:pt idx="4931">
                  <c:v>0.15</c:v>
                </c:pt>
                <c:pt idx="4932">
                  <c:v>0.15</c:v>
                </c:pt>
                <c:pt idx="4933">
                  <c:v>0.15</c:v>
                </c:pt>
                <c:pt idx="4934">
                  <c:v>0.15</c:v>
                </c:pt>
                <c:pt idx="4935">
                  <c:v>0.15</c:v>
                </c:pt>
                <c:pt idx="4936">
                  <c:v>0.15</c:v>
                </c:pt>
                <c:pt idx="4937">
                  <c:v>0.15</c:v>
                </c:pt>
                <c:pt idx="4938">
                  <c:v>0.15</c:v>
                </c:pt>
                <c:pt idx="4939">
                  <c:v>0.15</c:v>
                </c:pt>
                <c:pt idx="4940">
                  <c:v>0.15</c:v>
                </c:pt>
                <c:pt idx="4941">
                  <c:v>0.15</c:v>
                </c:pt>
                <c:pt idx="4942">
                  <c:v>0.15</c:v>
                </c:pt>
                <c:pt idx="4943">
                  <c:v>0.15</c:v>
                </c:pt>
                <c:pt idx="4944">
                  <c:v>0.15</c:v>
                </c:pt>
                <c:pt idx="4945">
                  <c:v>0.15</c:v>
                </c:pt>
                <c:pt idx="4946">
                  <c:v>0.15</c:v>
                </c:pt>
                <c:pt idx="4947">
                  <c:v>0.15</c:v>
                </c:pt>
                <c:pt idx="4948">
                  <c:v>0.15</c:v>
                </c:pt>
                <c:pt idx="4949">
                  <c:v>0.15</c:v>
                </c:pt>
                <c:pt idx="4950">
                  <c:v>0.15</c:v>
                </c:pt>
                <c:pt idx="4951">
                  <c:v>0.15</c:v>
                </c:pt>
                <c:pt idx="4952">
                  <c:v>0.15</c:v>
                </c:pt>
                <c:pt idx="4953">
                  <c:v>0.15</c:v>
                </c:pt>
                <c:pt idx="4954">
                  <c:v>0.15</c:v>
                </c:pt>
                <c:pt idx="4955">
                  <c:v>0.15</c:v>
                </c:pt>
                <c:pt idx="4956">
                  <c:v>0.15</c:v>
                </c:pt>
                <c:pt idx="4957">
                  <c:v>0.15</c:v>
                </c:pt>
                <c:pt idx="4958">
                  <c:v>0.15</c:v>
                </c:pt>
                <c:pt idx="4959">
                  <c:v>0.15</c:v>
                </c:pt>
                <c:pt idx="4960">
                  <c:v>0.15</c:v>
                </c:pt>
                <c:pt idx="4961">
                  <c:v>0.15</c:v>
                </c:pt>
                <c:pt idx="4962">
                  <c:v>0.15</c:v>
                </c:pt>
                <c:pt idx="4963">
                  <c:v>0.15</c:v>
                </c:pt>
                <c:pt idx="4964">
                  <c:v>0.15</c:v>
                </c:pt>
                <c:pt idx="4965">
                  <c:v>0.15</c:v>
                </c:pt>
                <c:pt idx="4966">
                  <c:v>0.15</c:v>
                </c:pt>
                <c:pt idx="4967">
                  <c:v>0.15</c:v>
                </c:pt>
                <c:pt idx="4968">
                  <c:v>0.15</c:v>
                </c:pt>
                <c:pt idx="4969">
                  <c:v>0.15</c:v>
                </c:pt>
                <c:pt idx="4970">
                  <c:v>0.15</c:v>
                </c:pt>
                <c:pt idx="4971">
                  <c:v>0.15</c:v>
                </c:pt>
                <c:pt idx="4972">
                  <c:v>0.15</c:v>
                </c:pt>
                <c:pt idx="4973">
                  <c:v>0.15</c:v>
                </c:pt>
                <c:pt idx="4974">
                  <c:v>0.15</c:v>
                </c:pt>
                <c:pt idx="4975">
                  <c:v>0.15</c:v>
                </c:pt>
                <c:pt idx="4976">
                  <c:v>0.15</c:v>
                </c:pt>
                <c:pt idx="4977">
                  <c:v>0.15</c:v>
                </c:pt>
                <c:pt idx="4978">
                  <c:v>0.15</c:v>
                </c:pt>
                <c:pt idx="4979">
                  <c:v>0.15</c:v>
                </c:pt>
                <c:pt idx="4980">
                  <c:v>0.15</c:v>
                </c:pt>
                <c:pt idx="4981">
                  <c:v>0.15</c:v>
                </c:pt>
                <c:pt idx="4982">
                  <c:v>0.15</c:v>
                </c:pt>
                <c:pt idx="4983">
                  <c:v>0.15</c:v>
                </c:pt>
                <c:pt idx="4984">
                  <c:v>0.15</c:v>
                </c:pt>
                <c:pt idx="4985">
                  <c:v>0.15</c:v>
                </c:pt>
                <c:pt idx="4986">
                  <c:v>0.15</c:v>
                </c:pt>
                <c:pt idx="4987">
                  <c:v>0.15</c:v>
                </c:pt>
                <c:pt idx="4988">
                  <c:v>0.15</c:v>
                </c:pt>
                <c:pt idx="4989">
                  <c:v>0.15</c:v>
                </c:pt>
                <c:pt idx="4990">
                  <c:v>0.15</c:v>
                </c:pt>
                <c:pt idx="4991">
                  <c:v>0.15</c:v>
                </c:pt>
                <c:pt idx="4992">
                  <c:v>0.15</c:v>
                </c:pt>
                <c:pt idx="4993">
                  <c:v>0.15</c:v>
                </c:pt>
                <c:pt idx="4994">
                  <c:v>0.15</c:v>
                </c:pt>
                <c:pt idx="4995">
                  <c:v>0.15</c:v>
                </c:pt>
                <c:pt idx="4996">
                  <c:v>0.15</c:v>
                </c:pt>
                <c:pt idx="4997">
                  <c:v>0.15</c:v>
                </c:pt>
                <c:pt idx="4998">
                  <c:v>0.15</c:v>
                </c:pt>
                <c:pt idx="4999">
                  <c:v>0.15</c:v>
                </c:pt>
                <c:pt idx="5000">
                  <c:v>0.15</c:v>
                </c:pt>
                <c:pt idx="5001">
                  <c:v>0.15</c:v>
                </c:pt>
                <c:pt idx="5002">
                  <c:v>0.15</c:v>
                </c:pt>
                <c:pt idx="5003">
                  <c:v>0.15</c:v>
                </c:pt>
                <c:pt idx="5004">
                  <c:v>0.15</c:v>
                </c:pt>
                <c:pt idx="5005">
                  <c:v>0.15</c:v>
                </c:pt>
                <c:pt idx="5006">
                  <c:v>0.15</c:v>
                </c:pt>
                <c:pt idx="5007">
                  <c:v>0.15</c:v>
                </c:pt>
                <c:pt idx="5008">
                  <c:v>0.15</c:v>
                </c:pt>
                <c:pt idx="5009">
                  <c:v>0.15</c:v>
                </c:pt>
                <c:pt idx="5010">
                  <c:v>0.15</c:v>
                </c:pt>
                <c:pt idx="5011">
                  <c:v>0.15</c:v>
                </c:pt>
                <c:pt idx="5012">
                  <c:v>0.15</c:v>
                </c:pt>
                <c:pt idx="5013">
                  <c:v>0.15</c:v>
                </c:pt>
                <c:pt idx="5014">
                  <c:v>0.15</c:v>
                </c:pt>
                <c:pt idx="5015">
                  <c:v>0.15</c:v>
                </c:pt>
                <c:pt idx="5016">
                  <c:v>0.15</c:v>
                </c:pt>
                <c:pt idx="5017">
                  <c:v>0.15</c:v>
                </c:pt>
                <c:pt idx="5018">
                  <c:v>0.15</c:v>
                </c:pt>
                <c:pt idx="5019">
                  <c:v>0.15</c:v>
                </c:pt>
                <c:pt idx="5020">
                  <c:v>0.15</c:v>
                </c:pt>
                <c:pt idx="5021">
                  <c:v>0.15</c:v>
                </c:pt>
                <c:pt idx="5022">
                  <c:v>0.15</c:v>
                </c:pt>
                <c:pt idx="5023">
                  <c:v>0.15</c:v>
                </c:pt>
                <c:pt idx="5024">
                  <c:v>0.15</c:v>
                </c:pt>
                <c:pt idx="5025">
                  <c:v>0.15</c:v>
                </c:pt>
                <c:pt idx="5026">
                  <c:v>0.15</c:v>
                </c:pt>
                <c:pt idx="5027">
                  <c:v>0.15</c:v>
                </c:pt>
                <c:pt idx="5028">
                  <c:v>0.15</c:v>
                </c:pt>
                <c:pt idx="5029">
                  <c:v>0.15</c:v>
                </c:pt>
                <c:pt idx="5030">
                  <c:v>0.15</c:v>
                </c:pt>
                <c:pt idx="5031">
                  <c:v>0.15</c:v>
                </c:pt>
                <c:pt idx="5032">
                  <c:v>0.15</c:v>
                </c:pt>
                <c:pt idx="5033">
                  <c:v>0.15</c:v>
                </c:pt>
                <c:pt idx="5034">
                  <c:v>0.15</c:v>
                </c:pt>
                <c:pt idx="5035">
                  <c:v>0.15</c:v>
                </c:pt>
                <c:pt idx="5036">
                  <c:v>0.15</c:v>
                </c:pt>
                <c:pt idx="5037">
                  <c:v>0.15</c:v>
                </c:pt>
                <c:pt idx="5038">
                  <c:v>0.15</c:v>
                </c:pt>
                <c:pt idx="5039">
                  <c:v>0.15</c:v>
                </c:pt>
                <c:pt idx="5040">
                  <c:v>0.15</c:v>
                </c:pt>
                <c:pt idx="5041">
                  <c:v>0.15</c:v>
                </c:pt>
                <c:pt idx="5042">
                  <c:v>0.15</c:v>
                </c:pt>
                <c:pt idx="5043">
                  <c:v>0.15</c:v>
                </c:pt>
                <c:pt idx="5044">
                  <c:v>0.15</c:v>
                </c:pt>
                <c:pt idx="5045">
                  <c:v>0.15</c:v>
                </c:pt>
                <c:pt idx="5046">
                  <c:v>0.15</c:v>
                </c:pt>
                <c:pt idx="5047">
                  <c:v>0.15</c:v>
                </c:pt>
                <c:pt idx="5048">
                  <c:v>0.15</c:v>
                </c:pt>
                <c:pt idx="5049">
                  <c:v>0.15</c:v>
                </c:pt>
                <c:pt idx="5050">
                  <c:v>0.15</c:v>
                </c:pt>
                <c:pt idx="5051">
                  <c:v>0.15</c:v>
                </c:pt>
                <c:pt idx="5052">
                  <c:v>0.15</c:v>
                </c:pt>
                <c:pt idx="5053">
                  <c:v>0.15</c:v>
                </c:pt>
                <c:pt idx="5054">
                  <c:v>0.15</c:v>
                </c:pt>
                <c:pt idx="5055">
                  <c:v>0.15</c:v>
                </c:pt>
                <c:pt idx="5056">
                  <c:v>0.15</c:v>
                </c:pt>
                <c:pt idx="5057">
                  <c:v>0.15</c:v>
                </c:pt>
                <c:pt idx="5058">
                  <c:v>0.15</c:v>
                </c:pt>
                <c:pt idx="5059">
                  <c:v>0.15</c:v>
                </c:pt>
                <c:pt idx="5060">
                  <c:v>0.15</c:v>
                </c:pt>
                <c:pt idx="5061">
                  <c:v>0.15</c:v>
                </c:pt>
                <c:pt idx="5062">
                  <c:v>0.15</c:v>
                </c:pt>
                <c:pt idx="5063">
                  <c:v>0.15</c:v>
                </c:pt>
                <c:pt idx="5064">
                  <c:v>0.15</c:v>
                </c:pt>
                <c:pt idx="5065">
                  <c:v>0.15</c:v>
                </c:pt>
                <c:pt idx="5066">
                  <c:v>0.15</c:v>
                </c:pt>
                <c:pt idx="5067">
                  <c:v>0.15</c:v>
                </c:pt>
                <c:pt idx="5068">
                  <c:v>0.15</c:v>
                </c:pt>
                <c:pt idx="5069">
                  <c:v>0.15</c:v>
                </c:pt>
                <c:pt idx="5070">
                  <c:v>0.15</c:v>
                </c:pt>
                <c:pt idx="5071">
                  <c:v>0.15</c:v>
                </c:pt>
                <c:pt idx="5072">
                  <c:v>0.15</c:v>
                </c:pt>
                <c:pt idx="5073">
                  <c:v>0.15</c:v>
                </c:pt>
                <c:pt idx="5074">
                  <c:v>0.15</c:v>
                </c:pt>
                <c:pt idx="5075">
                  <c:v>0.15</c:v>
                </c:pt>
                <c:pt idx="5076">
                  <c:v>0.15</c:v>
                </c:pt>
                <c:pt idx="5077">
                  <c:v>0.15</c:v>
                </c:pt>
                <c:pt idx="5078">
                  <c:v>0.15</c:v>
                </c:pt>
                <c:pt idx="5079">
                  <c:v>0.15</c:v>
                </c:pt>
                <c:pt idx="5080">
                  <c:v>0.15</c:v>
                </c:pt>
                <c:pt idx="5081">
                  <c:v>0.15</c:v>
                </c:pt>
                <c:pt idx="5082">
                  <c:v>0.15</c:v>
                </c:pt>
                <c:pt idx="5083">
                  <c:v>0.15</c:v>
                </c:pt>
                <c:pt idx="5084">
                  <c:v>0.15</c:v>
                </c:pt>
                <c:pt idx="5085">
                  <c:v>0.15</c:v>
                </c:pt>
                <c:pt idx="5086">
                  <c:v>0.15</c:v>
                </c:pt>
                <c:pt idx="5087">
                  <c:v>0.15</c:v>
                </c:pt>
                <c:pt idx="5088">
                  <c:v>0.15</c:v>
                </c:pt>
                <c:pt idx="5089">
                  <c:v>0.15</c:v>
                </c:pt>
                <c:pt idx="5090">
                  <c:v>0.15</c:v>
                </c:pt>
                <c:pt idx="5091">
                  <c:v>0.15</c:v>
                </c:pt>
                <c:pt idx="5092">
                  <c:v>0.15</c:v>
                </c:pt>
                <c:pt idx="5093">
                  <c:v>0.15</c:v>
                </c:pt>
                <c:pt idx="5094">
                  <c:v>0.15</c:v>
                </c:pt>
                <c:pt idx="5095">
                  <c:v>0.15</c:v>
                </c:pt>
                <c:pt idx="5096">
                  <c:v>0.15</c:v>
                </c:pt>
                <c:pt idx="5097">
                  <c:v>0.15</c:v>
                </c:pt>
                <c:pt idx="5098">
                  <c:v>0.15</c:v>
                </c:pt>
                <c:pt idx="5099">
                  <c:v>0.15</c:v>
                </c:pt>
                <c:pt idx="5100">
                  <c:v>0.15</c:v>
                </c:pt>
                <c:pt idx="5101">
                  <c:v>0.15</c:v>
                </c:pt>
                <c:pt idx="5102">
                  <c:v>0.15</c:v>
                </c:pt>
                <c:pt idx="5103">
                  <c:v>0.15</c:v>
                </c:pt>
                <c:pt idx="5104">
                  <c:v>0.15</c:v>
                </c:pt>
                <c:pt idx="5105">
                  <c:v>0.15</c:v>
                </c:pt>
                <c:pt idx="5106">
                  <c:v>0.15</c:v>
                </c:pt>
                <c:pt idx="5107">
                  <c:v>0.15</c:v>
                </c:pt>
                <c:pt idx="5108">
                  <c:v>0.15</c:v>
                </c:pt>
                <c:pt idx="5109">
                  <c:v>0.15</c:v>
                </c:pt>
                <c:pt idx="5110">
                  <c:v>0.15</c:v>
                </c:pt>
                <c:pt idx="5111">
                  <c:v>0.15</c:v>
                </c:pt>
                <c:pt idx="5112">
                  <c:v>0.15</c:v>
                </c:pt>
                <c:pt idx="5113">
                  <c:v>0.15</c:v>
                </c:pt>
                <c:pt idx="5114">
                  <c:v>0.15</c:v>
                </c:pt>
                <c:pt idx="5115">
                  <c:v>0.15</c:v>
                </c:pt>
                <c:pt idx="5116">
                  <c:v>0.15</c:v>
                </c:pt>
                <c:pt idx="5117">
                  <c:v>0.15</c:v>
                </c:pt>
                <c:pt idx="5118">
                  <c:v>0.15</c:v>
                </c:pt>
                <c:pt idx="5119">
                  <c:v>0.15</c:v>
                </c:pt>
                <c:pt idx="5120">
                  <c:v>0.15</c:v>
                </c:pt>
                <c:pt idx="5121">
                  <c:v>0.15</c:v>
                </c:pt>
                <c:pt idx="5122">
                  <c:v>0.15</c:v>
                </c:pt>
                <c:pt idx="5123">
                  <c:v>0.15</c:v>
                </c:pt>
                <c:pt idx="5124">
                  <c:v>0.15</c:v>
                </c:pt>
                <c:pt idx="5125">
                  <c:v>0.15</c:v>
                </c:pt>
                <c:pt idx="5126">
                  <c:v>0.15</c:v>
                </c:pt>
                <c:pt idx="5127">
                  <c:v>0.15</c:v>
                </c:pt>
                <c:pt idx="5128">
                  <c:v>0.15</c:v>
                </c:pt>
                <c:pt idx="5129">
                  <c:v>0.15</c:v>
                </c:pt>
                <c:pt idx="5130">
                  <c:v>0.15</c:v>
                </c:pt>
                <c:pt idx="5131">
                  <c:v>0.15</c:v>
                </c:pt>
                <c:pt idx="5132">
                  <c:v>0.15</c:v>
                </c:pt>
                <c:pt idx="5133">
                  <c:v>0.15</c:v>
                </c:pt>
                <c:pt idx="5134">
                  <c:v>0.15</c:v>
                </c:pt>
                <c:pt idx="5135">
                  <c:v>0.15</c:v>
                </c:pt>
                <c:pt idx="5136">
                  <c:v>0.15</c:v>
                </c:pt>
                <c:pt idx="5137">
                  <c:v>0.15</c:v>
                </c:pt>
                <c:pt idx="5138">
                  <c:v>0.15</c:v>
                </c:pt>
                <c:pt idx="5139">
                  <c:v>0.15</c:v>
                </c:pt>
                <c:pt idx="5140">
                  <c:v>0.15</c:v>
                </c:pt>
                <c:pt idx="5141">
                  <c:v>0.15</c:v>
                </c:pt>
                <c:pt idx="5142">
                  <c:v>0.15</c:v>
                </c:pt>
                <c:pt idx="5143">
                  <c:v>0.15</c:v>
                </c:pt>
                <c:pt idx="5144">
                  <c:v>0.15</c:v>
                </c:pt>
                <c:pt idx="5145">
                  <c:v>0.15</c:v>
                </c:pt>
                <c:pt idx="5146">
                  <c:v>0.15</c:v>
                </c:pt>
                <c:pt idx="5147">
                  <c:v>0.15</c:v>
                </c:pt>
                <c:pt idx="5148">
                  <c:v>0.15</c:v>
                </c:pt>
                <c:pt idx="5149">
                  <c:v>0.15</c:v>
                </c:pt>
                <c:pt idx="5150">
                  <c:v>0.15</c:v>
                </c:pt>
                <c:pt idx="5151">
                  <c:v>0.15</c:v>
                </c:pt>
                <c:pt idx="5152">
                  <c:v>0.15</c:v>
                </c:pt>
                <c:pt idx="5153">
                  <c:v>0.15</c:v>
                </c:pt>
                <c:pt idx="5154">
                  <c:v>0.15</c:v>
                </c:pt>
                <c:pt idx="5155">
                  <c:v>0.15</c:v>
                </c:pt>
                <c:pt idx="5156">
                  <c:v>0.15</c:v>
                </c:pt>
                <c:pt idx="5157">
                  <c:v>0.15</c:v>
                </c:pt>
                <c:pt idx="5158">
                  <c:v>0.15</c:v>
                </c:pt>
                <c:pt idx="5159">
                  <c:v>0.15</c:v>
                </c:pt>
                <c:pt idx="5160">
                  <c:v>0.15</c:v>
                </c:pt>
                <c:pt idx="5161">
                  <c:v>0.15</c:v>
                </c:pt>
                <c:pt idx="5162">
                  <c:v>0.15</c:v>
                </c:pt>
                <c:pt idx="5163">
                  <c:v>0.15</c:v>
                </c:pt>
                <c:pt idx="5164">
                  <c:v>0.15</c:v>
                </c:pt>
                <c:pt idx="5165">
                  <c:v>0.15</c:v>
                </c:pt>
                <c:pt idx="5166">
                  <c:v>0.15</c:v>
                </c:pt>
                <c:pt idx="5167">
                  <c:v>0.15</c:v>
                </c:pt>
                <c:pt idx="5168">
                  <c:v>0.15</c:v>
                </c:pt>
                <c:pt idx="5169">
                  <c:v>0.15</c:v>
                </c:pt>
                <c:pt idx="5170">
                  <c:v>0.15</c:v>
                </c:pt>
                <c:pt idx="5171">
                  <c:v>0.15</c:v>
                </c:pt>
                <c:pt idx="5172">
                  <c:v>0.15</c:v>
                </c:pt>
                <c:pt idx="5173">
                  <c:v>0.15</c:v>
                </c:pt>
                <c:pt idx="5174">
                  <c:v>0.15</c:v>
                </c:pt>
                <c:pt idx="5175">
                  <c:v>0.15</c:v>
                </c:pt>
                <c:pt idx="5176">
                  <c:v>0.15</c:v>
                </c:pt>
                <c:pt idx="5177">
                  <c:v>0.15</c:v>
                </c:pt>
                <c:pt idx="5178">
                  <c:v>0.15</c:v>
                </c:pt>
                <c:pt idx="5179">
                  <c:v>0.15</c:v>
                </c:pt>
                <c:pt idx="5180">
                  <c:v>0.15</c:v>
                </c:pt>
                <c:pt idx="5181">
                  <c:v>0.15</c:v>
                </c:pt>
                <c:pt idx="5182">
                  <c:v>0.15</c:v>
                </c:pt>
                <c:pt idx="5183">
                  <c:v>0.15</c:v>
                </c:pt>
                <c:pt idx="5184">
                  <c:v>0.15</c:v>
                </c:pt>
                <c:pt idx="5185">
                  <c:v>0.15</c:v>
                </c:pt>
                <c:pt idx="5186">
                  <c:v>0.15</c:v>
                </c:pt>
                <c:pt idx="5187">
                  <c:v>0.15</c:v>
                </c:pt>
                <c:pt idx="5188">
                  <c:v>0.15</c:v>
                </c:pt>
                <c:pt idx="5189">
                  <c:v>0.15</c:v>
                </c:pt>
                <c:pt idx="5190">
                  <c:v>0.15</c:v>
                </c:pt>
                <c:pt idx="5191">
                  <c:v>0.15</c:v>
                </c:pt>
                <c:pt idx="5192">
                  <c:v>0.15</c:v>
                </c:pt>
                <c:pt idx="5193">
                  <c:v>0.15</c:v>
                </c:pt>
                <c:pt idx="5194">
                  <c:v>0.15</c:v>
                </c:pt>
                <c:pt idx="5195">
                  <c:v>0.15</c:v>
                </c:pt>
                <c:pt idx="5196">
                  <c:v>0.15</c:v>
                </c:pt>
                <c:pt idx="5197">
                  <c:v>0.15</c:v>
                </c:pt>
                <c:pt idx="5198">
                  <c:v>0.15</c:v>
                </c:pt>
                <c:pt idx="5199">
                  <c:v>0.15</c:v>
                </c:pt>
                <c:pt idx="5200">
                  <c:v>0.15</c:v>
                </c:pt>
                <c:pt idx="5201">
                  <c:v>0.15</c:v>
                </c:pt>
                <c:pt idx="5202">
                  <c:v>0.15</c:v>
                </c:pt>
                <c:pt idx="5203">
                  <c:v>0.15</c:v>
                </c:pt>
                <c:pt idx="5204">
                  <c:v>0.15</c:v>
                </c:pt>
                <c:pt idx="5205">
                  <c:v>0.15</c:v>
                </c:pt>
                <c:pt idx="5206">
                  <c:v>0.15</c:v>
                </c:pt>
                <c:pt idx="5207">
                  <c:v>0.15</c:v>
                </c:pt>
                <c:pt idx="5208">
                  <c:v>0.15</c:v>
                </c:pt>
                <c:pt idx="5209">
                  <c:v>0.15</c:v>
                </c:pt>
                <c:pt idx="5210">
                  <c:v>0.15</c:v>
                </c:pt>
                <c:pt idx="5211">
                  <c:v>0.15</c:v>
                </c:pt>
                <c:pt idx="5212">
                  <c:v>0.15</c:v>
                </c:pt>
                <c:pt idx="5213">
                  <c:v>0.15</c:v>
                </c:pt>
                <c:pt idx="5214">
                  <c:v>0.15</c:v>
                </c:pt>
                <c:pt idx="5215">
                  <c:v>0.15</c:v>
                </c:pt>
                <c:pt idx="5216">
                  <c:v>0.15</c:v>
                </c:pt>
                <c:pt idx="5217">
                  <c:v>0.15</c:v>
                </c:pt>
                <c:pt idx="5218">
                  <c:v>0.15</c:v>
                </c:pt>
                <c:pt idx="5219">
                  <c:v>0.15</c:v>
                </c:pt>
                <c:pt idx="5220">
                  <c:v>0.15</c:v>
                </c:pt>
                <c:pt idx="5221">
                  <c:v>0.15</c:v>
                </c:pt>
                <c:pt idx="5222">
                  <c:v>0.15</c:v>
                </c:pt>
                <c:pt idx="5223">
                  <c:v>0.15</c:v>
                </c:pt>
                <c:pt idx="5224">
                  <c:v>0.15</c:v>
                </c:pt>
                <c:pt idx="5225">
                  <c:v>0.15</c:v>
                </c:pt>
                <c:pt idx="5226">
                  <c:v>0.15</c:v>
                </c:pt>
                <c:pt idx="5227">
                  <c:v>0.15</c:v>
                </c:pt>
                <c:pt idx="5228">
                  <c:v>0.15</c:v>
                </c:pt>
                <c:pt idx="5229">
                  <c:v>0.15</c:v>
                </c:pt>
                <c:pt idx="5230">
                  <c:v>0.15</c:v>
                </c:pt>
                <c:pt idx="5231">
                  <c:v>0.15</c:v>
                </c:pt>
                <c:pt idx="5232">
                  <c:v>0.15</c:v>
                </c:pt>
                <c:pt idx="5233">
                  <c:v>0.15</c:v>
                </c:pt>
                <c:pt idx="5234">
                  <c:v>0.15</c:v>
                </c:pt>
                <c:pt idx="5235">
                  <c:v>0.15</c:v>
                </c:pt>
                <c:pt idx="5236">
                  <c:v>0.15</c:v>
                </c:pt>
                <c:pt idx="5237">
                  <c:v>0.15</c:v>
                </c:pt>
                <c:pt idx="5238">
                  <c:v>0.15</c:v>
                </c:pt>
                <c:pt idx="5239">
                  <c:v>0.15</c:v>
                </c:pt>
                <c:pt idx="5240">
                  <c:v>0.15</c:v>
                </c:pt>
                <c:pt idx="5241">
                  <c:v>0.15</c:v>
                </c:pt>
                <c:pt idx="5242">
                  <c:v>0.15</c:v>
                </c:pt>
                <c:pt idx="5243">
                  <c:v>0.15</c:v>
                </c:pt>
                <c:pt idx="5244">
                  <c:v>0.15</c:v>
                </c:pt>
                <c:pt idx="5245">
                  <c:v>0.15</c:v>
                </c:pt>
                <c:pt idx="5246">
                  <c:v>0.15</c:v>
                </c:pt>
                <c:pt idx="5247">
                  <c:v>0.15</c:v>
                </c:pt>
                <c:pt idx="5248">
                  <c:v>0.15</c:v>
                </c:pt>
                <c:pt idx="5249">
                  <c:v>0.15</c:v>
                </c:pt>
                <c:pt idx="5250">
                  <c:v>0.15</c:v>
                </c:pt>
                <c:pt idx="5251">
                  <c:v>0.15</c:v>
                </c:pt>
                <c:pt idx="5252">
                  <c:v>0.15</c:v>
                </c:pt>
                <c:pt idx="5253">
                  <c:v>0.15</c:v>
                </c:pt>
                <c:pt idx="5254">
                  <c:v>0.15</c:v>
                </c:pt>
                <c:pt idx="5255">
                  <c:v>0.15</c:v>
                </c:pt>
                <c:pt idx="5256">
                  <c:v>0.15</c:v>
                </c:pt>
                <c:pt idx="5257">
                  <c:v>0.15</c:v>
                </c:pt>
                <c:pt idx="5258">
                  <c:v>0.15</c:v>
                </c:pt>
                <c:pt idx="5259">
                  <c:v>0.15</c:v>
                </c:pt>
                <c:pt idx="5260">
                  <c:v>0.15</c:v>
                </c:pt>
                <c:pt idx="5261">
                  <c:v>0.15</c:v>
                </c:pt>
                <c:pt idx="5262">
                  <c:v>0.15</c:v>
                </c:pt>
                <c:pt idx="5263">
                  <c:v>0.15</c:v>
                </c:pt>
                <c:pt idx="5264">
                  <c:v>0.15</c:v>
                </c:pt>
                <c:pt idx="5265">
                  <c:v>0.15</c:v>
                </c:pt>
                <c:pt idx="5266">
                  <c:v>0.15</c:v>
                </c:pt>
                <c:pt idx="5267">
                  <c:v>0.15</c:v>
                </c:pt>
                <c:pt idx="5268">
                  <c:v>0.15</c:v>
                </c:pt>
                <c:pt idx="5269">
                  <c:v>0.15</c:v>
                </c:pt>
                <c:pt idx="5270">
                  <c:v>0.15</c:v>
                </c:pt>
                <c:pt idx="5271">
                  <c:v>0.15</c:v>
                </c:pt>
                <c:pt idx="5272">
                  <c:v>0.15</c:v>
                </c:pt>
                <c:pt idx="5273">
                  <c:v>0.15</c:v>
                </c:pt>
                <c:pt idx="5274">
                  <c:v>0.15</c:v>
                </c:pt>
                <c:pt idx="5275">
                  <c:v>0.15</c:v>
                </c:pt>
                <c:pt idx="5276">
                  <c:v>0.15</c:v>
                </c:pt>
                <c:pt idx="5277">
                  <c:v>0.15</c:v>
                </c:pt>
                <c:pt idx="5278">
                  <c:v>0.15</c:v>
                </c:pt>
                <c:pt idx="5279">
                  <c:v>0.15</c:v>
                </c:pt>
                <c:pt idx="5280">
                  <c:v>0.15</c:v>
                </c:pt>
                <c:pt idx="5281">
                  <c:v>0.15</c:v>
                </c:pt>
                <c:pt idx="5282">
                  <c:v>0.15</c:v>
                </c:pt>
                <c:pt idx="5283">
                  <c:v>0.15</c:v>
                </c:pt>
                <c:pt idx="5284">
                  <c:v>0.15</c:v>
                </c:pt>
                <c:pt idx="5285">
                  <c:v>0.15</c:v>
                </c:pt>
                <c:pt idx="5286">
                  <c:v>0.15</c:v>
                </c:pt>
                <c:pt idx="5287">
                  <c:v>0.15</c:v>
                </c:pt>
                <c:pt idx="5288">
                  <c:v>0.15</c:v>
                </c:pt>
                <c:pt idx="5289">
                  <c:v>0.15</c:v>
                </c:pt>
                <c:pt idx="5290">
                  <c:v>0.15</c:v>
                </c:pt>
                <c:pt idx="5291">
                  <c:v>0.15</c:v>
                </c:pt>
                <c:pt idx="5292">
                  <c:v>0.15</c:v>
                </c:pt>
                <c:pt idx="5293">
                  <c:v>0.15</c:v>
                </c:pt>
                <c:pt idx="5294">
                  <c:v>0.15</c:v>
                </c:pt>
                <c:pt idx="5295">
                  <c:v>0.15</c:v>
                </c:pt>
                <c:pt idx="5296">
                  <c:v>0.15</c:v>
                </c:pt>
                <c:pt idx="5297">
                  <c:v>0.15</c:v>
                </c:pt>
                <c:pt idx="5298">
                  <c:v>0.15</c:v>
                </c:pt>
                <c:pt idx="5299">
                  <c:v>0.15</c:v>
                </c:pt>
                <c:pt idx="5300">
                  <c:v>0.15</c:v>
                </c:pt>
                <c:pt idx="5301">
                  <c:v>0.15</c:v>
                </c:pt>
                <c:pt idx="5302">
                  <c:v>0.15</c:v>
                </c:pt>
                <c:pt idx="5303">
                  <c:v>0.15</c:v>
                </c:pt>
                <c:pt idx="5304">
                  <c:v>0.15</c:v>
                </c:pt>
                <c:pt idx="5305">
                  <c:v>0.15</c:v>
                </c:pt>
                <c:pt idx="5306">
                  <c:v>0.15</c:v>
                </c:pt>
                <c:pt idx="5307">
                  <c:v>0.15</c:v>
                </c:pt>
                <c:pt idx="5308">
                  <c:v>0.15</c:v>
                </c:pt>
                <c:pt idx="5309">
                  <c:v>0.15</c:v>
                </c:pt>
                <c:pt idx="5310">
                  <c:v>0.15</c:v>
                </c:pt>
                <c:pt idx="5311">
                  <c:v>0.15</c:v>
                </c:pt>
                <c:pt idx="5312">
                  <c:v>0.15</c:v>
                </c:pt>
                <c:pt idx="5313">
                  <c:v>0.15</c:v>
                </c:pt>
                <c:pt idx="5314">
                  <c:v>0.15</c:v>
                </c:pt>
                <c:pt idx="5315">
                  <c:v>0.15</c:v>
                </c:pt>
                <c:pt idx="5316">
                  <c:v>0.15</c:v>
                </c:pt>
                <c:pt idx="5317">
                  <c:v>0.15</c:v>
                </c:pt>
                <c:pt idx="5318">
                  <c:v>0.15</c:v>
                </c:pt>
                <c:pt idx="5319">
                  <c:v>0.15</c:v>
                </c:pt>
                <c:pt idx="5320">
                  <c:v>0.15</c:v>
                </c:pt>
                <c:pt idx="5321">
                  <c:v>0.15</c:v>
                </c:pt>
                <c:pt idx="5322">
                  <c:v>0.15</c:v>
                </c:pt>
                <c:pt idx="5323">
                  <c:v>0.15</c:v>
                </c:pt>
                <c:pt idx="5324">
                  <c:v>0.15</c:v>
                </c:pt>
                <c:pt idx="5325">
                  <c:v>0.15</c:v>
                </c:pt>
                <c:pt idx="5326">
                  <c:v>0.15</c:v>
                </c:pt>
                <c:pt idx="5327">
                  <c:v>0.15</c:v>
                </c:pt>
                <c:pt idx="5328">
                  <c:v>0.15</c:v>
                </c:pt>
                <c:pt idx="5329">
                  <c:v>0.15</c:v>
                </c:pt>
                <c:pt idx="5330">
                  <c:v>0.15</c:v>
                </c:pt>
                <c:pt idx="5331">
                  <c:v>0.15</c:v>
                </c:pt>
                <c:pt idx="5332">
                  <c:v>0.15</c:v>
                </c:pt>
                <c:pt idx="5333">
                  <c:v>0.15</c:v>
                </c:pt>
                <c:pt idx="5334">
                  <c:v>0.15</c:v>
                </c:pt>
                <c:pt idx="5335">
                  <c:v>0.15</c:v>
                </c:pt>
                <c:pt idx="5336">
                  <c:v>0.15</c:v>
                </c:pt>
                <c:pt idx="5337">
                  <c:v>0.15</c:v>
                </c:pt>
                <c:pt idx="5338">
                  <c:v>0.15</c:v>
                </c:pt>
                <c:pt idx="5339">
                  <c:v>0.15</c:v>
                </c:pt>
                <c:pt idx="5340">
                  <c:v>0.15</c:v>
                </c:pt>
                <c:pt idx="5341">
                  <c:v>0.15</c:v>
                </c:pt>
                <c:pt idx="5342">
                  <c:v>0.15</c:v>
                </c:pt>
                <c:pt idx="5343">
                  <c:v>0.15</c:v>
                </c:pt>
                <c:pt idx="5344">
                  <c:v>0.15</c:v>
                </c:pt>
                <c:pt idx="5345">
                  <c:v>0.15</c:v>
                </c:pt>
                <c:pt idx="5346">
                  <c:v>0.15</c:v>
                </c:pt>
                <c:pt idx="5347">
                  <c:v>0.15</c:v>
                </c:pt>
                <c:pt idx="5348">
                  <c:v>0.15</c:v>
                </c:pt>
                <c:pt idx="5349">
                  <c:v>0.15</c:v>
                </c:pt>
                <c:pt idx="5350">
                  <c:v>0.15</c:v>
                </c:pt>
                <c:pt idx="5351">
                  <c:v>0.15</c:v>
                </c:pt>
                <c:pt idx="5352">
                  <c:v>0.15</c:v>
                </c:pt>
                <c:pt idx="5353">
                  <c:v>0.15</c:v>
                </c:pt>
                <c:pt idx="5354">
                  <c:v>0.15</c:v>
                </c:pt>
                <c:pt idx="5355">
                  <c:v>0.15</c:v>
                </c:pt>
                <c:pt idx="5356">
                  <c:v>0.15</c:v>
                </c:pt>
                <c:pt idx="5357">
                  <c:v>0.15</c:v>
                </c:pt>
                <c:pt idx="5358">
                  <c:v>0.15</c:v>
                </c:pt>
                <c:pt idx="5359">
                  <c:v>0.15</c:v>
                </c:pt>
                <c:pt idx="5360">
                  <c:v>0.15</c:v>
                </c:pt>
                <c:pt idx="5361">
                  <c:v>0.15</c:v>
                </c:pt>
                <c:pt idx="5362">
                  <c:v>0.15</c:v>
                </c:pt>
                <c:pt idx="5363">
                  <c:v>0.15</c:v>
                </c:pt>
                <c:pt idx="5364">
                  <c:v>0.15</c:v>
                </c:pt>
                <c:pt idx="5365">
                  <c:v>0.15</c:v>
                </c:pt>
                <c:pt idx="5366">
                  <c:v>0.15</c:v>
                </c:pt>
                <c:pt idx="5367">
                  <c:v>0.15</c:v>
                </c:pt>
                <c:pt idx="5368">
                  <c:v>0.15</c:v>
                </c:pt>
                <c:pt idx="5369">
                  <c:v>0.15</c:v>
                </c:pt>
                <c:pt idx="5370">
                  <c:v>0.15</c:v>
                </c:pt>
                <c:pt idx="5371">
                  <c:v>0.15</c:v>
                </c:pt>
                <c:pt idx="5372">
                  <c:v>0.15</c:v>
                </c:pt>
                <c:pt idx="5373">
                  <c:v>0.15</c:v>
                </c:pt>
                <c:pt idx="5374">
                  <c:v>0.15</c:v>
                </c:pt>
                <c:pt idx="5375">
                  <c:v>0.15</c:v>
                </c:pt>
                <c:pt idx="5376">
                  <c:v>0.15</c:v>
                </c:pt>
                <c:pt idx="5377">
                  <c:v>0.15</c:v>
                </c:pt>
                <c:pt idx="5378">
                  <c:v>0.15</c:v>
                </c:pt>
                <c:pt idx="5379">
                  <c:v>0.15</c:v>
                </c:pt>
                <c:pt idx="5380">
                  <c:v>0.15</c:v>
                </c:pt>
                <c:pt idx="5381">
                  <c:v>0.15</c:v>
                </c:pt>
                <c:pt idx="5382">
                  <c:v>0.15</c:v>
                </c:pt>
                <c:pt idx="5383">
                  <c:v>0.15</c:v>
                </c:pt>
                <c:pt idx="5384">
                  <c:v>0.15</c:v>
                </c:pt>
                <c:pt idx="5385">
                  <c:v>0.15</c:v>
                </c:pt>
                <c:pt idx="5386">
                  <c:v>0.15</c:v>
                </c:pt>
                <c:pt idx="5387">
                  <c:v>0.15</c:v>
                </c:pt>
                <c:pt idx="5388">
                  <c:v>0.15</c:v>
                </c:pt>
                <c:pt idx="5389">
                  <c:v>0.15</c:v>
                </c:pt>
                <c:pt idx="5390">
                  <c:v>0.15</c:v>
                </c:pt>
                <c:pt idx="5391">
                  <c:v>0.15</c:v>
                </c:pt>
                <c:pt idx="5392">
                  <c:v>0.15</c:v>
                </c:pt>
                <c:pt idx="5393">
                  <c:v>0.15</c:v>
                </c:pt>
                <c:pt idx="5394">
                  <c:v>0.15</c:v>
                </c:pt>
                <c:pt idx="5395">
                  <c:v>0.15</c:v>
                </c:pt>
                <c:pt idx="5396">
                  <c:v>0.15</c:v>
                </c:pt>
                <c:pt idx="5397">
                  <c:v>0.15</c:v>
                </c:pt>
                <c:pt idx="5398">
                  <c:v>0.15</c:v>
                </c:pt>
                <c:pt idx="5399">
                  <c:v>0.15</c:v>
                </c:pt>
                <c:pt idx="5400">
                  <c:v>0.15</c:v>
                </c:pt>
                <c:pt idx="5401">
                  <c:v>0.15</c:v>
                </c:pt>
                <c:pt idx="5402">
                  <c:v>0.15</c:v>
                </c:pt>
                <c:pt idx="5403">
                  <c:v>0.15</c:v>
                </c:pt>
                <c:pt idx="5404">
                  <c:v>0.15</c:v>
                </c:pt>
                <c:pt idx="5405">
                  <c:v>0.15</c:v>
                </c:pt>
                <c:pt idx="5406">
                  <c:v>0.15</c:v>
                </c:pt>
                <c:pt idx="5407">
                  <c:v>0.15</c:v>
                </c:pt>
                <c:pt idx="5408">
                  <c:v>0.15</c:v>
                </c:pt>
                <c:pt idx="5409">
                  <c:v>0.15</c:v>
                </c:pt>
                <c:pt idx="5410">
                  <c:v>0.15</c:v>
                </c:pt>
                <c:pt idx="5411">
                  <c:v>0.15</c:v>
                </c:pt>
                <c:pt idx="5412">
                  <c:v>0.15</c:v>
                </c:pt>
                <c:pt idx="5413">
                  <c:v>0.15</c:v>
                </c:pt>
                <c:pt idx="5414">
                  <c:v>0.15</c:v>
                </c:pt>
                <c:pt idx="5415">
                  <c:v>0.15</c:v>
                </c:pt>
                <c:pt idx="5416">
                  <c:v>0.15</c:v>
                </c:pt>
                <c:pt idx="5417">
                  <c:v>0.15</c:v>
                </c:pt>
                <c:pt idx="5418">
                  <c:v>0.15</c:v>
                </c:pt>
                <c:pt idx="5419">
                  <c:v>0.15</c:v>
                </c:pt>
                <c:pt idx="5420">
                  <c:v>0.15</c:v>
                </c:pt>
                <c:pt idx="5421">
                  <c:v>0.15</c:v>
                </c:pt>
                <c:pt idx="5422">
                  <c:v>0.15</c:v>
                </c:pt>
                <c:pt idx="5423">
                  <c:v>0.15</c:v>
                </c:pt>
                <c:pt idx="5424">
                  <c:v>0.15</c:v>
                </c:pt>
                <c:pt idx="5425">
                  <c:v>0.15</c:v>
                </c:pt>
                <c:pt idx="5426">
                  <c:v>0.15</c:v>
                </c:pt>
                <c:pt idx="5427">
                  <c:v>0.15</c:v>
                </c:pt>
                <c:pt idx="5428">
                  <c:v>0.15</c:v>
                </c:pt>
                <c:pt idx="5429">
                  <c:v>0.15</c:v>
                </c:pt>
                <c:pt idx="5430">
                  <c:v>0.15</c:v>
                </c:pt>
                <c:pt idx="5431">
                  <c:v>0.15</c:v>
                </c:pt>
                <c:pt idx="5432">
                  <c:v>0.15</c:v>
                </c:pt>
                <c:pt idx="5433">
                  <c:v>0.15</c:v>
                </c:pt>
                <c:pt idx="5434">
                  <c:v>0.15</c:v>
                </c:pt>
                <c:pt idx="5435">
                  <c:v>0.15</c:v>
                </c:pt>
                <c:pt idx="5436">
                  <c:v>0.15</c:v>
                </c:pt>
                <c:pt idx="5437">
                  <c:v>0.15</c:v>
                </c:pt>
                <c:pt idx="5438">
                  <c:v>0.15</c:v>
                </c:pt>
                <c:pt idx="5439">
                  <c:v>0.15</c:v>
                </c:pt>
                <c:pt idx="5440">
                  <c:v>0.15</c:v>
                </c:pt>
                <c:pt idx="5441">
                  <c:v>0.15</c:v>
                </c:pt>
                <c:pt idx="5442">
                  <c:v>0.15</c:v>
                </c:pt>
                <c:pt idx="5443">
                  <c:v>0.15</c:v>
                </c:pt>
                <c:pt idx="5444">
                  <c:v>0.15</c:v>
                </c:pt>
                <c:pt idx="5445">
                  <c:v>0.15</c:v>
                </c:pt>
                <c:pt idx="5446">
                  <c:v>0.15</c:v>
                </c:pt>
                <c:pt idx="5447">
                  <c:v>0.15</c:v>
                </c:pt>
                <c:pt idx="5448">
                  <c:v>0.15</c:v>
                </c:pt>
                <c:pt idx="5449">
                  <c:v>0.15</c:v>
                </c:pt>
                <c:pt idx="5450">
                  <c:v>0.15</c:v>
                </c:pt>
                <c:pt idx="5451">
                  <c:v>0.15</c:v>
                </c:pt>
                <c:pt idx="5452">
                  <c:v>0.15</c:v>
                </c:pt>
                <c:pt idx="5453">
                  <c:v>0.15</c:v>
                </c:pt>
                <c:pt idx="5454">
                  <c:v>0.15</c:v>
                </c:pt>
                <c:pt idx="5455">
                  <c:v>0.15</c:v>
                </c:pt>
                <c:pt idx="5456">
                  <c:v>0.15</c:v>
                </c:pt>
                <c:pt idx="5457">
                  <c:v>0.15</c:v>
                </c:pt>
                <c:pt idx="5458">
                  <c:v>0.15</c:v>
                </c:pt>
                <c:pt idx="5459">
                  <c:v>0.15</c:v>
                </c:pt>
                <c:pt idx="5460">
                  <c:v>0.15</c:v>
                </c:pt>
                <c:pt idx="5461">
                  <c:v>0.15</c:v>
                </c:pt>
                <c:pt idx="5462">
                  <c:v>0.15</c:v>
                </c:pt>
                <c:pt idx="5463">
                  <c:v>0.15</c:v>
                </c:pt>
                <c:pt idx="5464">
                  <c:v>0.15</c:v>
                </c:pt>
                <c:pt idx="5465">
                  <c:v>0.15</c:v>
                </c:pt>
                <c:pt idx="5466">
                  <c:v>0.15</c:v>
                </c:pt>
                <c:pt idx="5467">
                  <c:v>0.15</c:v>
                </c:pt>
                <c:pt idx="5468">
                  <c:v>0.15</c:v>
                </c:pt>
                <c:pt idx="5469">
                  <c:v>0.15</c:v>
                </c:pt>
                <c:pt idx="5470">
                  <c:v>0.15</c:v>
                </c:pt>
                <c:pt idx="5471">
                  <c:v>0.15</c:v>
                </c:pt>
                <c:pt idx="5472">
                  <c:v>0.15</c:v>
                </c:pt>
                <c:pt idx="5473">
                  <c:v>0.15</c:v>
                </c:pt>
                <c:pt idx="5474">
                  <c:v>0.15</c:v>
                </c:pt>
                <c:pt idx="5475">
                  <c:v>0.15</c:v>
                </c:pt>
                <c:pt idx="5476">
                  <c:v>0.15</c:v>
                </c:pt>
                <c:pt idx="5477">
                  <c:v>0.15</c:v>
                </c:pt>
                <c:pt idx="5478">
                  <c:v>0.15</c:v>
                </c:pt>
                <c:pt idx="5479">
                  <c:v>0.15</c:v>
                </c:pt>
                <c:pt idx="5480">
                  <c:v>0.15</c:v>
                </c:pt>
                <c:pt idx="5481">
                  <c:v>0.15</c:v>
                </c:pt>
                <c:pt idx="5482">
                  <c:v>0.15</c:v>
                </c:pt>
                <c:pt idx="5483">
                  <c:v>0.15</c:v>
                </c:pt>
                <c:pt idx="5484">
                  <c:v>0.15</c:v>
                </c:pt>
                <c:pt idx="5485">
                  <c:v>0.15</c:v>
                </c:pt>
                <c:pt idx="5486">
                  <c:v>0.15</c:v>
                </c:pt>
                <c:pt idx="5487">
                  <c:v>0.15</c:v>
                </c:pt>
                <c:pt idx="5488">
                  <c:v>0.15</c:v>
                </c:pt>
                <c:pt idx="5489">
                  <c:v>0.15</c:v>
                </c:pt>
                <c:pt idx="5490">
                  <c:v>0.15</c:v>
                </c:pt>
                <c:pt idx="5491">
                  <c:v>0.15</c:v>
                </c:pt>
                <c:pt idx="5492">
                  <c:v>0.15</c:v>
                </c:pt>
                <c:pt idx="5493">
                  <c:v>0.15</c:v>
                </c:pt>
                <c:pt idx="5494">
                  <c:v>0.15</c:v>
                </c:pt>
                <c:pt idx="5495">
                  <c:v>0.15</c:v>
                </c:pt>
                <c:pt idx="5496">
                  <c:v>0.15</c:v>
                </c:pt>
                <c:pt idx="5497">
                  <c:v>0.15</c:v>
                </c:pt>
                <c:pt idx="5498">
                  <c:v>0.15</c:v>
                </c:pt>
                <c:pt idx="5499">
                  <c:v>0.15</c:v>
                </c:pt>
                <c:pt idx="5500">
                  <c:v>0.15</c:v>
                </c:pt>
                <c:pt idx="5501">
                  <c:v>0.15</c:v>
                </c:pt>
                <c:pt idx="5502">
                  <c:v>0.15</c:v>
                </c:pt>
                <c:pt idx="5503">
                  <c:v>0.15</c:v>
                </c:pt>
                <c:pt idx="5504">
                  <c:v>0.15</c:v>
                </c:pt>
                <c:pt idx="5505">
                  <c:v>0.15</c:v>
                </c:pt>
                <c:pt idx="5506">
                  <c:v>0.15</c:v>
                </c:pt>
                <c:pt idx="5507">
                  <c:v>0.15</c:v>
                </c:pt>
                <c:pt idx="5508">
                  <c:v>0.15</c:v>
                </c:pt>
                <c:pt idx="5509">
                  <c:v>0.15</c:v>
                </c:pt>
                <c:pt idx="5510">
                  <c:v>0.15</c:v>
                </c:pt>
                <c:pt idx="5511">
                  <c:v>0.15</c:v>
                </c:pt>
                <c:pt idx="5512">
                  <c:v>0.15</c:v>
                </c:pt>
                <c:pt idx="5513">
                  <c:v>0.15</c:v>
                </c:pt>
                <c:pt idx="5514">
                  <c:v>0.15</c:v>
                </c:pt>
                <c:pt idx="5515">
                  <c:v>0.15</c:v>
                </c:pt>
                <c:pt idx="5516">
                  <c:v>0.15</c:v>
                </c:pt>
                <c:pt idx="5517">
                  <c:v>0.15</c:v>
                </c:pt>
                <c:pt idx="5518">
                  <c:v>0.15</c:v>
                </c:pt>
                <c:pt idx="5519">
                  <c:v>0.15</c:v>
                </c:pt>
                <c:pt idx="5520">
                  <c:v>0.15</c:v>
                </c:pt>
                <c:pt idx="5521">
                  <c:v>0.15</c:v>
                </c:pt>
                <c:pt idx="5522">
                  <c:v>0.15</c:v>
                </c:pt>
                <c:pt idx="5523">
                  <c:v>0.15</c:v>
                </c:pt>
                <c:pt idx="5524">
                  <c:v>0.15</c:v>
                </c:pt>
                <c:pt idx="5525">
                  <c:v>0.15</c:v>
                </c:pt>
                <c:pt idx="5526">
                  <c:v>0.15</c:v>
                </c:pt>
                <c:pt idx="5527">
                  <c:v>0.15</c:v>
                </c:pt>
                <c:pt idx="5528">
                  <c:v>0.15</c:v>
                </c:pt>
                <c:pt idx="5529">
                  <c:v>0.15</c:v>
                </c:pt>
                <c:pt idx="5530">
                  <c:v>0.15</c:v>
                </c:pt>
                <c:pt idx="5531">
                  <c:v>0.15</c:v>
                </c:pt>
                <c:pt idx="5532">
                  <c:v>0.15</c:v>
                </c:pt>
                <c:pt idx="5533">
                  <c:v>0.15</c:v>
                </c:pt>
                <c:pt idx="5534">
                  <c:v>0.15</c:v>
                </c:pt>
                <c:pt idx="5535">
                  <c:v>0.15</c:v>
                </c:pt>
                <c:pt idx="5536">
                  <c:v>0.15</c:v>
                </c:pt>
                <c:pt idx="5537">
                  <c:v>0.15</c:v>
                </c:pt>
                <c:pt idx="5538">
                  <c:v>0.15</c:v>
                </c:pt>
                <c:pt idx="5539">
                  <c:v>0.2</c:v>
                </c:pt>
                <c:pt idx="5540">
                  <c:v>0.2</c:v>
                </c:pt>
                <c:pt idx="5541">
                  <c:v>0.2</c:v>
                </c:pt>
                <c:pt idx="5542">
                  <c:v>0.2</c:v>
                </c:pt>
                <c:pt idx="5543">
                  <c:v>0.2</c:v>
                </c:pt>
                <c:pt idx="5544">
                  <c:v>0.2</c:v>
                </c:pt>
                <c:pt idx="5545">
                  <c:v>0.2</c:v>
                </c:pt>
                <c:pt idx="5546">
                  <c:v>0.2</c:v>
                </c:pt>
                <c:pt idx="5547">
                  <c:v>0.2</c:v>
                </c:pt>
                <c:pt idx="5548">
                  <c:v>0.2</c:v>
                </c:pt>
                <c:pt idx="5549">
                  <c:v>0.2</c:v>
                </c:pt>
                <c:pt idx="5550">
                  <c:v>0.2</c:v>
                </c:pt>
                <c:pt idx="5551">
                  <c:v>0.2</c:v>
                </c:pt>
                <c:pt idx="5552">
                  <c:v>0.2</c:v>
                </c:pt>
                <c:pt idx="5553">
                  <c:v>0.2</c:v>
                </c:pt>
                <c:pt idx="5554">
                  <c:v>0.2</c:v>
                </c:pt>
                <c:pt idx="5555">
                  <c:v>0.2</c:v>
                </c:pt>
                <c:pt idx="5556">
                  <c:v>0.2</c:v>
                </c:pt>
                <c:pt idx="5557">
                  <c:v>0.2</c:v>
                </c:pt>
                <c:pt idx="5558">
                  <c:v>0.2</c:v>
                </c:pt>
                <c:pt idx="5559">
                  <c:v>0.2</c:v>
                </c:pt>
                <c:pt idx="5560">
                  <c:v>0.2</c:v>
                </c:pt>
                <c:pt idx="5561">
                  <c:v>0.2</c:v>
                </c:pt>
                <c:pt idx="5562">
                  <c:v>0.2</c:v>
                </c:pt>
                <c:pt idx="5563">
                  <c:v>0.2</c:v>
                </c:pt>
                <c:pt idx="5564">
                  <c:v>0.2</c:v>
                </c:pt>
                <c:pt idx="5565">
                  <c:v>0.2</c:v>
                </c:pt>
                <c:pt idx="5566">
                  <c:v>0.2</c:v>
                </c:pt>
                <c:pt idx="5567">
                  <c:v>0.2</c:v>
                </c:pt>
                <c:pt idx="5568">
                  <c:v>0.2</c:v>
                </c:pt>
                <c:pt idx="5569">
                  <c:v>0.2</c:v>
                </c:pt>
                <c:pt idx="5570">
                  <c:v>0.2</c:v>
                </c:pt>
                <c:pt idx="5571">
                  <c:v>0.2</c:v>
                </c:pt>
                <c:pt idx="5572">
                  <c:v>0.2</c:v>
                </c:pt>
                <c:pt idx="5573">
                  <c:v>0.2</c:v>
                </c:pt>
                <c:pt idx="5574">
                  <c:v>0.2</c:v>
                </c:pt>
                <c:pt idx="5575">
                  <c:v>0.2</c:v>
                </c:pt>
                <c:pt idx="5576">
                  <c:v>0.2</c:v>
                </c:pt>
                <c:pt idx="5577">
                  <c:v>0.2</c:v>
                </c:pt>
                <c:pt idx="5578">
                  <c:v>0.2</c:v>
                </c:pt>
                <c:pt idx="5579">
                  <c:v>0.2</c:v>
                </c:pt>
                <c:pt idx="5580">
                  <c:v>0.2</c:v>
                </c:pt>
                <c:pt idx="5581">
                  <c:v>0.2</c:v>
                </c:pt>
                <c:pt idx="5582">
                  <c:v>0.2</c:v>
                </c:pt>
                <c:pt idx="5583">
                  <c:v>0.2</c:v>
                </c:pt>
                <c:pt idx="5584">
                  <c:v>0.2</c:v>
                </c:pt>
                <c:pt idx="5585">
                  <c:v>0.2</c:v>
                </c:pt>
                <c:pt idx="5586">
                  <c:v>0.2</c:v>
                </c:pt>
                <c:pt idx="5587">
                  <c:v>0.2</c:v>
                </c:pt>
                <c:pt idx="5588">
                  <c:v>0.2</c:v>
                </c:pt>
                <c:pt idx="5589">
                  <c:v>0.2</c:v>
                </c:pt>
                <c:pt idx="5590">
                  <c:v>0.2</c:v>
                </c:pt>
                <c:pt idx="5591">
                  <c:v>0.2</c:v>
                </c:pt>
                <c:pt idx="5592">
                  <c:v>0.2</c:v>
                </c:pt>
                <c:pt idx="5593">
                  <c:v>0.2</c:v>
                </c:pt>
                <c:pt idx="5594">
                  <c:v>0.2</c:v>
                </c:pt>
                <c:pt idx="5595">
                  <c:v>0.2</c:v>
                </c:pt>
                <c:pt idx="5596">
                  <c:v>0.2</c:v>
                </c:pt>
                <c:pt idx="5597">
                  <c:v>0.2</c:v>
                </c:pt>
                <c:pt idx="5598">
                  <c:v>0.2</c:v>
                </c:pt>
                <c:pt idx="5599">
                  <c:v>0.2</c:v>
                </c:pt>
                <c:pt idx="5600">
                  <c:v>0.2</c:v>
                </c:pt>
                <c:pt idx="5601">
                  <c:v>0.2</c:v>
                </c:pt>
                <c:pt idx="5602">
                  <c:v>0.2</c:v>
                </c:pt>
                <c:pt idx="5603">
                  <c:v>0.2</c:v>
                </c:pt>
                <c:pt idx="5604">
                  <c:v>0.2</c:v>
                </c:pt>
                <c:pt idx="5605">
                  <c:v>0.2</c:v>
                </c:pt>
                <c:pt idx="5606">
                  <c:v>0.2</c:v>
                </c:pt>
                <c:pt idx="5607">
                  <c:v>0.2</c:v>
                </c:pt>
                <c:pt idx="5608">
                  <c:v>0.2</c:v>
                </c:pt>
                <c:pt idx="5609">
                  <c:v>0.2</c:v>
                </c:pt>
                <c:pt idx="5610">
                  <c:v>0.2</c:v>
                </c:pt>
                <c:pt idx="5611">
                  <c:v>0.2</c:v>
                </c:pt>
                <c:pt idx="5612">
                  <c:v>0.2</c:v>
                </c:pt>
                <c:pt idx="5613">
                  <c:v>0.2</c:v>
                </c:pt>
                <c:pt idx="5614">
                  <c:v>0.2</c:v>
                </c:pt>
                <c:pt idx="5615">
                  <c:v>0.2</c:v>
                </c:pt>
                <c:pt idx="5616">
                  <c:v>0.2</c:v>
                </c:pt>
                <c:pt idx="5617">
                  <c:v>0.2</c:v>
                </c:pt>
                <c:pt idx="5618">
                  <c:v>0.2</c:v>
                </c:pt>
                <c:pt idx="5619">
                  <c:v>0.2</c:v>
                </c:pt>
                <c:pt idx="5620">
                  <c:v>0.2</c:v>
                </c:pt>
                <c:pt idx="5621">
                  <c:v>0.2</c:v>
                </c:pt>
                <c:pt idx="5622">
                  <c:v>0.2</c:v>
                </c:pt>
                <c:pt idx="5623">
                  <c:v>0.2</c:v>
                </c:pt>
                <c:pt idx="5624">
                  <c:v>0.2</c:v>
                </c:pt>
                <c:pt idx="5625">
                  <c:v>0.2</c:v>
                </c:pt>
                <c:pt idx="5626">
                  <c:v>0.2</c:v>
                </c:pt>
                <c:pt idx="5627">
                  <c:v>0.2</c:v>
                </c:pt>
                <c:pt idx="5628">
                  <c:v>0.2</c:v>
                </c:pt>
                <c:pt idx="5629">
                  <c:v>0.2</c:v>
                </c:pt>
                <c:pt idx="5630">
                  <c:v>0.2</c:v>
                </c:pt>
                <c:pt idx="5631">
                  <c:v>0.2</c:v>
                </c:pt>
                <c:pt idx="5632">
                  <c:v>0.2</c:v>
                </c:pt>
                <c:pt idx="5633">
                  <c:v>0.2</c:v>
                </c:pt>
                <c:pt idx="5634">
                  <c:v>0.2</c:v>
                </c:pt>
                <c:pt idx="5635">
                  <c:v>0.2</c:v>
                </c:pt>
                <c:pt idx="5636">
                  <c:v>0.2</c:v>
                </c:pt>
                <c:pt idx="5637">
                  <c:v>0.2</c:v>
                </c:pt>
                <c:pt idx="5638">
                  <c:v>0.2</c:v>
                </c:pt>
                <c:pt idx="5639">
                  <c:v>0.2</c:v>
                </c:pt>
                <c:pt idx="5640">
                  <c:v>0.2</c:v>
                </c:pt>
                <c:pt idx="5641">
                  <c:v>0.2</c:v>
                </c:pt>
                <c:pt idx="5642">
                  <c:v>0.2</c:v>
                </c:pt>
                <c:pt idx="5643">
                  <c:v>0.2</c:v>
                </c:pt>
                <c:pt idx="5644">
                  <c:v>0.2</c:v>
                </c:pt>
                <c:pt idx="5645">
                  <c:v>0.2</c:v>
                </c:pt>
                <c:pt idx="5646">
                  <c:v>0.2</c:v>
                </c:pt>
                <c:pt idx="5647">
                  <c:v>0.2</c:v>
                </c:pt>
                <c:pt idx="5648">
                  <c:v>0.2</c:v>
                </c:pt>
                <c:pt idx="5649">
                  <c:v>0.2</c:v>
                </c:pt>
                <c:pt idx="5650">
                  <c:v>0.2</c:v>
                </c:pt>
                <c:pt idx="5651">
                  <c:v>0.2</c:v>
                </c:pt>
                <c:pt idx="5652">
                  <c:v>0.2</c:v>
                </c:pt>
                <c:pt idx="5653">
                  <c:v>0.2</c:v>
                </c:pt>
                <c:pt idx="5654">
                  <c:v>0.2</c:v>
                </c:pt>
                <c:pt idx="5655">
                  <c:v>0.2</c:v>
                </c:pt>
                <c:pt idx="5656">
                  <c:v>0.2</c:v>
                </c:pt>
                <c:pt idx="5657">
                  <c:v>0.2</c:v>
                </c:pt>
                <c:pt idx="5658">
                  <c:v>0.2</c:v>
                </c:pt>
                <c:pt idx="5659">
                  <c:v>0.2</c:v>
                </c:pt>
                <c:pt idx="5660">
                  <c:v>0.2</c:v>
                </c:pt>
                <c:pt idx="5661">
                  <c:v>0.2</c:v>
                </c:pt>
                <c:pt idx="5662">
                  <c:v>0.2</c:v>
                </c:pt>
                <c:pt idx="5663">
                  <c:v>0.2</c:v>
                </c:pt>
                <c:pt idx="5664">
                  <c:v>0.2</c:v>
                </c:pt>
                <c:pt idx="5665">
                  <c:v>0.2</c:v>
                </c:pt>
                <c:pt idx="5666">
                  <c:v>0.2</c:v>
                </c:pt>
                <c:pt idx="5667">
                  <c:v>0.2</c:v>
                </c:pt>
                <c:pt idx="5668">
                  <c:v>0.2</c:v>
                </c:pt>
                <c:pt idx="5669">
                  <c:v>0.2</c:v>
                </c:pt>
                <c:pt idx="5670">
                  <c:v>0.2</c:v>
                </c:pt>
                <c:pt idx="5671">
                  <c:v>0.2</c:v>
                </c:pt>
                <c:pt idx="5672">
                  <c:v>0.2</c:v>
                </c:pt>
                <c:pt idx="5673">
                  <c:v>0.2</c:v>
                </c:pt>
                <c:pt idx="5674">
                  <c:v>0.2</c:v>
                </c:pt>
                <c:pt idx="5675">
                  <c:v>0.2</c:v>
                </c:pt>
                <c:pt idx="5676">
                  <c:v>0.2</c:v>
                </c:pt>
                <c:pt idx="5677">
                  <c:v>0.2</c:v>
                </c:pt>
                <c:pt idx="5678">
                  <c:v>0.2</c:v>
                </c:pt>
                <c:pt idx="5679">
                  <c:v>0.2</c:v>
                </c:pt>
                <c:pt idx="5680">
                  <c:v>0.2</c:v>
                </c:pt>
                <c:pt idx="5681">
                  <c:v>0.2</c:v>
                </c:pt>
                <c:pt idx="5682">
                  <c:v>0.2</c:v>
                </c:pt>
                <c:pt idx="5683">
                  <c:v>0.2</c:v>
                </c:pt>
                <c:pt idx="5684">
                  <c:v>0.2</c:v>
                </c:pt>
                <c:pt idx="5685">
                  <c:v>0.2</c:v>
                </c:pt>
                <c:pt idx="5686">
                  <c:v>0.2</c:v>
                </c:pt>
                <c:pt idx="5687">
                  <c:v>0.2</c:v>
                </c:pt>
                <c:pt idx="5688">
                  <c:v>0.2</c:v>
                </c:pt>
                <c:pt idx="5689">
                  <c:v>0.2</c:v>
                </c:pt>
                <c:pt idx="5690">
                  <c:v>0.2</c:v>
                </c:pt>
                <c:pt idx="5691">
                  <c:v>0.2</c:v>
                </c:pt>
                <c:pt idx="5692">
                  <c:v>0.2</c:v>
                </c:pt>
                <c:pt idx="5693">
                  <c:v>0.2</c:v>
                </c:pt>
                <c:pt idx="5694">
                  <c:v>0.2</c:v>
                </c:pt>
                <c:pt idx="5695">
                  <c:v>0.2</c:v>
                </c:pt>
                <c:pt idx="5696">
                  <c:v>0.2</c:v>
                </c:pt>
                <c:pt idx="5697">
                  <c:v>0.2</c:v>
                </c:pt>
                <c:pt idx="5698">
                  <c:v>0.2</c:v>
                </c:pt>
                <c:pt idx="5699">
                  <c:v>0.2</c:v>
                </c:pt>
                <c:pt idx="5700">
                  <c:v>0.2</c:v>
                </c:pt>
                <c:pt idx="5701">
                  <c:v>0.2</c:v>
                </c:pt>
                <c:pt idx="5702">
                  <c:v>0.2</c:v>
                </c:pt>
                <c:pt idx="5703">
                  <c:v>0.2</c:v>
                </c:pt>
                <c:pt idx="5704">
                  <c:v>0.2</c:v>
                </c:pt>
                <c:pt idx="5705">
                  <c:v>0.2</c:v>
                </c:pt>
                <c:pt idx="5706">
                  <c:v>0.2</c:v>
                </c:pt>
                <c:pt idx="5707">
                  <c:v>0.2</c:v>
                </c:pt>
                <c:pt idx="5708">
                  <c:v>0.2</c:v>
                </c:pt>
                <c:pt idx="5709">
                  <c:v>0.2</c:v>
                </c:pt>
                <c:pt idx="5710">
                  <c:v>0.2</c:v>
                </c:pt>
                <c:pt idx="5711">
                  <c:v>0.2</c:v>
                </c:pt>
                <c:pt idx="5712">
                  <c:v>0.2</c:v>
                </c:pt>
                <c:pt idx="5713">
                  <c:v>0.2</c:v>
                </c:pt>
                <c:pt idx="5714">
                  <c:v>0.2</c:v>
                </c:pt>
                <c:pt idx="5715">
                  <c:v>0.2</c:v>
                </c:pt>
                <c:pt idx="5716">
                  <c:v>0.2</c:v>
                </c:pt>
                <c:pt idx="5717">
                  <c:v>0.2</c:v>
                </c:pt>
                <c:pt idx="5718">
                  <c:v>0.2</c:v>
                </c:pt>
                <c:pt idx="5719">
                  <c:v>0.2</c:v>
                </c:pt>
                <c:pt idx="5720">
                  <c:v>0.2</c:v>
                </c:pt>
                <c:pt idx="5721">
                  <c:v>0.2</c:v>
                </c:pt>
                <c:pt idx="5722">
                  <c:v>0.2</c:v>
                </c:pt>
                <c:pt idx="5723">
                  <c:v>0.2</c:v>
                </c:pt>
                <c:pt idx="5724">
                  <c:v>0.2</c:v>
                </c:pt>
                <c:pt idx="5725">
                  <c:v>0.2</c:v>
                </c:pt>
                <c:pt idx="5726">
                  <c:v>0.2</c:v>
                </c:pt>
                <c:pt idx="5727">
                  <c:v>0.2</c:v>
                </c:pt>
                <c:pt idx="5728">
                  <c:v>0.2</c:v>
                </c:pt>
                <c:pt idx="5729">
                  <c:v>0.2</c:v>
                </c:pt>
                <c:pt idx="5730">
                  <c:v>0.2</c:v>
                </c:pt>
                <c:pt idx="5731">
                  <c:v>0.2</c:v>
                </c:pt>
                <c:pt idx="5732">
                  <c:v>0.2</c:v>
                </c:pt>
                <c:pt idx="5733">
                  <c:v>0.2</c:v>
                </c:pt>
                <c:pt idx="5734">
                  <c:v>0.2</c:v>
                </c:pt>
                <c:pt idx="5735">
                  <c:v>0.2</c:v>
                </c:pt>
                <c:pt idx="5736">
                  <c:v>0.2</c:v>
                </c:pt>
                <c:pt idx="5737">
                  <c:v>0.2</c:v>
                </c:pt>
                <c:pt idx="5738">
                  <c:v>0.2</c:v>
                </c:pt>
                <c:pt idx="5739">
                  <c:v>0.2</c:v>
                </c:pt>
                <c:pt idx="5740">
                  <c:v>0.2</c:v>
                </c:pt>
                <c:pt idx="5741">
                  <c:v>0.2</c:v>
                </c:pt>
                <c:pt idx="5742">
                  <c:v>0.2</c:v>
                </c:pt>
                <c:pt idx="5743">
                  <c:v>0.2</c:v>
                </c:pt>
                <c:pt idx="5744">
                  <c:v>0.2</c:v>
                </c:pt>
                <c:pt idx="5745">
                  <c:v>0.2</c:v>
                </c:pt>
                <c:pt idx="5746">
                  <c:v>0.2</c:v>
                </c:pt>
                <c:pt idx="5747">
                  <c:v>0.2</c:v>
                </c:pt>
                <c:pt idx="5748">
                  <c:v>0.2</c:v>
                </c:pt>
                <c:pt idx="5749">
                  <c:v>0.2</c:v>
                </c:pt>
                <c:pt idx="5750">
                  <c:v>0.2</c:v>
                </c:pt>
                <c:pt idx="5751">
                  <c:v>0.2</c:v>
                </c:pt>
                <c:pt idx="5752">
                  <c:v>0.2</c:v>
                </c:pt>
                <c:pt idx="5753">
                  <c:v>0.2</c:v>
                </c:pt>
                <c:pt idx="5754">
                  <c:v>0.2</c:v>
                </c:pt>
                <c:pt idx="5755">
                  <c:v>0.2</c:v>
                </c:pt>
                <c:pt idx="5756">
                  <c:v>0.2</c:v>
                </c:pt>
                <c:pt idx="5757">
                  <c:v>0.2</c:v>
                </c:pt>
                <c:pt idx="5758">
                  <c:v>0.2</c:v>
                </c:pt>
                <c:pt idx="5759">
                  <c:v>0.2</c:v>
                </c:pt>
                <c:pt idx="5760">
                  <c:v>0.2</c:v>
                </c:pt>
                <c:pt idx="5761">
                  <c:v>0.2</c:v>
                </c:pt>
                <c:pt idx="5762">
                  <c:v>0.2</c:v>
                </c:pt>
                <c:pt idx="5763">
                  <c:v>0.2</c:v>
                </c:pt>
                <c:pt idx="5764">
                  <c:v>0.2</c:v>
                </c:pt>
                <c:pt idx="5765">
                  <c:v>0.2</c:v>
                </c:pt>
                <c:pt idx="5766">
                  <c:v>0.2</c:v>
                </c:pt>
                <c:pt idx="5767">
                  <c:v>0.2</c:v>
                </c:pt>
                <c:pt idx="5768">
                  <c:v>0.2</c:v>
                </c:pt>
                <c:pt idx="5769">
                  <c:v>0.2</c:v>
                </c:pt>
                <c:pt idx="5770">
                  <c:v>0.2</c:v>
                </c:pt>
                <c:pt idx="5771">
                  <c:v>0.2</c:v>
                </c:pt>
                <c:pt idx="5772">
                  <c:v>0.2</c:v>
                </c:pt>
                <c:pt idx="5773">
                  <c:v>0.2</c:v>
                </c:pt>
                <c:pt idx="5774">
                  <c:v>0.2</c:v>
                </c:pt>
                <c:pt idx="5775">
                  <c:v>0.2</c:v>
                </c:pt>
                <c:pt idx="5776">
                  <c:v>0.2</c:v>
                </c:pt>
                <c:pt idx="5777">
                  <c:v>0.2</c:v>
                </c:pt>
                <c:pt idx="5778">
                  <c:v>0.2</c:v>
                </c:pt>
                <c:pt idx="5779">
                  <c:v>0.2</c:v>
                </c:pt>
                <c:pt idx="5780">
                  <c:v>0.2</c:v>
                </c:pt>
                <c:pt idx="5781">
                  <c:v>0.2</c:v>
                </c:pt>
                <c:pt idx="5782">
                  <c:v>0.2</c:v>
                </c:pt>
                <c:pt idx="5783">
                  <c:v>0.2</c:v>
                </c:pt>
                <c:pt idx="5784">
                  <c:v>0.2</c:v>
                </c:pt>
                <c:pt idx="5785">
                  <c:v>0.2</c:v>
                </c:pt>
                <c:pt idx="5786">
                  <c:v>0.2</c:v>
                </c:pt>
                <c:pt idx="5787">
                  <c:v>0.2</c:v>
                </c:pt>
                <c:pt idx="5788">
                  <c:v>0.2</c:v>
                </c:pt>
                <c:pt idx="5789">
                  <c:v>0.2</c:v>
                </c:pt>
                <c:pt idx="5790">
                  <c:v>0.2</c:v>
                </c:pt>
                <c:pt idx="5791">
                  <c:v>0.2</c:v>
                </c:pt>
                <c:pt idx="5792">
                  <c:v>0.2</c:v>
                </c:pt>
                <c:pt idx="5793">
                  <c:v>0.2</c:v>
                </c:pt>
                <c:pt idx="5794">
                  <c:v>0.2</c:v>
                </c:pt>
                <c:pt idx="5795">
                  <c:v>0.2</c:v>
                </c:pt>
                <c:pt idx="5796">
                  <c:v>0.2</c:v>
                </c:pt>
                <c:pt idx="5797">
                  <c:v>0.2</c:v>
                </c:pt>
                <c:pt idx="5798">
                  <c:v>0.2</c:v>
                </c:pt>
                <c:pt idx="5799">
                  <c:v>0.2</c:v>
                </c:pt>
                <c:pt idx="5800">
                  <c:v>0.2</c:v>
                </c:pt>
                <c:pt idx="5801">
                  <c:v>0.2</c:v>
                </c:pt>
                <c:pt idx="5802">
                  <c:v>0.2</c:v>
                </c:pt>
                <c:pt idx="5803">
                  <c:v>0.2</c:v>
                </c:pt>
                <c:pt idx="5804">
                  <c:v>0.2</c:v>
                </c:pt>
                <c:pt idx="5805">
                  <c:v>0.2</c:v>
                </c:pt>
                <c:pt idx="5806">
                  <c:v>0.2</c:v>
                </c:pt>
                <c:pt idx="5807">
                  <c:v>0.2</c:v>
                </c:pt>
                <c:pt idx="5808">
                  <c:v>0.2</c:v>
                </c:pt>
                <c:pt idx="5809">
                  <c:v>0.2</c:v>
                </c:pt>
                <c:pt idx="5810">
                  <c:v>0.2</c:v>
                </c:pt>
                <c:pt idx="5811">
                  <c:v>0.2</c:v>
                </c:pt>
                <c:pt idx="5812">
                  <c:v>0.2</c:v>
                </c:pt>
                <c:pt idx="5813">
                  <c:v>0.2</c:v>
                </c:pt>
                <c:pt idx="5814">
                  <c:v>0.2</c:v>
                </c:pt>
                <c:pt idx="5815">
                  <c:v>0.2</c:v>
                </c:pt>
                <c:pt idx="5816">
                  <c:v>0.2</c:v>
                </c:pt>
                <c:pt idx="5817">
                  <c:v>0.2</c:v>
                </c:pt>
                <c:pt idx="5818">
                  <c:v>0.2</c:v>
                </c:pt>
                <c:pt idx="5819">
                  <c:v>0.2</c:v>
                </c:pt>
                <c:pt idx="5820">
                  <c:v>0.2</c:v>
                </c:pt>
                <c:pt idx="5821">
                  <c:v>0.2</c:v>
                </c:pt>
                <c:pt idx="5822">
                  <c:v>0.2</c:v>
                </c:pt>
                <c:pt idx="5823">
                  <c:v>0.2</c:v>
                </c:pt>
                <c:pt idx="5824">
                  <c:v>0.2</c:v>
                </c:pt>
                <c:pt idx="5825">
                  <c:v>0.2</c:v>
                </c:pt>
                <c:pt idx="5826">
                  <c:v>0.2</c:v>
                </c:pt>
                <c:pt idx="5827">
                  <c:v>0.2</c:v>
                </c:pt>
                <c:pt idx="5828">
                  <c:v>0.2</c:v>
                </c:pt>
                <c:pt idx="5829">
                  <c:v>0.2</c:v>
                </c:pt>
                <c:pt idx="5830">
                  <c:v>0.2</c:v>
                </c:pt>
                <c:pt idx="5831">
                  <c:v>0.2</c:v>
                </c:pt>
                <c:pt idx="5832">
                  <c:v>0.2</c:v>
                </c:pt>
                <c:pt idx="5833">
                  <c:v>0.2</c:v>
                </c:pt>
                <c:pt idx="5834">
                  <c:v>0.2</c:v>
                </c:pt>
                <c:pt idx="5835">
                  <c:v>0.2</c:v>
                </c:pt>
                <c:pt idx="5836">
                  <c:v>0.2</c:v>
                </c:pt>
                <c:pt idx="5837">
                  <c:v>0.2</c:v>
                </c:pt>
                <c:pt idx="5838">
                  <c:v>0.2</c:v>
                </c:pt>
                <c:pt idx="5839">
                  <c:v>0.2</c:v>
                </c:pt>
                <c:pt idx="5840">
                  <c:v>0.2</c:v>
                </c:pt>
                <c:pt idx="5841">
                  <c:v>0.2</c:v>
                </c:pt>
                <c:pt idx="5842">
                  <c:v>0.2</c:v>
                </c:pt>
                <c:pt idx="5843">
                  <c:v>0.2</c:v>
                </c:pt>
                <c:pt idx="5844">
                  <c:v>0.2</c:v>
                </c:pt>
                <c:pt idx="5845">
                  <c:v>0.2</c:v>
                </c:pt>
                <c:pt idx="5846">
                  <c:v>0.2</c:v>
                </c:pt>
                <c:pt idx="5847">
                  <c:v>0.2</c:v>
                </c:pt>
                <c:pt idx="5848">
                  <c:v>0.2</c:v>
                </c:pt>
                <c:pt idx="5849">
                  <c:v>0.2</c:v>
                </c:pt>
                <c:pt idx="5850">
                  <c:v>0.2</c:v>
                </c:pt>
                <c:pt idx="5851">
                  <c:v>0.2</c:v>
                </c:pt>
                <c:pt idx="5852">
                  <c:v>0.2</c:v>
                </c:pt>
                <c:pt idx="5853">
                  <c:v>0.2</c:v>
                </c:pt>
                <c:pt idx="5854">
                  <c:v>0.2</c:v>
                </c:pt>
                <c:pt idx="5855">
                  <c:v>0.2</c:v>
                </c:pt>
                <c:pt idx="5856">
                  <c:v>0.2</c:v>
                </c:pt>
                <c:pt idx="5857">
                  <c:v>0.2</c:v>
                </c:pt>
                <c:pt idx="5858">
                  <c:v>0.2</c:v>
                </c:pt>
                <c:pt idx="5859">
                  <c:v>0.2</c:v>
                </c:pt>
                <c:pt idx="5860">
                  <c:v>0.2</c:v>
                </c:pt>
                <c:pt idx="5861">
                  <c:v>0.2</c:v>
                </c:pt>
                <c:pt idx="5862">
                  <c:v>0.2</c:v>
                </c:pt>
                <c:pt idx="5863">
                  <c:v>0.2</c:v>
                </c:pt>
                <c:pt idx="5864">
                  <c:v>0.2</c:v>
                </c:pt>
                <c:pt idx="5865">
                  <c:v>0.2</c:v>
                </c:pt>
                <c:pt idx="5866">
                  <c:v>0.2</c:v>
                </c:pt>
                <c:pt idx="5867">
                  <c:v>0.2</c:v>
                </c:pt>
                <c:pt idx="5868">
                  <c:v>0.2</c:v>
                </c:pt>
                <c:pt idx="5869">
                  <c:v>0.2</c:v>
                </c:pt>
                <c:pt idx="5870">
                  <c:v>0.2</c:v>
                </c:pt>
                <c:pt idx="5871">
                  <c:v>0.2</c:v>
                </c:pt>
                <c:pt idx="5872">
                  <c:v>0.2</c:v>
                </c:pt>
                <c:pt idx="5873">
                  <c:v>0.2</c:v>
                </c:pt>
                <c:pt idx="5874">
                  <c:v>0.2</c:v>
                </c:pt>
                <c:pt idx="5875">
                  <c:v>0.2</c:v>
                </c:pt>
                <c:pt idx="5876">
                  <c:v>0.2</c:v>
                </c:pt>
                <c:pt idx="5877">
                  <c:v>0.2</c:v>
                </c:pt>
                <c:pt idx="5878">
                  <c:v>0.2</c:v>
                </c:pt>
                <c:pt idx="5879">
                  <c:v>0.2</c:v>
                </c:pt>
                <c:pt idx="5880">
                  <c:v>0.2</c:v>
                </c:pt>
                <c:pt idx="5881">
                  <c:v>0.2</c:v>
                </c:pt>
                <c:pt idx="5882">
                  <c:v>0.2</c:v>
                </c:pt>
                <c:pt idx="5883">
                  <c:v>0.2</c:v>
                </c:pt>
                <c:pt idx="5884">
                  <c:v>0.2</c:v>
                </c:pt>
                <c:pt idx="5885">
                  <c:v>0.2</c:v>
                </c:pt>
                <c:pt idx="5886">
                  <c:v>0.2</c:v>
                </c:pt>
                <c:pt idx="5887">
                  <c:v>0.2</c:v>
                </c:pt>
                <c:pt idx="5888">
                  <c:v>0.2</c:v>
                </c:pt>
                <c:pt idx="5889">
                  <c:v>0.2</c:v>
                </c:pt>
                <c:pt idx="5890">
                  <c:v>0.2</c:v>
                </c:pt>
                <c:pt idx="5891">
                  <c:v>0.2</c:v>
                </c:pt>
                <c:pt idx="5892">
                  <c:v>0.2</c:v>
                </c:pt>
                <c:pt idx="5893">
                  <c:v>0.2</c:v>
                </c:pt>
                <c:pt idx="5894">
                  <c:v>0.2</c:v>
                </c:pt>
                <c:pt idx="5895">
                  <c:v>0.2</c:v>
                </c:pt>
                <c:pt idx="5896">
                  <c:v>0.2</c:v>
                </c:pt>
                <c:pt idx="5897">
                  <c:v>0.2</c:v>
                </c:pt>
                <c:pt idx="5898">
                  <c:v>0.2</c:v>
                </c:pt>
                <c:pt idx="5899">
                  <c:v>0.2</c:v>
                </c:pt>
                <c:pt idx="5900">
                  <c:v>0.2</c:v>
                </c:pt>
                <c:pt idx="5901">
                  <c:v>0.2</c:v>
                </c:pt>
                <c:pt idx="5902">
                  <c:v>0.2</c:v>
                </c:pt>
                <c:pt idx="5903">
                  <c:v>0.2</c:v>
                </c:pt>
                <c:pt idx="5904">
                  <c:v>0.2</c:v>
                </c:pt>
                <c:pt idx="5905">
                  <c:v>0.2</c:v>
                </c:pt>
                <c:pt idx="5906">
                  <c:v>0.2</c:v>
                </c:pt>
                <c:pt idx="5907">
                  <c:v>0.2</c:v>
                </c:pt>
                <c:pt idx="5908">
                  <c:v>0.2</c:v>
                </c:pt>
                <c:pt idx="5909">
                  <c:v>0.2</c:v>
                </c:pt>
                <c:pt idx="5910">
                  <c:v>0.2</c:v>
                </c:pt>
                <c:pt idx="5911">
                  <c:v>0.2</c:v>
                </c:pt>
                <c:pt idx="5912">
                  <c:v>0.2</c:v>
                </c:pt>
                <c:pt idx="5913">
                  <c:v>0.2</c:v>
                </c:pt>
                <c:pt idx="5914">
                  <c:v>0.2</c:v>
                </c:pt>
                <c:pt idx="5915">
                  <c:v>0.2</c:v>
                </c:pt>
                <c:pt idx="5916">
                  <c:v>0.2</c:v>
                </c:pt>
                <c:pt idx="5917">
                  <c:v>0.2</c:v>
                </c:pt>
                <c:pt idx="5918">
                  <c:v>0.2</c:v>
                </c:pt>
                <c:pt idx="5919">
                  <c:v>0.2</c:v>
                </c:pt>
                <c:pt idx="5920">
                  <c:v>0.2</c:v>
                </c:pt>
                <c:pt idx="5921">
                  <c:v>0.2</c:v>
                </c:pt>
                <c:pt idx="5922">
                  <c:v>0.2</c:v>
                </c:pt>
                <c:pt idx="5923">
                  <c:v>0.2</c:v>
                </c:pt>
                <c:pt idx="5924">
                  <c:v>0.2</c:v>
                </c:pt>
                <c:pt idx="5925">
                  <c:v>0.2</c:v>
                </c:pt>
                <c:pt idx="5926">
                  <c:v>0.2</c:v>
                </c:pt>
                <c:pt idx="5927">
                  <c:v>0.2</c:v>
                </c:pt>
                <c:pt idx="5928">
                  <c:v>0.2</c:v>
                </c:pt>
                <c:pt idx="5929">
                  <c:v>0.2</c:v>
                </c:pt>
                <c:pt idx="5930">
                  <c:v>0.2</c:v>
                </c:pt>
                <c:pt idx="5931">
                  <c:v>0.2</c:v>
                </c:pt>
                <c:pt idx="5932">
                  <c:v>0.2</c:v>
                </c:pt>
                <c:pt idx="5933">
                  <c:v>0.2</c:v>
                </c:pt>
                <c:pt idx="5934">
                  <c:v>0.2</c:v>
                </c:pt>
                <c:pt idx="5935">
                  <c:v>0.2</c:v>
                </c:pt>
                <c:pt idx="5936">
                  <c:v>0.2</c:v>
                </c:pt>
                <c:pt idx="5937">
                  <c:v>0.2</c:v>
                </c:pt>
                <c:pt idx="5938">
                  <c:v>0.2</c:v>
                </c:pt>
                <c:pt idx="5939">
                  <c:v>0.2</c:v>
                </c:pt>
                <c:pt idx="5940">
                  <c:v>0.2</c:v>
                </c:pt>
                <c:pt idx="5941">
                  <c:v>0.2</c:v>
                </c:pt>
                <c:pt idx="5942">
                  <c:v>0.2</c:v>
                </c:pt>
                <c:pt idx="5943">
                  <c:v>0.2</c:v>
                </c:pt>
                <c:pt idx="5944">
                  <c:v>0.2</c:v>
                </c:pt>
                <c:pt idx="5945">
                  <c:v>0.2</c:v>
                </c:pt>
                <c:pt idx="5946">
                  <c:v>0.2</c:v>
                </c:pt>
                <c:pt idx="5947">
                  <c:v>0.2</c:v>
                </c:pt>
                <c:pt idx="5948">
                  <c:v>0.2</c:v>
                </c:pt>
                <c:pt idx="5949">
                  <c:v>0.2</c:v>
                </c:pt>
                <c:pt idx="5950">
                  <c:v>0.2</c:v>
                </c:pt>
                <c:pt idx="5951">
                  <c:v>0.2</c:v>
                </c:pt>
                <c:pt idx="5952">
                  <c:v>0.2</c:v>
                </c:pt>
                <c:pt idx="5953">
                  <c:v>0.2</c:v>
                </c:pt>
                <c:pt idx="5954">
                  <c:v>0.2</c:v>
                </c:pt>
                <c:pt idx="5955">
                  <c:v>0.2</c:v>
                </c:pt>
                <c:pt idx="5956">
                  <c:v>0.2</c:v>
                </c:pt>
                <c:pt idx="5957">
                  <c:v>0.2</c:v>
                </c:pt>
                <c:pt idx="5958">
                  <c:v>0.2</c:v>
                </c:pt>
                <c:pt idx="5959">
                  <c:v>0.2</c:v>
                </c:pt>
                <c:pt idx="5960">
                  <c:v>0.2</c:v>
                </c:pt>
                <c:pt idx="5961">
                  <c:v>0.2</c:v>
                </c:pt>
                <c:pt idx="5962">
                  <c:v>0.2</c:v>
                </c:pt>
                <c:pt idx="5963">
                  <c:v>0.2</c:v>
                </c:pt>
                <c:pt idx="5964">
                  <c:v>0.2</c:v>
                </c:pt>
                <c:pt idx="5965">
                  <c:v>0.2</c:v>
                </c:pt>
                <c:pt idx="5966">
                  <c:v>0.2</c:v>
                </c:pt>
                <c:pt idx="5967">
                  <c:v>0.2</c:v>
                </c:pt>
                <c:pt idx="5968">
                  <c:v>0.2</c:v>
                </c:pt>
                <c:pt idx="5969">
                  <c:v>0.2</c:v>
                </c:pt>
                <c:pt idx="5970">
                  <c:v>0.2</c:v>
                </c:pt>
                <c:pt idx="5971">
                  <c:v>0.2</c:v>
                </c:pt>
                <c:pt idx="5972">
                  <c:v>0.2</c:v>
                </c:pt>
                <c:pt idx="5973">
                  <c:v>0.2</c:v>
                </c:pt>
                <c:pt idx="5974">
                  <c:v>0.2</c:v>
                </c:pt>
                <c:pt idx="5975">
                  <c:v>0.2</c:v>
                </c:pt>
                <c:pt idx="5976">
                  <c:v>0.2</c:v>
                </c:pt>
                <c:pt idx="5977">
                  <c:v>0.2</c:v>
                </c:pt>
                <c:pt idx="5978">
                  <c:v>0.2</c:v>
                </c:pt>
                <c:pt idx="5979">
                  <c:v>0.2</c:v>
                </c:pt>
                <c:pt idx="5980">
                  <c:v>0.2</c:v>
                </c:pt>
                <c:pt idx="5981">
                  <c:v>0.2</c:v>
                </c:pt>
                <c:pt idx="5982">
                  <c:v>0.2</c:v>
                </c:pt>
                <c:pt idx="5983">
                  <c:v>0.2</c:v>
                </c:pt>
                <c:pt idx="5984">
                  <c:v>0.2</c:v>
                </c:pt>
                <c:pt idx="5985">
                  <c:v>0.2</c:v>
                </c:pt>
                <c:pt idx="5986">
                  <c:v>0.2</c:v>
                </c:pt>
                <c:pt idx="5987">
                  <c:v>0.2</c:v>
                </c:pt>
                <c:pt idx="5988">
                  <c:v>0.2</c:v>
                </c:pt>
                <c:pt idx="5989">
                  <c:v>0.2</c:v>
                </c:pt>
                <c:pt idx="5990">
                  <c:v>0.2</c:v>
                </c:pt>
                <c:pt idx="5991">
                  <c:v>0.2</c:v>
                </c:pt>
                <c:pt idx="5992">
                  <c:v>0.2</c:v>
                </c:pt>
                <c:pt idx="5993">
                  <c:v>0.2</c:v>
                </c:pt>
                <c:pt idx="5994">
                  <c:v>0.2</c:v>
                </c:pt>
                <c:pt idx="5995">
                  <c:v>0.2</c:v>
                </c:pt>
                <c:pt idx="5996">
                  <c:v>0.2</c:v>
                </c:pt>
                <c:pt idx="5997">
                  <c:v>0.2</c:v>
                </c:pt>
                <c:pt idx="5998">
                  <c:v>0.2</c:v>
                </c:pt>
                <c:pt idx="5999">
                  <c:v>0.2</c:v>
                </c:pt>
                <c:pt idx="6000">
                  <c:v>0.2</c:v>
                </c:pt>
                <c:pt idx="6001">
                  <c:v>0.2</c:v>
                </c:pt>
                <c:pt idx="6002">
                  <c:v>0.2</c:v>
                </c:pt>
                <c:pt idx="6003">
                  <c:v>0.2</c:v>
                </c:pt>
                <c:pt idx="6004">
                  <c:v>0.2</c:v>
                </c:pt>
                <c:pt idx="6005">
                  <c:v>0.2</c:v>
                </c:pt>
                <c:pt idx="6006">
                  <c:v>0.2</c:v>
                </c:pt>
                <c:pt idx="6007">
                  <c:v>0.2</c:v>
                </c:pt>
                <c:pt idx="6008">
                  <c:v>0.2</c:v>
                </c:pt>
                <c:pt idx="6009">
                  <c:v>0.2</c:v>
                </c:pt>
                <c:pt idx="6010">
                  <c:v>0.2</c:v>
                </c:pt>
                <c:pt idx="6011">
                  <c:v>0.2</c:v>
                </c:pt>
                <c:pt idx="6012">
                  <c:v>0.2</c:v>
                </c:pt>
                <c:pt idx="6013">
                  <c:v>0.2</c:v>
                </c:pt>
                <c:pt idx="6014">
                  <c:v>0.2</c:v>
                </c:pt>
                <c:pt idx="6015">
                  <c:v>0.2</c:v>
                </c:pt>
                <c:pt idx="6016">
                  <c:v>0.2</c:v>
                </c:pt>
                <c:pt idx="6017">
                  <c:v>0.2</c:v>
                </c:pt>
                <c:pt idx="6018">
                  <c:v>0.2</c:v>
                </c:pt>
                <c:pt idx="6019">
                  <c:v>0.2</c:v>
                </c:pt>
                <c:pt idx="6020">
                  <c:v>0.2</c:v>
                </c:pt>
                <c:pt idx="6021">
                  <c:v>0.2</c:v>
                </c:pt>
                <c:pt idx="6022">
                  <c:v>0.2</c:v>
                </c:pt>
                <c:pt idx="6023">
                  <c:v>0.2</c:v>
                </c:pt>
                <c:pt idx="6024">
                  <c:v>0.2</c:v>
                </c:pt>
                <c:pt idx="6025">
                  <c:v>0.2</c:v>
                </c:pt>
                <c:pt idx="6026">
                  <c:v>0.2</c:v>
                </c:pt>
                <c:pt idx="6027">
                  <c:v>0.2</c:v>
                </c:pt>
                <c:pt idx="6028">
                  <c:v>0.2</c:v>
                </c:pt>
                <c:pt idx="6029">
                  <c:v>0.2</c:v>
                </c:pt>
                <c:pt idx="6030">
                  <c:v>0.2</c:v>
                </c:pt>
                <c:pt idx="6031">
                  <c:v>0.2</c:v>
                </c:pt>
                <c:pt idx="6032">
                  <c:v>0.2</c:v>
                </c:pt>
                <c:pt idx="6033">
                  <c:v>0.2</c:v>
                </c:pt>
                <c:pt idx="6034">
                  <c:v>0.2</c:v>
                </c:pt>
                <c:pt idx="6035">
                  <c:v>0.2</c:v>
                </c:pt>
                <c:pt idx="6036">
                  <c:v>0.2</c:v>
                </c:pt>
                <c:pt idx="6037">
                  <c:v>0.2</c:v>
                </c:pt>
                <c:pt idx="6038">
                  <c:v>0.2</c:v>
                </c:pt>
                <c:pt idx="6039">
                  <c:v>0.2</c:v>
                </c:pt>
                <c:pt idx="6040">
                  <c:v>0.2</c:v>
                </c:pt>
                <c:pt idx="6041">
                  <c:v>0.2</c:v>
                </c:pt>
                <c:pt idx="6042">
                  <c:v>0.2</c:v>
                </c:pt>
                <c:pt idx="6043">
                  <c:v>0.2</c:v>
                </c:pt>
                <c:pt idx="6044">
                  <c:v>0.2</c:v>
                </c:pt>
                <c:pt idx="6045">
                  <c:v>0.2</c:v>
                </c:pt>
                <c:pt idx="6046">
                  <c:v>0.2</c:v>
                </c:pt>
                <c:pt idx="6047">
                  <c:v>0.2</c:v>
                </c:pt>
                <c:pt idx="6048">
                  <c:v>0.2</c:v>
                </c:pt>
                <c:pt idx="6049">
                  <c:v>0.2</c:v>
                </c:pt>
                <c:pt idx="6050">
                  <c:v>0.2</c:v>
                </c:pt>
                <c:pt idx="6051">
                  <c:v>0.2</c:v>
                </c:pt>
                <c:pt idx="6052">
                  <c:v>0.2</c:v>
                </c:pt>
                <c:pt idx="6053">
                  <c:v>0.2</c:v>
                </c:pt>
                <c:pt idx="6054">
                  <c:v>0.2</c:v>
                </c:pt>
                <c:pt idx="6055">
                  <c:v>0.2</c:v>
                </c:pt>
                <c:pt idx="6056">
                  <c:v>0.2</c:v>
                </c:pt>
                <c:pt idx="6057">
                  <c:v>0.2</c:v>
                </c:pt>
                <c:pt idx="6058">
                  <c:v>0.2</c:v>
                </c:pt>
                <c:pt idx="6059">
                  <c:v>0.2</c:v>
                </c:pt>
                <c:pt idx="6060">
                  <c:v>0.2</c:v>
                </c:pt>
                <c:pt idx="6061">
                  <c:v>0.2</c:v>
                </c:pt>
                <c:pt idx="6062">
                  <c:v>0.2</c:v>
                </c:pt>
                <c:pt idx="6063">
                  <c:v>0.2</c:v>
                </c:pt>
                <c:pt idx="6064">
                  <c:v>0.2</c:v>
                </c:pt>
                <c:pt idx="6065">
                  <c:v>0.2</c:v>
                </c:pt>
                <c:pt idx="6066">
                  <c:v>0.2</c:v>
                </c:pt>
                <c:pt idx="6067">
                  <c:v>0.2</c:v>
                </c:pt>
                <c:pt idx="6068">
                  <c:v>0.2</c:v>
                </c:pt>
                <c:pt idx="6069">
                  <c:v>0.2</c:v>
                </c:pt>
                <c:pt idx="6070">
                  <c:v>0.2</c:v>
                </c:pt>
                <c:pt idx="6071">
                  <c:v>0.2</c:v>
                </c:pt>
                <c:pt idx="6072">
                  <c:v>0.2</c:v>
                </c:pt>
                <c:pt idx="6073">
                  <c:v>0.2</c:v>
                </c:pt>
                <c:pt idx="6074">
                  <c:v>0.2</c:v>
                </c:pt>
                <c:pt idx="6075">
                  <c:v>0.2</c:v>
                </c:pt>
                <c:pt idx="6076">
                  <c:v>0.2</c:v>
                </c:pt>
                <c:pt idx="6077">
                  <c:v>0.2</c:v>
                </c:pt>
                <c:pt idx="6078">
                  <c:v>0.2</c:v>
                </c:pt>
                <c:pt idx="6079">
                  <c:v>0.2</c:v>
                </c:pt>
                <c:pt idx="6080">
                  <c:v>0.2</c:v>
                </c:pt>
                <c:pt idx="6081">
                  <c:v>0.2</c:v>
                </c:pt>
                <c:pt idx="6082">
                  <c:v>0.2</c:v>
                </c:pt>
                <c:pt idx="6083">
                  <c:v>0.2</c:v>
                </c:pt>
                <c:pt idx="6084">
                  <c:v>0.2</c:v>
                </c:pt>
                <c:pt idx="6085">
                  <c:v>0.2</c:v>
                </c:pt>
                <c:pt idx="6086">
                  <c:v>0.2</c:v>
                </c:pt>
                <c:pt idx="6087">
                  <c:v>0.2</c:v>
                </c:pt>
                <c:pt idx="6088">
                  <c:v>0.2</c:v>
                </c:pt>
                <c:pt idx="6089">
                  <c:v>0.2</c:v>
                </c:pt>
                <c:pt idx="6090">
                  <c:v>0.2</c:v>
                </c:pt>
                <c:pt idx="6091">
                  <c:v>0.2</c:v>
                </c:pt>
                <c:pt idx="6092">
                  <c:v>0.2</c:v>
                </c:pt>
                <c:pt idx="6093">
                  <c:v>0.2</c:v>
                </c:pt>
                <c:pt idx="6094">
                  <c:v>0.2</c:v>
                </c:pt>
                <c:pt idx="6095">
                  <c:v>0.2</c:v>
                </c:pt>
                <c:pt idx="6096">
                  <c:v>0.2</c:v>
                </c:pt>
                <c:pt idx="6097">
                  <c:v>0.2</c:v>
                </c:pt>
                <c:pt idx="6098">
                  <c:v>0.2</c:v>
                </c:pt>
                <c:pt idx="6099">
                  <c:v>0.2</c:v>
                </c:pt>
                <c:pt idx="6100">
                  <c:v>0.2</c:v>
                </c:pt>
                <c:pt idx="6101">
                  <c:v>0.2</c:v>
                </c:pt>
                <c:pt idx="6102">
                  <c:v>0.2</c:v>
                </c:pt>
                <c:pt idx="6103">
                  <c:v>0.2</c:v>
                </c:pt>
                <c:pt idx="6104">
                  <c:v>0.2</c:v>
                </c:pt>
                <c:pt idx="6105">
                  <c:v>0.2</c:v>
                </c:pt>
                <c:pt idx="6106">
                  <c:v>0.2</c:v>
                </c:pt>
                <c:pt idx="6107">
                  <c:v>0.2</c:v>
                </c:pt>
                <c:pt idx="6108">
                  <c:v>0.2</c:v>
                </c:pt>
                <c:pt idx="6109">
                  <c:v>0.2</c:v>
                </c:pt>
                <c:pt idx="6110">
                  <c:v>0.2</c:v>
                </c:pt>
                <c:pt idx="6111">
                  <c:v>0.2</c:v>
                </c:pt>
                <c:pt idx="6112">
                  <c:v>0.2</c:v>
                </c:pt>
                <c:pt idx="6113">
                  <c:v>0.2</c:v>
                </c:pt>
                <c:pt idx="6114">
                  <c:v>0.2</c:v>
                </c:pt>
                <c:pt idx="6115">
                  <c:v>0.2</c:v>
                </c:pt>
                <c:pt idx="6116">
                  <c:v>0.2</c:v>
                </c:pt>
                <c:pt idx="6117">
                  <c:v>0.2</c:v>
                </c:pt>
                <c:pt idx="6118">
                  <c:v>0.2</c:v>
                </c:pt>
                <c:pt idx="6119">
                  <c:v>0.2</c:v>
                </c:pt>
                <c:pt idx="6120">
                  <c:v>0.2</c:v>
                </c:pt>
                <c:pt idx="6121">
                  <c:v>0.2</c:v>
                </c:pt>
                <c:pt idx="6122">
                  <c:v>0.2</c:v>
                </c:pt>
                <c:pt idx="6123">
                  <c:v>0.2</c:v>
                </c:pt>
                <c:pt idx="6124">
                  <c:v>0.2</c:v>
                </c:pt>
                <c:pt idx="6125">
                  <c:v>0.2</c:v>
                </c:pt>
                <c:pt idx="6126">
                  <c:v>0.2</c:v>
                </c:pt>
                <c:pt idx="6127">
                  <c:v>0.2</c:v>
                </c:pt>
                <c:pt idx="6128">
                  <c:v>0.2</c:v>
                </c:pt>
                <c:pt idx="6129">
                  <c:v>0.2</c:v>
                </c:pt>
                <c:pt idx="6130">
                  <c:v>0.2</c:v>
                </c:pt>
                <c:pt idx="6131">
                  <c:v>0.2</c:v>
                </c:pt>
                <c:pt idx="6132">
                  <c:v>0.2</c:v>
                </c:pt>
                <c:pt idx="6133">
                  <c:v>0.2</c:v>
                </c:pt>
                <c:pt idx="6134">
                  <c:v>0.2</c:v>
                </c:pt>
                <c:pt idx="6135">
                  <c:v>0.2</c:v>
                </c:pt>
                <c:pt idx="6136">
                  <c:v>0.2</c:v>
                </c:pt>
                <c:pt idx="6137">
                  <c:v>0.2</c:v>
                </c:pt>
                <c:pt idx="6138">
                  <c:v>0.2</c:v>
                </c:pt>
                <c:pt idx="6139">
                  <c:v>0.2</c:v>
                </c:pt>
                <c:pt idx="6140">
                  <c:v>0.2</c:v>
                </c:pt>
                <c:pt idx="6141">
                  <c:v>0.2</c:v>
                </c:pt>
                <c:pt idx="6142">
                  <c:v>0.2</c:v>
                </c:pt>
                <c:pt idx="6143">
                  <c:v>0.2</c:v>
                </c:pt>
                <c:pt idx="6144">
                  <c:v>0.2</c:v>
                </c:pt>
                <c:pt idx="6145">
                  <c:v>0.2</c:v>
                </c:pt>
                <c:pt idx="6146">
                  <c:v>0.2</c:v>
                </c:pt>
                <c:pt idx="6147">
                  <c:v>0.2</c:v>
                </c:pt>
                <c:pt idx="6148">
                  <c:v>0.2</c:v>
                </c:pt>
                <c:pt idx="6149">
                  <c:v>0.2</c:v>
                </c:pt>
                <c:pt idx="6150">
                  <c:v>0.2</c:v>
                </c:pt>
                <c:pt idx="6151">
                  <c:v>0.2</c:v>
                </c:pt>
                <c:pt idx="6152">
                  <c:v>0.2</c:v>
                </c:pt>
                <c:pt idx="6153">
                  <c:v>0.2</c:v>
                </c:pt>
                <c:pt idx="6154">
                  <c:v>0.2</c:v>
                </c:pt>
                <c:pt idx="6155">
                  <c:v>0.2</c:v>
                </c:pt>
                <c:pt idx="6156">
                  <c:v>0.2</c:v>
                </c:pt>
                <c:pt idx="6157">
                  <c:v>0.2</c:v>
                </c:pt>
                <c:pt idx="6158">
                  <c:v>0.2</c:v>
                </c:pt>
                <c:pt idx="6159">
                  <c:v>0.2</c:v>
                </c:pt>
                <c:pt idx="6160">
                  <c:v>0.2</c:v>
                </c:pt>
                <c:pt idx="6161">
                  <c:v>0.2</c:v>
                </c:pt>
                <c:pt idx="6162">
                  <c:v>0.2</c:v>
                </c:pt>
                <c:pt idx="6163">
                  <c:v>0.2</c:v>
                </c:pt>
                <c:pt idx="6164">
                  <c:v>0.2</c:v>
                </c:pt>
                <c:pt idx="6165">
                  <c:v>0.2</c:v>
                </c:pt>
                <c:pt idx="6166">
                  <c:v>0.2</c:v>
                </c:pt>
                <c:pt idx="6167">
                  <c:v>0.2</c:v>
                </c:pt>
                <c:pt idx="6168">
                  <c:v>0.2</c:v>
                </c:pt>
                <c:pt idx="6169">
                  <c:v>0.2</c:v>
                </c:pt>
                <c:pt idx="6170">
                  <c:v>0.2</c:v>
                </c:pt>
                <c:pt idx="6171">
                  <c:v>0.2</c:v>
                </c:pt>
                <c:pt idx="6172">
                  <c:v>0.2</c:v>
                </c:pt>
                <c:pt idx="6173">
                  <c:v>0.2</c:v>
                </c:pt>
                <c:pt idx="6174">
                  <c:v>0.2</c:v>
                </c:pt>
                <c:pt idx="6175">
                  <c:v>0.2</c:v>
                </c:pt>
                <c:pt idx="6176">
                  <c:v>0.2</c:v>
                </c:pt>
                <c:pt idx="6177">
                  <c:v>0.2</c:v>
                </c:pt>
                <c:pt idx="6178">
                  <c:v>0.2</c:v>
                </c:pt>
                <c:pt idx="6179">
                  <c:v>0.2</c:v>
                </c:pt>
                <c:pt idx="6180">
                  <c:v>0.2</c:v>
                </c:pt>
                <c:pt idx="6181">
                  <c:v>0.2</c:v>
                </c:pt>
                <c:pt idx="6182">
                  <c:v>0.2</c:v>
                </c:pt>
                <c:pt idx="6183">
                  <c:v>0.2</c:v>
                </c:pt>
                <c:pt idx="6184">
                  <c:v>0.2</c:v>
                </c:pt>
                <c:pt idx="6185">
                  <c:v>0.2</c:v>
                </c:pt>
                <c:pt idx="6186">
                  <c:v>0.2</c:v>
                </c:pt>
                <c:pt idx="6187">
                  <c:v>0.2</c:v>
                </c:pt>
                <c:pt idx="6188">
                  <c:v>0.2</c:v>
                </c:pt>
                <c:pt idx="6189">
                  <c:v>0.2</c:v>
                </c:pt>
                <c:pt idx="6190">
                  <c:v>0.2</c:v>
                </c:pt>
                <c:pt idx="6191">
                  <c:v>0.2</c:v>
                </c:pt>
                <c:pt idx="6192">
                  <c:v>0.2</c:v>
                </c:pt>
                <c:pt idx="6193">
                  <c:v>0.2</c:v>
                </c:pt>
                <c:pt idx="6194">
                  <c:v>0.2</c:v>
                </c:pt>
                <c:pt idx="6195">
                  <c:v>0.2</c:v>
                </c:pt>
                <c:pt idx="6196">
                  <c:v>0.2</c:v>
                </c:pt>
                <c:pt idx="6197">
                  <c:v>0.2</c:v>
                </c:pt>
                <c:pt idx="6198">
                  <c:v>0.2</c:v>
                </c:pt>
                <c:pt idx="6199">
                  <c:v>0.2</c:v>
                </c:pt>
                <c:pt idx="6200">
                  <c:v>0.2</c:v>
                </c:pt>
                <c:pt idx="6201">
                  <c:v>0.2</c:v>
                </c:pt>
                <c:pt idx="6202">
                  <c:v>0.2</c:v>
                </c:pt>
                <c:pt idx="6203">
                  <c:v>0.2</c:v>
                </c:pt>
                <c:pt idx="6204">
                  <c:v>0.2</c:v>
                </c:pt>
                <c:pt idx="6205">
                  <c:v>0.2</c:v>
                </c:pt>
                <c:pt idx="6206">
                  <c:v>0.2</c:v>
                </c:pt>
                <c:pt idx="6207">
                  <c:v>0.2</c:v>
                </c:pt>
                <c:pt idx="6208">
                  <c:v>0.2</c:v>
                </c:pt>
                <c:pt idx="6209">
                  <c:v>0.2</c:v>
                </c:pt>
                <c:pt idx="6210">
                  <c:v>0.2</c:v>
                </c:pt>
                <c:pt idx="6211">
                  <c:v>0.2</c:v>
                </c:pt>
                <c:pt idx="6212">
                  <c:v>0.2</c:v>
                </c:pt>
                <c:pt idx="6213">
                  <c:v>0.2</c:v>
                </c:pt>
                <c:pt idx="6214">
                  <c:v>0.2</c:v>
                </c:pt>
                <c:pt idx="6215">
                  <c:v>0.2</c:v>
                </c:pt>
                <c:pt idx="6216">
                  <c:v>0.2</c:v>
                </c:pt>
                <c:pt idx="6217">
                  <c:v>0.2</c:v>
                </c:pt>
                <c:pt idx="6218">
                  <c:v>0.2</c:v>
                </c:pt>
                <c:pt idx="6219">
                  <c:v>0.2</c:v>
                </c:pt>
                <c:pt idx="6220">
                  <c:v>0.2</c:v>
                </c:pt>
                <c:pt idx="6221">
                  <c:v>0.2</c:v>
                </c:pt>
                <c:pt idx="6222">
                  <c:v>0.2</c:v>
                </c:pt>
                <c:pt idx="6223">
                  <c:v>0.2</c:v>
                </c:pt>
                <c:pt idx="6224">
                  <c:v>0.2</c:v>
                </c:pt>
                <c:pt idx="6225">
                  <c:v>0.2</c:v>
                </c:pt>
                <c:pt idx="6226">
                  <c:v>0.2</c:v>
                </c:pt>
                <c:pt idx="6227">
                  <c:v>0.2</c:v>
                </c:pt>
                <c:pt idx="6228">
                  <c:v>0.2</c:v>
                </c:pt>
                <c:pt idx="6229">
                  <c:v>0.2</c:v>
                </c:pt>
                <c:pt idx="6230">
                  <c:v>0.2</c:v>
                </c:pt>
                <c:pt idx="6231">
                  <c:v>0.2</c:v>
                </c:pt>
                <c:pt idx="6232">
                  <c:v>0.2</c:v>
                </c:pt>
                <c:pt idx="6233">
                  <c:v>0.2</c:v>
                </c:pt>
                <c:pt idx="6234">
                  <c:v>0.2</c:v>
                </c:pt>
                <c:pt idx="6235">
                  <c:v>0.2</c:v>
                </c:pt>
                <c:pt idx="6236">
                  <c:v>0.2</c:v>
                </c:pt>
                <c:pt idx="6237">
                  <c:v>0.2</c:v>
                </c:pt>
                <c:pt idx="6238">
                  <c:v>0.2</c:v>
                </c:pt>
                <c:pt idx="6239">
                  <c:v>0.2</c:v>
                </c:pt>
                <c:pt idx="6240">
                  <c:v>0.2</c:v>
                </c:pt>
                <c:pt idx="6241">
                  <c:v>0.2</c:v>
                </c:pt>
                <c:pt idx="6242">
                  <c:v>0.2</c:v>
                </c:pt>
                <c:pt idx="6243">
                  <c:v>0.2</c:v>
                </c:pt>
                <c:pt idx="6244">
                  <c:v>0.2</c:v>
                </c:pt>
                <c:pt idx="6245">
                  <c:v>0.2</c:v>
                </c:pt>
                <c:pt idx="6246">
                  <c:v>0.2</c:v>
                </c:pt>
                <c:pt idx="6247">
                  <c:v>0.2</c:v>
                </c:pt>
                <c:pt idx="6248">
                  <c:v>0.2</c:v>
                </c:pt>
                <c:pt idx="6249">
                  <c:v>0.2</c:v>
                </c:pt>
                <c:pt idx="6250">
                  <c:v>0.2</c:v>
                </c:pt>
                <c:pt idx="6251">
                  <c:v>0.2</c:v>
                </c:pt>
                <c:pt idx="6252">
                  <c:v>0.2</c:v>
                </c:pt>
                <c:pt idx="6253">
                  <c:v>0.2</c:v>
                </c:pt>
                <c:pt idx="6254">
                  <c:v>0.2</c:v>
                </c:pt>
                <c:pt idx="6255">
                  <c:v>0.2</c:v>
                </c:pt>
                <c:pt idx="6256">
                  <c:v>0.2</c:v>
                </c:pt>
                <c:pt idx="6257">
                  <c:v>0.2</c:v>
                </c:pt>
                <c:pt idx="6258">
                  <c:v>0.2</c:v>
                </c:pt>
                <c:pt idx="6259">
                  <c:v>0.2</c:v>
                </c:pt>
                <c:pt idx="6260">
                  <c:v>0.2</c:v>
                </c:pt>
                <c:pt idx="6261">
                  <c:v>0.2</c:v>
                </c:pt>
                <c:pt idx="6262">
                  <c:v>0.2</c:v>
                </c:pt>
                <c:pt idx="6263">
                  <c:v>0.2</c:v>
                </c:pt>
                <c:pt idx="6264">
                  <c:v>0.2</c:v>
                </c:pt>
                <c:pt idx="6265">
                  <c:v>0.2</c:v>
                </c:pt>
                <c:pt idx="6266">
                  <c:v>0.2</c:v>
                </c:pt>
                <c:pt idx="6267">
                  <c:v>0.2</c:v>
                </c:pt>
                <c:pt idx="6268">
                  <c:v>0.2</c:v>
                </c:pt>
                <c:pt idx="6269">
                  <c:v>0.2</c:v>
                </c:pt>
                <c:pt idx="6270">
                  <c:v>0.2</c:v>
                </c:pt>
                <c:pt idx="6271">
                  <c:v>0.2</c:v>
                </c:pt>
                <c:pt idx="6272">
                  <c:v>0.2</c:v>
                </c:pt>
                <c:pt idx="6273">
                  <c:v>0.2</c:v>
                </c:pt>
                <c:pt idx="6274">
                  <c:v>0.2</c:v>
                </c:pt>
                <c:pt idx="6275">
                  <c:v>0.2</c:v>
                </c:pt>
                <c:pt idx="6276">
                  <c:v>0.2</c:v>
                </c:pt>
                <c:pt idx="6277">
                  <c:v>0.2</c:v>
                </c:pt>
                <c:pt idx="6278">
                  <c:v>0.2</c:v>
                </c:pt>
                <c:pt idx="6279">
                  <c:v>0.2</c:v>
                </c:pt>
                <c:pt idx="6280">
                  <c:v>0.2</c:v>
                </c:pt>
                <c:pt idx="6281">
                  <c:v>0.2</c:v>
                </c:pt>
                <c:pt idx="6282">
                  <c:v>0.2</c:v>
                </c:pt>
                <c:pt idx="6283">
                  <c:v>0.2</c:v>
                </c:pt>
                <c:pt idx="6284">
                  <c:v>0.2</c:v>
                </c:pt>
                <c:pt idx="6285">
                  <c:v>0.2</c:v>
                </c:pt>
                <c:pt idx="6286">
                  <c:v>0.2</c:v>
                </c:pt>
                <c:pt idx="6287">
                  <c:v>0.2</c:v>
                </c:pt>
                <c:pt idx="6288">
                  <c:v>0.2</c:v>
                </c:pt>
                <c:pt idx="6289">
                  <c:v>0.2</c:v>
                </c:pt>
                <c:pt idx="6290">
                  <c:v>0.2</c:v>
                </c:pt>
                <c:pt idx="6291">
                  <c:v>0.2</c:v>
                </c:pt>
                <c:pt idx="6292">
                  <c:v>0.2</c:v>
                </c:pt>
                <c:pt idx="6293">
                  <c:v>0.2</c:v>
                </c:pt>
                <c:pt idx="6294">
                  <c:v>0.2</c:v>
                </c:pt>
                <c:pt idx="6295">
                  <c:v>0.2</c:v>
                </c:pt>
                <c:pt idx="6296">
                  <c:v>0.2</c:v>
                </c:pt>
                <c:pt idx="6297">
                  <c:v>0.2</c:v>
                </c:pt>
                <c:pt idx="6298">
                  <c:v>0.2</c:v>
                </c:pt>
                <c:pt idx="6299">
                  <c:v>0.2</c:v>
                </c:pt>
                <c:pt idx="6300">
                  <c:v>0.2</c:v>
                </c:pt>
                <c:pt idx="6301">
                  <c:v>0.2</c:v>
                </c:pt>
                <c:pt idx="6302">
                  <c:v>0.2</c:v>
                </c:pt>
                <c:pt idx="6303">
                  <c:v>0.2</c:v>
                </c:pt>
                <c:pt idx="6304">
                  <c:v>0.2</c:v>
                </c:pt>
                <c:pt idx="6305">
                  <c:v>0.2</c:v>
                </c:pt>
                <c:pt idx="6306">
                  <c:v>0.2</c:v>
                </c:pt>
                <c:pt idx="6307">
                  <c:v>0.2</c:v>
                </c:pt>
                <c:pt idx="6308">
                  <c:v>0.2</c:v>
                </c:pt>
                <c:pt idx="6309">
                  <c:v>0.2</c:v>
                </c:pt>
                <c:pt idx="6310">
                  <c:v>0.2</c:v>
                </c:pt>
                <c:pt idx="6311">
                  <c:v>0.2</c:v>
                </c:pt>
                <c:pt idx="6312">
                  <c:v>0.2</c:v>
                </c:pt>
                <c:pt idx="6313">
                  <c:v>0.2</c:v>
                </c:pt>
                <c:pt idx="6314">
                  <c:v>0.2</c:v>
                </c:pt>
                <c:pt idx="6315">
                  <c:v>0.2</c:v>
                </c:pt>
                <c:pt idx="6316">
                  <c:v>0.2</c:v>
                </c:pt>
                <c:pt idx="6317">
                  <c:v>0.2</c:v>
                </c:pt>
                <c:pt idx="6318">
                  <c:v>0.2</c:v>
                </c:pt>
                <c:pt idx="6319">
                  <c:v>0.2</c:v>
                </c:pt>
                <c:pt idx="6320">
                  <c:v>0.2</c:v>
                </c:pt>
                <c:pt idx="6321">
                  <c:v>0.2</c:v>
                </c:pt>
                <c:pt idx="6322">
                  <c:v>0.2</c:v>
                </c:pt>
                <c:pt idx="6323">
                  <c:v>0.2</c:v>
                </c:pt>
                <c:pt idx="6324">
                  <c:v>0.2</c:v>
                </c:pt>
                <c:pt idx="6325">
                  <c:v>0.2</c:v>
                </c:pt>
                <c:pt idx="6326">
                  <c:v>0.2</c:v>
                </c:pt>
                <c:pt idx="6327">
                  <c:v>0.2</c:v>
                </c:pt>
                <c:pt idx="6328">
                  <c:v>0.2</c:v>
                </c:pt>
                <c:pt idx="6329">
                  <c:v>0.2</c:v>
                </c:pt>
                <c:pt idx="6330">
                  <c:v>0.2</c:v>
                </c:pt>
                <c:pt idx="6331">
                  <c:v>0.2</c:v>
                </c:pt>
                <c:pt idx="6332">
                  <c:v>0.2</c:v>
                </c:pt>
                <c:pt idx="6333">
                  <c:v>0.2</c:v>
                </c:pt>
                <c:pt idx="6334">
                  <c:v>0.2</c:v>
                </c:pt>
                <c:pt idx="6335">
                  <c:v>0.2</c:v>
                </c:pt>
                <c:pt idx="6336">
                  <c:v>0.2</c:v>
                </c:pt>
                <c:pt idx="6337">
                  <c:v>0.2</c:v>
                </c:pt>
                <c:pt idx="6338">
                  <c:v>0.2</c:v>
                </c:pt>
                <c:pt idx="6339">
                  <c:v>0.2</c:v>
                </c:pt>
                <c:pt idx="6340">
                  <c:v>0.2</c:v>
                </c:pt>
                <c:pt idx="6341">
                  <c:v>0.2</c:v>
                </c:pt>
                <c:pt idx="6342">
                  <c:v>0.2</c:v>
                </c:pt>
                <c:pt idx="6343">
                  <c:v>0.2</c:v>
                </c:pt>
                <c:pt idx="6344">
                  <c:v>0.2</c:v>
                </c:pt>
                <c:pt idx="6345">
                  <c:v>0.2</c:v>
                </c:pt>
                <c:pt idx="6346">
                  <c:v>0.2</c:v>
                </c:pt>
                <c:pt idx="6347">
                  <c:v>0.2</c:v>
                </c:pt>
                <c:pt idx="6348">
                  <c:v>0.2</c:v>
                </c:pt>
                <c:pt idx="6349">
                  <c:v>0.2</c:v>
                </c:pt>
                <c:pt idx="6350">
                  <c:v>0.2</c:v>
                </c:pt>
                <c:pt idx="6351">
                  <c:v>0.2</c:v>
                </c:pt>
                <c:pt idx="6352">
                  <c:v>0.2</c:v>
                </c:pt>
                <c:pt idx="6353">
                  <c:v>0.2</c:v>
                </c:pt>
                <c:pt idx="6354">
                  <c:v>0.2</c:v>
                </c:pt>
                <c:pt idx="6355">
                  <c:v>0.2</c:v>
                </c:pt>
                <c:pt idx="6356">
                  <c:v>0.2</c:v>
                </c:pt>
                <c:pt idx="6357">
                  <c:v>0.2</c:v>
                </c:pt>
                <c:pt idx="6358">
                  <c:v>0.2</c:v>
                </c:pt>
                <c:pt idx="6359">
                  <c:v>0.2</c:v>
                </c:pt>
                <c:pt idx="6360">
                  <c:v>0.2</c:v>
                </c:pt>
                <c:pt idx="6361">
                  <c:v>0.2</c:v>
                </c:pt>
                <c:pt idx="6362">
                  <c:v>0.2</c:v>
                </c:pt>
                <c:pt idx="6363">
                  <c:v>0.2</c:v>
                </c:pt>
                <c:pt idx="6364">
                  <c:v>0.2</c:v>
                </c:pt>
                <c:pt idx="6365">
                  <c:v>0.2</c:v>
                </c:pt>
                <c:pt idx="6366">
                  <c:v>0.2</c:v>
                </c:pt>
                <c:pt idx="6367">
                  <c:v>0.2</c:v>
                </c:pt>
                <c:pt idx="6368">
                  <c:v>0.2</c:v>
                </c:pt>
                <c:pt idx="6369">
                  <c:v>0.2</c:v>
                </c:pt>
                <c:pt idx="6370">
                  <c:v>0.2</c:v>
                </c:pt>
                <c:pt idx="6371">
                  <c:v>0.2</c:v>
                </c:pt>
                <c:pt idx="6372">
                  <c:v>0.2</c:v>
                </c:pt>
                <c:pt idx="6373">
                  <c:v>0.2</c:v>
                </c:pt>
                <c:pt idx="6374">
                  <c:v>0.2</c:v>
                </c:pt>
                <c:pt idx="6375">
                  <c:v>0.2</c:v>
                </c:pt>
                <c:pt idx="6376">
                  <c:v>0.2</c:v>
                </c:pt>
                <c:pt idx="6377">
                  <c:v>0.2</c:v>
                </c:pt>
                <c:pt idx="6378">
                  <c:v>0.2</c:v>
                </c:pt>
                <c:pt idx="6379">
                  <c:v>0.2</c:v>
                </c:pt>
                <c:pt idx="6380">
                  <c:v>0.2</c:v>
                </c:pt>
                <c:pt idx="6381">
                  <c:v>0.2</c:v>
                </c:pt>
                <c:pt idx="6382">
                  <c:v>0.2</c:v>
                </c:pt>
                <c:pt idx="6383">
                  <c:v>0.2</c:v>
                </c:pt>
                <c:pt idx="6384">
                  <c:v>0.2</c:v>
                </c:pt>
                <c:pt idx="6385">
                  <c:v>0.2</c:v>
                </c:pt>
                <c:pt idx="6386">
                  <c:v>0.2</c:v>
                </c:pt>
                <c:pt idx="6387">
                  <c:v>0.2</c:v>
                </c:pt>
                <c:pt idx="6388">
                  <c:v>0.2</c:v>
                </c:pt>
                <c:pt idx="6389">
                  <c:v>0.2</c:v>
                </c:pt>
                <c:pt idx="6390">
                  <c:v>0.2</c:v>
                </c:pt>
                <c:pt idx="6391">
                  <c:v>0.2</c:v>
                </c:pt>
                <c:pt idx="6392">
                  <c:v>0.2</c:v>
                </c:pt>
                <c:pt idx="6393">
                  <c:v>0.2</c:v>
                </c:pt>
                <c:pt idx="6394">
                  <c:v>0.2</c:v>
                </c:pt>
                <c:pt idx="6395">
                  <c:v>0.2</c:v>
                </c:pt>
                <c:pt idx="6396">
                  <c:v>0.2</c:v>
                </c:pt>
                <c:pt idx="6397">
                  <c:v>0.2</c:v>
                </c:pt>
                <c:pt idx="6398">
                  <c:v>0.2</c:v>
                </c:pt>
                <c:pt idx="6399">
                  <c:v>0.2</c:v>
                </c:pt>
                <c:pt idx="6400">
                  <c:v>0.2</c:v>
                </c:pt>
                <c:pt idx="6401">
                  <c:v>0.2</c:v>
                </c:pt>
                <c:pt idx="6402">
                  <c:v>0.2</c:v>
                </c:pt>
                <c:pt idx="6403">
                  <c:v>0.2</c:v>
                </c:pt>
                <c:pt idx="6404">
                  <c:v>0.2</c:v>
                </c:pt>
                <c:pt idx="6405">
                  <c:v>0.2</c:v>
                </c:pt>
                <c:pt idx="6406">
                  <c:v>0.2</c:v>
                </c:pt>
                <c:pt idx="6407">
                  <c:v>0.2</c:v>
                </c:pt>
                <c:pt idx="6408">
                  <c:v>0.2</c:v>
                </c:pt>
                <c:pt idx="6409">
                  <c:v>0.2</c:v>
                </c:pt>
                <c:pt idx="6410">
                  <c:v>0.2</c:v>
                </c:pt>
                <c:pt idx="6411">
                  <c:v>0.2</c:v>
                </c:pt>
                <c:pt idx="6412">
                  <c:v>0.2</c:v>
                </c:pt>
                <c:pt idx="6413">
                  <c:v>0.2</c:v>
                </c:pt>
                <c:pt idx="6414">
                  <c:v>0.2</c:v>
                </c:pt>
                <c:pt idx="6415">
                  <c:v>0.2</c:v>
                </c:pt>
                <c:pt idx="6416">
                  <c:v>0.2</c:v>
                </c:pt>
                <c:pt idx="6417">
                  <c:v>0.2</c:v>
                </c:pt>
                <c:pt idx="6418">
                  <c:v>0.2</c:v>
                </c:pt>
                <c:pt idx="6419">
                  <c:v>0.2</c:v>
                </c:pt>
                <c:pt idx="6420">
                  <c:v>0.2</c:v>
                </c:pt>
                <c:pt idx="6421">
                  <c:v>0.2</c:v>
                </c:pt>
                <c:pt idx="6422">
                  <c:v>0.2</c:v>
                </c:pt>
                <c:pt idx="6423">
                  <c:v>0.2</c:v>
                </c:pt>
                <c:pt idx="6424">
                  <c:v>0.2</c:v>
                </c:pt>
                <c:pt idx="6425">
                  <c:v>0.2</c:v>
                </c:pt>
                <c:pt idx="6426">
                  <c:v>0.2</c:v>
                </c:pt>
                <c:pt idx="6427">
                  <c:v>0.2</c:v>
                </c:pt>
                <c:pt idx="6428">
                  <c:v>0.2</c:v>
                </c:pt>
                <c:pt idx="6429">
                  <c:v>0.2</c:v>
                </c:pt>
                <c:pt idx="6430">
                  <c:v>0.2</c:v>
                </c:pt>
                <c:pt idx="6431">
                  <c:v>0.2</c:v>
                </c:pt>
                <c:pt idx="6432">
                  <c:v>0.2</c:v>
                </c:pt>
                <c:pt idx="6433">
                  <c:v>0.2</c:v>
                </c:pt>
                <c:pt idx="6434">
                  <c:v>0.2</c:v>
                </c:pt>
                <c:pt idx="6435">
                  <c:v>0.2</c:v>
                </c:pt>
                <c:pt idx="6436">
                  <c:v>0.2</c:v>
                </c:pt>
                <c:pt idx="6437">
                  <c:v>0.2</c:v>
                </c:pt>
                <c:pt idx="6438">
                  <c:v>0.2</c:v>
                </c:pt>
                <c:pt idx="6439">
                  <c:v>0.2</c:v>
                </c:pt>
                <c:pt idx="6440">
                  <c:v>0.2</c:v>
                </c:pt>
                <c:pt idx="6441">
                  <c:v>0.2</c:v>
                </c:pt>
                <c:pt idx="6442">
                  <c:v>0.2</c:v>
                </c:pt>
                <c:pt idx="6443">
                  <c:v>0.2</c:v>
                </c:pt>
                <c:pt idx="6444">
                  <c:v>0.2</c:v>
                </c:pt>
                <c:pt idx="6445">
                  <c:v>0.2</c:v>
                </c:pt>
                <c:pt idx="6446">
                  <c:v>0.2</c:v>
                </c:pt>
                <c:pt idx="6447">
                  <c:v>0.2</c:v>
                </c:pt>
                <c:pt idx="6448">
                  <c:v>0.2</c:v>
                </c:pt>
                <c:pt idx="6449">
                  <c:v>0.2</c:v>
                </c:pt>
                <c:pt idx="6450">
                  <c:v>0.2</c:v>
                </c:pt>
                <c:pt idx="6451">
                  <c:v>0.2</c:v>
                </c:pt>
                <c:pt idx="6452">
                  <c:v>0.2</c:v>
                </c:pt>
                <c:pt idx="6453">
                  <c:v>0.2</c:v>
                </c:pt>
                <c:pt idx="6454">
                  <c:v>0.2</c:v>
                </c:pt>
                <c:pt idx="6455">
                  <c:v>0.2</c:v>
                </c:pt>
                <c:pt idx="6456">
                  <c:v>0.2</c:v>
                </c:pt>
                <c:pt idx="6457">
                  <c:v>0.2</c:v>
                </c:pt>
                <c:pt idx="6458">
                  <c:v>0.2</c:v>
                </c:pt>
                <c:pt idx="6459">
                  <c:v>0.2</c:v>
                </c:pt>
                <c:pt idx="6460">
                  <c:v>0.2</c:v>
                </c:pt>
                <c:pt idx="6461">
                  <c:v>0.2</c:v>
                </c:pt>
                <c:pt idx="6462">
                  <c:v>0.2</c:v>
                </c:pt>
                <c:pt idx="6463">
                  <c:v>0.2</c:v>
                </c:pt>
                <c:pt idx="6464">
                  <c:v>0.2</c:v>
                </c:pt>
                <c:pt idx="6465">
                  <c:v>0.2</c:v>
                </c:pt>
                <c:pt idx="6466">
                  <c:v>0.2</c:v>
                </c:pt>
                <c:pt idx="6467">
                  <c:v>0.2</c:v>
                </c:pt>
                <c:pt idx="6468">
                  <c:v>0.2</c:v>
                </c:pt>
                <c:pt idx="6469">
                  <c:v>0.2</c:v>
                </c:pt>
                <c:pt idx="6470">
                  <c:v>0.2</c:v>
                </c:pt>
                <c:pt idx="6471">
                  <c:v>0.2</c:v>
                </c:pt>
                <c:pt idx="6472">
                  <c:v>0.2</c:v>
                </c:pt>
                <c:pt idx="6473">
                  <c:v>0.2</c:v>
                </c:pt>
                <c:pt idx="6474">
                  <c:v>0.2</c:v>
                </c:pt>
                <c:pt idx="6475">
                  <c:v>0.2</c:v>
                </c:pt>
                <c:pt idx="6476">
                  <c:v>0.2</c:v>
                </c:pt>
                <c:pt idx="6477">
                  <c:v>0.2</c:v>
                </c:pt>
                <c:pt idx="6478">
                  <c:v>0.2</c:v>
                </c:pt>
                <c:pt idx="6479">
                  <c:v>0.2</c:v>
                </c:pt>
                <c:pt idx="6480">
                  <c:v>0.2</c:v>
                </c:pt>
                <c:pt idx="6481">
                  <c:v>0.2</c:v>
                </c:pt>
                <c:pt idx="6482">
                  <c:v>0.2</c:v>
                </c:pt>
                <c:pt idx="6483">
                  <c:v>0.2</c:v>
                </c:pt>
                <c:pt idx="6484">
                  <c:v>0.2</c:v>
                </c:pt>
                <c:pt idx="6485">
                  <c:v>0.2</c:v>
                </c:pt>
                <c:pt idx="6486">
                  <c:v>0.2</c:v>
                </c:pt>
                <c:pt idx="6487">
                  <c:v>0.2</c:v>
                </c:pt>
                <c:pt idx="6488">
                  <c:v>0.2</c:v>
                </c:pt>
                <c:pt idx="6489">
                  <c:v>0.2</c:v>
                </c:pt>
                <c:pt idx="6490">
                  <c:v>0.2</c:v>
                </c:pt>
                <c:pt idx="6491">
                  <c:v>0.2</c:v>
                </c:pt>
                <c:pt idx="6492">
                  <c:v>0.2</c:v>
                </c:pt>
                <c:pt idx="6493">
                  <c:v>0.2</c:v>
                </c:pt>
                <c:pt idx="6494">
                  <c:v>0.2</c:v>
                </c:pt>
                <c:pt idx="6495">
                  <c:v>0.2</c:v>
                </c:pt>
                <c:pt idx="6496">
                  <c:v>0.2</c:v>
                </c:pt>
                <c:pt idx="6497">
                  <c:v>0.2</c:v>
                </c:pt>
                <c:pt idx="6498">
                  <c:v>0.2</c:v>
                </c:pt>
                <c:pt idx="6499">
                  <c:v>0.2</c:v>
                </c:pt>
                <c:pt idx="6500">
                  <c:v>0.2</c:v>
                </c:pt>
                <c:pt idx="6501">
                  <c:v>0.2</c:v>
                </c:pt>
                <c:pt idx="6502">
                  <c:v>0.2</c:v>
                </c:pt>
                <c:pt idx="6503">
                  <c:v>0.2</c:v>
                </c:pt>
                <c:pt idx="6504">
                  <c:v>0.2</c:v>
                </c:pt>
                <c:pt idx="6505">
                  <c:v>0.2</c:v>
                </c:pt>
                <c:pt idx="6506">
                  <c:v>0.2</c:v>
                </c:pt>
                <c:pt idx="6507">
                  <c:v>0.2</c:v>
                </c:pt>
                <c:pt idx="6508">
                  <c:v>0.2</c:v>
                </c:pt>
                <c:pt idx="6509">
                  <c:v>0.2</c:v>
                </c:pt>
                <c:pt idx="6510">
                  <c:v>0.2</c:v>
                </c:pt>
                <c:pt idx="6511">
                  <c:v>0.2</c:v>
                </c:pt>
                <c:pt idx="6512">
                  <c:v>0.2</c:v>
                </c:pt>
                <c:pt idx="6513">
                  <c:v>0.2</c:v>
                </c:pt>
                <c:pt idx="6514">
                  <c:v>0.2</c:v>
                </c:pt>
                <c:pt idx="6515">
                  <c:v>0.2</c:v>
                </c:pt>
                <c:pt idx="6516">
                  <c:v>0.2</c:v>
                </c:pt>
                <c:pt idx="6517">
                  <c:v>0.2</c:v>
                </c:pt>
                <c:pt idx="6518">
                  <c:v>0.2</c:v>
                </c:pt>
                <c:pt idx="6519">
                  <c:v>0.2</c:v>
                </c:pt>
                <c:pt idx="6520">
                  <c:v>0.2</c:v>
                </c:pt>
                <c:pt idx="6521">
                  <c:v>0.2</c:v>
                </c:pt>
                <c:pt idx="6522">
                  <c:v>0.2</c:v>
                </c:pt>
                <c:pt idx="6523">
                  <c:v>0.2</c:v>
                </c:pt>
                <c:pt idx="6524">
                  <c:v>0.2</c:v>
                </c:pt>
                <c:pt idx="6525">
                  <c:v>0.2</c:v>
                </c:pt>
                <c:pt idx="6526">
                  <c:v>0.2</c:v>
                </c:pt>
                <c:pt idx="6527">
                  <c:v>0.2</c:v>
                </c:pt>
                <c:pt idx="6528">
                  <c:v>0.2</c:v>
                </c:pt>
                <c:pt idx="6529">
                  <c:v>0.2</c:v>
                </c:pt>
                <c:pt idx="6530">
                  <c:v>0.2</c:v>
                </c:pt>
                <c:pt idx="6531">
                  <c:v>0.2</c:v>
                </c:pt>
                <c:pt idx="6532">
                  <c:v>0.2</c:v>
                </c:pt>
                <c:pt idx="6533">
                  <c:v>0.2</c:v>
                </c:pt>
                <c:pt idx="6534">
                  <c:v>0.2</c:v>
                </c:pt>
                <c:pt idx="6535">
                  <c:v>0.2</c:v>
                </c:pt>
                <c:pt idx="6536">
                  <c:v>0.2</c:v>
                </c:pt>
                <c:pt idx="6537">
                  <c:v>0.2</c:v>
                </c:pt>
                <c:pt idx="6538">
                  <c:v>0.2</c:v>
                </c:pt>
                <c:pt idx="6539">
                  <c:v>0.2</c:v>
                </c:pt>
                <c:pt idx="6540">
                  <c:v>0.2</c:v>
                </c:pt>
                <c:pt idx="6541">
                  <c:v>0.2</c:v>
                </c:pt>
                <c:pt idx="6542">
                  <c:v>0.2</c:v>
                </c:pt>
                <c:pt idx="6543">
                  <c:v>0.2</c:v>
                </c:pt>
                <c:pt idx="6544">
                  <c:v>0.2</c:v>
                </c:pt>
                <c:pt idx="6545">
                  <c:v>0.2</c:v>
                </c:pt>
                <c:pt idx="6546">
                  <c:v>0.2</c:v>
                </c:pt>
                <c:pt idx="6547">
                  <c:v>0.2</c:v>
                </c:pt>
                <c:pt idx="6548">
                  <c:v>0.2</c:v>
                </c:pt>
                <c:pt idx="6549">
                  <c:v>0.2</c:v>
                </c:pt>
                <c:pt idx="6550">
                  <c:v>0.2</c:v>
                </c:pt>
                <c:pt idx="6551">
                  <c:v>0.2</c:v>
                </c:pt>
                <c:pt idx="6552">
                  <c:v>0.2</c:v>
                </c:pt>
                <c:pt idx="6553">
                  <c:v>0.2</c:v>
                </c:pt>
                <c:pt idx="6554">
                  <c:v>0.2</c:v>
                </c:pt>
                <c:pt idx="6555">
                  <c:v>0.2</c:v>
                </c:pt>
                <c:pt idx="6556">
                  <c:v>0.2</c:v>
                </c:pt>
                <c:pt idx="6557">
                  <c:v>0.2</c:v>
                </c:pt>
                <c:pt idx="6558">
                  <c:v>0.2</c:v>
                </c:pt>
                <c:pt idx="6559">
                  <c:v>0.2</c:v>
                </c:pt>
                <c:pt idx="6560">
                  <c:v>0.2</c:v>
                </c:pt>
                <c:pt idx="6561">
                  <c:v>0.2</c:v>
                </c:pt>
                <c:pt idx="6562">
                  <c:v>0.2</c:v>
                </c:pt>
                <c:pt idx="6563">
                  <c:v>0.2</c:v>
                </c:pt>
                <c:pt idx="6564">
                  <c:v>0.2</c:v>
                </c:pt>
                <c:pt idx="6565">
                  <c:v>0.2</c:v>
                </c:pt>
                <c:pt idx="6566">
                  <c:v>0.2</c:v>
                </c:pt>
                <c:pt idx="6567">
                  <c:v>0.2</c:v>
                </c:pt>
                <c:pt idx="6568">
                  <c:v>0.2</c:v>
                </c:pt>
                <c:pt idx="6569">
                  <c:v>0.2</c:v>
                </c:pt>
                <c:pt idx="6570">
                  <c:v>0.2</c:v>
                </c:pt>
                <c:pt idx="6571">
                  <c:v>0.2</c:v>
                </c:pt>
                <c:pt idx="6572">
                  <c:v>0.2</c:v>
                </c:pt>
                <c:pt idx="6573">
                  <c:v>0.2</c:v>
                </c:pt>
                <c:pt idx="6574">
                  <c:v>0.2</c:v>
                </c:pt>
                <c:pt idx="6575">
                  <c:v>0.2</c:v>
                </c:pt>
                <c:pt idx="6576">
                  <c:v>0.2</c:v>
                </c:pt>
                <c:pt idx="6577">
                  <c:v>0.2</c:v>
                </c:pt>
                <c:pt idx="6578">
                  <c:v>0.2</c:v>
                </c:pt>
                <c:pt idx="6579">
                  <c:v>0.2</c:v>
                </c:pt>
                <c:pt idx="6580">
                  <c:v>0.2</c:v>
                </c:pt>
                <c:pt idx="6581">
                  <c:v>0.2</c:v>
                </c:pt>
                <c:pt idx="6582">
                  <c:v>0.2</c:v>
                </c:pt>
                <c:pt idx="6583">
                  <c:v>0.2</c:v>
                </c:pt>
                <c:pt idx="6584">
                  <c:v>0.2</c:v>
                </c:pt>
                <c:pt idx="6585">
                  <c:v>0.2</c:v>
                </c:pt>
                <c:pt idx="6586">
                  <c:v>0.2</c:v>
                </c:pt>
                <c:pt idx="6587">
                  <c:v>0.2</c:v>
                </c:pt>
                <c:pt idx="6588">
                  <c:v>0.2</c:v>
                </c:pt>
                <c:pt idx="6589">
                  <c:v>0.2</c:v>
                </c:pt>
                <c:pt idx="6590">
                  <c:v>0.2</c:v>
                </c:pt>
                <c:pt idx="6591">
                  <c:v>0.2</c:v>
                </c:pt>
                <c:pt idx="6592">
                  <c:v>0.2</c:v>
                </c:pt>
                <c:pt idx="6593">
                  <c:v>0.2</c:v>
                </c:pt>
                <c:pt idx="6594">
                  <c:v>0.2</c:v>
                </c:pt>
                <c:pt idx="6595">
                  <c:v>0.2</c:v>
                </c:pt>
                <c:pt idx="6596">
                  <c:v>0.2</c:v>
                </c:pt>
                <c:pt idx="6597">
                  <c:v>0.2</c:v>
                </c:pt>
                <c:pt idx="6598">
                  <c:v>0.2</c:v>
                </c:pt>
                <c:pt idx="6599">
                  <c:v>0.2</c:v>
                </c:pt>
                <c:pt idx="6600">
                  <c:v>0.2</c:v>
                </c:pt>
                <c:pt idx="6601">
                  <c:v>0.2</c:v>
                </c:pt>
                <c:pt idx="6602">
                  <c:v>0.2</c:v>
                </c:pt>
                <c:pt idx="6603">
                  <c:v>0.2</c:v>
                </c:pt>
                <c:pt idx="6604">
                  <c:v>0.2</c:v>
                </c:pt>
                <c:pt idx="6605">
                  <c:v>0.2</c:v>
                </c:pt>
                <c:pt idx="6606">
                  <c:v>0.2</c:v>
                </c:pt>
                <c:pt idx="6607">
                  <c:v>0.2</c:v>
                </c:pt>
                <c:pt idx="6608">
                  <c:v>0.2</c:v>
                </c:pt>
                <c:pt idx="6609">
                  <c:v>0.2</c:v>
                </c:pt>
                <c:pt idx="6610">
                  <c:v>0.2</c:v>
                </c:pt>
                <c:pt idx="6611">
                  <c:v>0.2</c:v>
                </c:pt>
                <c:pt idx="6612">
                  <c:v>0.2</c:v>
                </c:pt>
                <c:pt idx="6613">
                  <c:v>0.2</c:v>
                </c:pt>
                <c:pt idx="6614">
                  <c:v>0.2</c:v>
                </c:pt>
                <c:pt idx="6615">
                  <c:v>0.2</c:v>
                </c:pt>
                <c:pt idx="6616">
                  <c:v>0.2</c:v>
                </c:pt>
                <c:pt idx="6617">
                  <c:v>0.2</c:v>
                </c:pt>
                <c:pt idx="6618">
                  <c:v>0.2</c:v>
                </c:pt>
                <c:pt idx="6619">
                  <c:v>0.2</c:v>
                </c:pt>
                <c:pt idx="6620">
                  <c:v>0.2</c:v>
                </c:pt>
                <c:pt idx="6621">
                  <c:v>0.2</c:v>
                </c:pt>
                <c:pt idx="6622">
                  <c:v>0.2</c:v>
                </c:pt>
                <c:pt idx="6623">
                  <c:v>0.2</c:v>
                </c:pt>
                <c:pt idx="6624">
                  <c:v>0.2</c:v>
                </c:pt>
                <c:pt idx="6625">
                  <c:v>0.2</c:v>
                </c:pt>
                <c:pt idx="6626">
                  <c:v>0.2</c:v>
                </c:pt>
                <c:pt idx="6627">
                  <c:v>0.2</c:v>
                </c:pt>
                <c:pt idx="6628">
                  <c:v>0.2</c:v>
                </c:pt>
                <c:pt idx="6629">
                  <c:v>0.2</c:v>
                </c:pt>
                <c:pt idx="6630">
                  <c:v>0.2</c:v>
                </c:pt>
                <c:pt idx="6631">
                  <c:v>0.2</c:v>
                </c:pt>
                <c:pt idx="6632">
                  <c:v>0.2</c:v>
                </c:pt>
                <c:pt idx="6633">
                  <c:v>0.2</c:v>
                </c:pt>
                <c:pt idx="6634">
                  <c:v>0.2</c:v>
                </c:pt>
                <c:pt idx="6635">
                  <c:v>0.2</c:v>
                </c:pt>
                <c:pt idx="6636">
                  <c:v>0.2</c:v>
                </c:pt>
                <c:pt idx="6637">
                  <c:v>0.2</c:v>
                </c:pt>
                <c:pt idx="6638">
                  <c:v>0.2</c:v>
                </c:pt>
                <c:pt idx="6639">
                  <c:v>0.2</c:v>
                </c:pt>
                <c:pt idx="6640">
                  <c:v>0.2</c:v>
                </c:pt>
                <c:pt idx="6641">
                  <c:v>0.2</c:v>
                </c:pt>
                <c:pt idx="6642">
                  <c:v>0.2</c:v>
                </c:pt>
                <c:pt idx="6643">
                  <c:v>0.2</c:v>
                </c:pt>
                <c:pt idx="6644">
                  <c:v>0.2</c:v>
                </c:pt>
                <c:pt idx="6645">
                  <c:v>0.2</c:v>
                </c:pt>
                <c:pt idx="6646">
                  <c:v>0.2</c:v>
                </c:pt>
                <c:pt idx="6647">
                  <c:v>0.2</c:v>
                </c:pt>
                <c:pt idx="6648">
                  <c:v>0.2</c:v>
                </c:pt>
                <c:pt idx="6649">
                  <c:v>0.2</c:v>
                </c:pt>
                <c:pt idx="6650">
                  <c:v>0.2</c:v>
                </c:pt>
                <c:pt idx="6651">
                  <c:v>0.2</c:v>
                </c:pt>
                <c:pt idx="6652">
                  <c:v>0.2</c:v>
                </c:pt>
                <c:pt idx="6653">
                  <c:v>0.2</c:v>
                </c:pt>
                <c:pt idx="6654">
                  <c:v>0.2</c:v>
                </c:pt>
                <c:pt idx="6655">
                  <c:v>0.2</c:v>
                </c:pt>
                <c:pt idx="6656">
                  <c:v>0.2</c:v>
                </c:pt>
                <c:pt idx="6657">
                  <c:v>0.2</c:v>
                </c:pt>
                <c:pt idx="6658">
                  <c:v>0.2</c:v>
                </c:pt>
                <c:pt idx="6659">
                  <c:v>0.2</c:v>
                </c:pt>
                <c:pt idx="6660">
                  <c:v>0.2</c:v>
                </c:pt>
                <c:pt idx="6661">
                  <c:v>0.2</c:v>
                </c:pt>
                <c:pt idx="6662">
                  <c:v>0.2</c:v>
                </c:pt>
                <c:pt idx="6663">
                  <c:v>0.2</c:v>
                </c:pt>
                <c:pt idx="6664">
                  <c:v>0.2</c:v>
                </c:pt>
                <c:pt idx="6665">
                  <c:v>0.2</c:v>
                </c:pt>
                <c:pt idx="6666">
                  <c:v>0.2</c:v>
                </c:pt>
                <c:pt idx="6667">
                  <c:v>0.2</c:v>
                </c:pt>
                <c:pt idx="6668">
                  <c:v>0.2</c:v>
                </c:pt>
                <c:pt idx="6669">
                  <c:v>0.2</c:v>
                </c:pt>
                <c:pt idx="6670">
                  <c:v>0.2</c:v>
                </c:pt>
                <c:pt idx="6671">
                  <c:v>0.2</c:v>
                </c:pt>
                <c:pt idx="6672">
                  <c:v>0.2</c:v>
                </c:pt>
                <c:pt idx="6673">
                  <c:v>0.2</c:v>
                </c:pt>
                <c:pt idx="6674">
                  <c:v>0.2</c:v>
                </c:pt>
                <c:pt idx="6675">
                  <c:v>0.2</c:v>
                </c:pt>
                <c:pt idx="6676">
                  <c:v>0.2</c:v>
                </c:pt>
                <c:pt idx="6677">
                  <c:v>0.2</c:v>
                </c:pt>
                <c:pt idx="6678">
                  <c:v>0.2</c:v>
                </c:pt>
                <c:pt idx="6679">
                  <c:v>0.2</c:v>
                </c:pt>
                <c:pt idx="6680">
                  <c:v>0.2</c:v>
                </c:pt>
                <c:pt idx="6681">
                  <c:v>0.2</c:v>
                </c:pt>
                <c:pt idx="6682">
                  <c:v>0.2</c:v>
                </c:pt>
                <c:pt idx="6683">
                  <c:v>0.2</c:v>
                </c:pt>
                <c:pt idx="6684">
                  <c:v>0.2</c:v>
                </c:pt>
                <c:pt idx="6685">
                  <c:v>0.2</c:v>
                </c:pt>
                <c:pt idx="6686">
                  <c:v>0.2</c:v>
                </c:pt>
                <c:pt idx="6687">
                  <c:v>0.2</c:v>
                </c:pt>
                <c:pt idx="6688">
                  <c:v>0.2</c:v>
                </c:pt>
                <c:pt idx="6689">
                  <c:v>0.2</c:v>
                </c:pt>
                <c:pt idx="6690">
                  <c:v>0.2</c:v>
                </c:pt>
                <c:pt idx="6691">
                  <c:v>0.2</c:v>
                </c:pt>
                <c:pt idx="6692">
                  <c:v>0.2</c:v>
                </c:pt>
                <c:pt idx="6693">
                  <c:v>0.2</c:v>
                </c:pt>
                <c:pt idx="6694">
                  <c:v>0.2</c:v>
                </c:pt>
                <c:pt idx="6695">
                  <c:v>0.2</c:v>
                </c:pt>
                <c:pt idx="6696">
                  <c:v>0.2</c:v>
                </c:pt>
                <c:pt idx="6697">
                  <c:v>0.2</c:v>
                </c:pt>
                <c:pt idx="6698">
                  <c:v>0.2</c:v>
                </c:pt>
                <c:pt idx="6699">
                  <c:v>0.2</c:v>
                </c:pt>
                <c:pt idx="6700">
                  <c:v>0.2</c:v>
                </c:pt>
                <c:pt idx="6701">
                  <c:v>0.2</c:v>
                </c:pt>
                <c:pt idx="6702">
                  <c:v>0.2</c:v>
                </c:pt>
                <c:pt idx="6703">
                  <c:v>0.2</c:v>
                </c:pt>
                <c:pt idx="6704">
                  <c:v>0.2</c:v>
                </c:pt>
                <c:pt idx="6705">
                  <c:v>0.2</c:v>
                </c:pt>
                <c:pt idx="6706">
                  <c:v>0.2</c:v>
                </c:pt>
                <c:pt idx="6707">
                  <c:v>0.2</c:v>
                </c:pt>
                <c:pt idx="6708">
                  <c:v>0.2</c:v>
                </c:pt>
                <c:pt idx="6709">
                  <c:v>0.2</c:v>
                </c:pt>
                <c:pt idx="6710">
                  <c:v>0.2</c:v>
                </c:pt>
                <c:pt idx="6711">
                  <c:v>0.2</c:v>
                </c:pt>
                <c:pt idx="6712">
                  <c:v>0.2</c:v>
                </c:pt>
                <c:pt idx="6713">
                  <c:v>0.2</c:v>
                </c:pt>
                <c:pt idx="6714">
                  <c:v>0.2</c:v>
                </c:pt>
                <c:pt idx="6715">
                  <c:v>0.2</c:v>
                </c:pt>
                <c:pt idx="6716">
                  <c:v>0.2</c:v>
                </c:pt>
                <c:pt idx="6717">
                  <c:v>0.2</c:v>
                </c:pt>
                <c:pt idx="6718">
                  <c:v>0.2</c:v>
                </c:pt>
                <c:pt idx="6719">
                  <c:v>0.2</c:v>
                </c:pt>
                <c:pt idx="6720">
                  <c:v>0.2</c:v>
                </c:pt>
                <c:pt idx="6721">
                  <c:v>0.2</c:v>
                </c:pt>
                <c:pt idx="6722">
                  <c:v>0.2</c:v>
                </c:pt>
                <c:pt idx="6723">
                  <c:v>0.2</c:v>
                </c:pt>
                <c:pt idx="6724">
                  <c:v>0.2</c:v>
                </c:pt>
                <c:pt idx="6725">
                  <c:v>0.2</c:v>
                </c:pt>
                <c:pt idx="6726">
                  <c:v>0.2</c:v>
                </c:pt>
                <c:pt idx="6727">
                  <c:v>0.2</c:v>
                </c:pt>
                <c:pt idx="6728">
                  <c:v>0.2</c:v>
                </c:pt>
                <c:pt idx="6729">
                  <c:v>0.2</c:v>
                </c:pt>
                <c:pt idx="6730">
                  <c:v>0.2</c:v>
                </c:pt>
                <c:pt idx="6731">
                  <c:v>0.2</c:v>
                </c:pt>
                <c:pt idx="6732">
                  <c:v>0.2</c:v>
                </c:pt>
                <c:pt idx="6733">
                  <c:v>0.2</c:v>
                </c:pt>
                <c:pt idx="6734">
                  <c:v>0.2</c:v>
                </c:pt>
                <c:pt idx="6735">
                  <c:v>0.2</c:v>
                </c:pt>
                <c:pt idx="6736">
                  <c:v>0.2</c:v>
                </c:pt>
                <c:pt idx="6737">
                  <c:v>0.2</c:v>
                </c:pt>
                <c:pt idx="6738">
                  <c:v>0.2</c:v>
                </c:pt>
                <c:pt idx="6739">
                  <c:v>0.2</c:v>
                </c:pt>
                <c:pt idx="6740">
                  <c:v>0.2</c:v>
                </c:pt>
                <c:pt idx="6741">
                  <c:v>0.2</c:v>
                </c:pt>
                <c:pt idx="6742">
                  <c:v>0.2</c:v>
                </c:pt>
                <c:pt idx="6743">
                  <c:v>0.2</c:v>
                </c:pt>
                <c:pt idx="6744">
                  <c:v>0.2</c:v>
                </c:pt>
                <c:pt idx="6745">
                  <c:v>0.2</c:v>
                </c:pt>
                <c:pt idx="6746">
                  <c:v>0.2</c:v>
                </c:pt>
                <c:pt idx="6747">
                  <c:v>0.2</c:v>
                </c:pt>
                <c:pt idx="6748">
                  <c:v>0.2</c:v>
                </c:pt>
                <c:pt idx="6749">
                  <c:v>0.2</c:v>
                </c:pt>
                <c:pt idx="6750">
                  <c:v>0.2</c:v>
                </c:pt>
                <c:pt idx="6751">
                  <c:v>0.2</c:v>
                </c:pt>
                <c:pt idx="6752">
                  <c:v>0.2</c:v>
                </c:pt>
                <c:pt idx="6753">
                  <c:v>0.2</c:v>
                </c:pt>
                <c:pt idx="6754">
                  <c:v>0.2</c:v>
                </c:pt>
                <c:pt idx="6755">
                  <c:v>0.2</c:v>
                </c:pt>
                <c:pt idx="6756">
                  <c:v>0.2</c:v>
                </c:pt>
                <c:pt idx="6757">
                  <c:v>0.2</c:v>
                </c:pt>
                <c:pt idx="6758">
                  <c:v>0.2</c:v>
                </c:pt>
                <c:pt idx="6759">
                  <c:v>0.2</c:v>
                </c:pt>
                <c:pt idx="6760">
                  <c:v>0.2</c:v>
                </c:pt>
                <c:pt idx="6761">
                  <c:v>0.2</c:v>
                </c:pt>
                <c:pt idx="6762">
                  <c:v>0.2</c:v>
                </c:pt>
                <c:pt idx="6763">
                  <c:v>0.2</c:v>
                </c:pt>
                <c:pt idx="6764">
                  <c:v>0.2</c:v>
                </c:pt>
                <c:pt idx="6765">
                  <c:v>0.2</c:v>
                </c:pt>
                <c:pt idx="6766">
                  <c:v>0.2</c:v>
                </c:pt>
                <c:pt idx="6767">
                  <c:v>0.2</c:v>
                </c:pt>
                <c:pt idx="6768">
                  <c:v>0.2</c:v>
                </c:pt>
                <c:pt idx="6769">
                  <c:v>0.2</c:v>
                </c:pt>
                <c:pt idx="6770">
                  <c:v>0.2</c:v>
                </c:pt>
                <c:pt idx="6771">
                  <c:v>0.2</c:v>
                </c:pt>
                <c:pt idx="6772">
                  <c:v>0.2</c:v>
                </c:pt>
                <c:pt idx="6773">
                  <c:v>0.2</c:v>
                </c:pt>
                <c:pt idx="6774">
                  <c:v>0.2</c:v>
                </c:pt>
                <c:pt idx="6775">
                  <c:v>0.2</c:v>
                </c:pt>
                <c:pt idx="6776">
                  <c:v>0.2</c:v>
                </c:pt>
                <c:pt idx="6777">
                  <c:v>0.2</c:v>
                </c:pt>
                <c:pt idx="6778">
                  <c:v>0.2</c:v>
                </c:pt>
                <c:pt idx="6779">
                  <c:v>0.2</c:v>
                </c:pt>
                <c:pt idx="6780">
                  <c:v>0.2</c:v>
                </c:pt>
                <c:pt idx="6781">
                  <c:v>0.2</c:v>
                </c:pt>
                <c:pt idx="6782">
                  <c:v>0.2</c:v>
                </c:pt>
                <c:pt idx="6783">
                  <c:v>0.2</c:v>
                </c:pt>
                <c:pt idx="6784">
                  <c:v>0.2</c:v>
                </c:pt>
                <c:pt idx="6785">
                  <c:v>0.2</c:v>
                </c:pt>
                <c:pt idx="6786">
                  <c:v>0.2</c:v>
                </c:pt>
                <c:pt idx="6787">
                  <c:v>0.2</c:v>
                </c:pt>
                <c:pt idx="6788">
                  <c:v>0.2</c:v>
                </c:pt>
                <c:pt idx="6789">
                  <c:v>0.2</c:v>
                </c:pt>
                <c:pt idx="6790">
                  <c:v>0.2</c:v>
                </c:pt>
                <c:pt idx="6791">
                  <c:v>0.2</c:v>
                </c:pt>
                <c:pt idx="6792">
                  <c:v>0.2</c:v>
                </c:pt>
                <c:pt idx="6793">
                  <c:v>0.2</c:v>
                </c:pt>
                <c:pt idx="6794">
                  <c:v>0.2</c:v>
                </c:pt>
                <c:pt idx="6795">
                  <c:v>0.2</c:v>
                </c:pt>
                <c:pt idx="6796">
                  <c:v>0.2</c:v>
                </c:pt>
                <c:pt idx="6797">
                  <c:v>0.2</c:v>
                </c:pt>
                <c:pt idx="6798">
                  <c:v>0.2</c:v>
                </c:pt>
                <c:pt idx="6799">
                  <c:v>0.2</c:v>
                </c:pt>
                <c:pt idx="6800">
                  <c:v>0.2</c:v>
                </c:pt>
                <c:pt idx="6801">
                  <c:v>0.2</c:v>
                </c:pt>
                <c:pt idx="6802">
                  <c:v>0.2</c:v>
                </c:pt>
                <c:pt idx="6803">
                  <c:v>0.2</c:v>
                </c:pt>
                <c:pt idx="6804">
                  <c:v>0.2</c:v>
                </c:pt>
                <c:pt idx="6805">
                  <c:v>0.2</c:v>
                </c:pt>
                <c:pt idx="6806">
                  <c:v>0.2</c:v>
                </c:pt>
                <c:pt idx="6807">
                  <c:v>0.2</c:v>
                </c:pt>
                <c:pt idx="6808">
                  <c:v>0.2</c:v>
                </c:pt>
                <c:pt idx="6809">
                  <c:v>0.2</c:v>
                </c:pt>
                <c:pt idx="6810">
                  <c:v>0.2</c:v>
                </c:pt>
                <c:pt idx="6811">
                  <c:v>0.2</c:v>
                </c:pt>
                <c:pt idx="6812">
                  <c:v>0.2</c:v>
                </c:pt>
                <c:pt idx="6813">
                  <c:v>0.2</c:v>
                </c:pt>
                <c:pt idx="6814">
                  <c:v>0.2</c:v>
                </c:pt>
                <c:pt idx="6815">
                  <c:v>0.2</c:v>
                </c:pt>
                <c:pt idx="6816">
                  <c:v>0.2</c:v>
                </c:pt>
                <c:pt idx="6817">
                  <c:v>0.2</c:v>
                </c:pt>
                <c:pt idx="6818">
                  <c:v>0.2</c:v>
                </c:pt>
                <c:pt idx="6819">
                  <c:v>0.2</c:v>
                </c:pt>
                <c:pt idx="6820">
                  <c:v>0.2</c:v>
                </c:pt>
                <c:pt idx="6821">
                  <c:v>0.2</c:v>
                </c:pt>
                <c:pt idx="6822">
                  <c:v>0.2</c:v>
                </c:pt>
                <c:pt idx="6823">
                  <c:v>0.2</c:v>
                </c:pt>
                <c:pt idx="6824">
                  <c:v>0.2</c:v>
                </c:pt>
                <c:pt idx="6825">
                  <c:v>0.2</c:v>
                </c:pt>
                <c:pt idx="6826">
                  <c:v>0.2</c:v>
                </c:pt>
                <c:pt idx="6827">
                  <c:v>0.2</c:v>
                </c:pt>
                <c:pt idx="6828">
                  <c:v>0.2</c:v>
                </c:pt>
                <c:pt idx="6829">
                  <c:v>0.2</c:v>
                </c:pt>
                <c:pt idx="6830">
                  <c:v>0.2</c:v>
                </c:pt>
                <c:pt idx="6831">
                  <c:v>0.2</c:v>
                </c:pt>
                <c:pt idx="6832">
                  <c:v>0.2</c:v>
                </c:pt>
                <c:pt idx="6833">
                  <c:v>0.2</c:v>
                </c:pt>
                <c:pt idx="6834">
                  <c:v>0.2</c:v>
                </c:pt>
                <c:pt idx="6835">
                  <c:v>0.2</c:v>
                </c:pt>
                <c:pt idx="6836">
                  <c:v>0.2</c:v>
                </c:pt>
                <c:pt idx="6837">
                  <c:v>0.2</c:v>
                </c:pt>
                <c:pt idx="6838">
                  <c:v>0.2</c:v>
                </c:pt>
                <c:pt idx="6839">
                  <c:v>0.2</c:v>
                </c:pt>
                <c:pt idx="6840">
                  <c:v>0.2</c:v>
                </c:pt>
                <c:pt idx="6841">
                  <c:v>0.2</c:v>
                </c:pt>
                <c:pt idx="6842">
                  <c:v>0.2</c:v>
                </c:pt>
                <c:pt idx="6843">
                  <c:v>0.2</c:v>
                </c:pt>
                <c:pt idx="6844">
                  <c:v>0.2</c:v>
                </c:pt>
                <c:pt idx="6845">
                  <c:v>0.2</c:v>
                </c:pt>
                <c:pt idx="6846">
                  <c:v>0.2</c:v>
                </c:pt>
                <c:pt idx="6847">
                  <c:v>0.2</c:v>
                </c:pt>
                <c:pt idx="6848">
                  <c:v>0.2</c:v>
                </c:pt>
                <c:pt idx="6849">
                  <c:v>0.2</c:v>
                </c:pt>
                <c:pt idx="6850">
                  <c:v>0.2</c:v>
                </c:pt>
                <c:pt idx="6851">
                  <c:v>0.2</c:v>
                </c:pt>
                <c:pt idx="6852">
                  <c:v>0.2</c:v>
                </c:pt>
                <c:pt idx="6853">
                  <c:v>0.2</c:v>
                </c:pt>
                <c:pt idx="6854">
                  <c:v>0.2</c:v>
                </c:pt>
                <c:pt idx="6855">
                  <c:v>0.2</c:v>
                </c:pt>
                <c:pt idx="6856">
                  <c:v>0.2</c:v>
                </c:pt>
                <c:pt idx="6857">
                  <c:v>0.2</c:v>
                </c:pt>
                <c:pt idx="6858">
                  <c:v>0.2</c:v>
                </c:pt>
                <c:pt idx="6859">
                  <c:v>0.2</c:v>
                </c:pt>
                <c:pt idx="6860">
                  <c:v>0.2</c:v>
                </c:pt>
                <c:pt idx="6861">
                  <c:v>0.2</c:v>
                </c:pt>
                <c:pt idx="6862">
                  <c:v>0.2</c:v>
                </c:pt>
                <c:pt idx="6863">
                  <c:v>0.2</c:v>
                </c:pt>
                <c:pt idx="6864">
                  <c:v>0.2</c:v>
                </c:pt>
                <c:pt idx="6865">
                  <c:v>0.2</c:v>
                </c:pt>
                <c:pt idx="6866">
                  <c:v>0.2</c:v>
                </c:pt>
                <c:pt idx="6867">
                  <c:v>0.2</c:v>
                </c:pt>
                <c:pt idx="6868">
                  <c:v>0.2</c:v>
                </c:pt>
                <c:pt idx="6869">
                  <c:v>0.2</c:v>
                </c:pt>
                <c:pt idx="6870">
                  <c:v>0.2</c:v>
                </c:pt>
                <c:pt idx="6871">
                  <c:v>0.2</c:v>
                </c:pt>
                <c:pt idx="6872">
                  <c:v>0.2</c:v>
                </c:pt>
                <c:pt idx="6873">
                  <c:v>0.2</c:v>
                </c:pt>
                <c:pt idx="6874">
                  <c:v>0.2</c:v>
                </c:pt>
                <c:pt idx="6875">
                  <c:v>0.2</c:v>
                </c:pt>
                <c:pt idx="6876">
                  <c:v>0.2</c:v>
                </c:pt>
                <c:pt idx="6877">
                  <c:v>0.2</c:v>
                </c:pt>
                <c:pt idx="6878">
                  <c:v>0.2</c:v>
                </c:pt>
                <c:pt idx="6879">
                  <c:v>0.2</c:v>
                </c:pt>
                <c:pt idx="6880">
                  <c:v>0.2</c:v>
                </c:pt>
                <c:pt idx="6881">
                  <c:v>0.2</c:v>
                </c:pt>
                <c:pt idx="6882">
                  <c:v>0.2</c:v>
                </c:pt>
                <c:pt idx="6883">
                  <c:v>0.2</c:v>
                </c:pt>
                <c:pt idx="6884">
                  <c:v>0.2</c:v>
                </c:pt>
                <c:pt idx="6885">
                  <c:v>0.2</c:v>
                </c:pt>
                <c:pt idx="6886">
                  <c:v>0.2</c:v>
                </c:pt>
                <c:pt idx="6887">
                  <c:v>0.2</c:v>
                </c:pt>
                <c:pt idx="6888">
                  <c:v>0.2</c:v>
                </c:pt>
                <c:pt idx="6889">
                  <c:v>0.2</c:v>
                </c:pt>
                <c:pt idx="6890">
                  <c:v>0.2</c:v>
                </c:pt>
                <c:pt idx="6891">
                  <c:v>0.2</c:v>
                </c:pt>
                <c:pt idx="6892">
                  <c:v>0.2</c:v>
                </c:pt>
                <c:pt idx="6893">
                  <c:v>0.2</c:v>
                </c:pt>
                <c:pt idx="6894">
                  <c:v>0.2</c:v>
                </c:pt>
                <c:pt idx="6895">
                  <c:v>0.2</c:v>
                </c:pt>
                <c:pt idx="6896">
                  <c:v>0.2</c:v>
                </c:pt>
                <c:pt idx="6897">
                  <c:v>0.2</c:v>
                </c:pt>
                <c:pt idx="6898">
                  <c:v>0.2</c:v>
                </c:pt>
                <c:pt idx="6899">
                  <c:v>0.2</c:v>
                </c:pt>
                <c:pt idx="6900">
                  <c:v>0.2</c:v>
                </c:pt>
                <c:pt idx="6901">
                  <c:v>0.2</c:v>
                </c:pt>
                <c:pt idx="6902">
                  <c:v>0.2</c:v>
                </c:pt>
                <c:pt idx="6903">
                  <c:v>0.2</c:v>
                </c:pt>
                <c:pt idx="6904">
                  <c:v>0.2</c:v>
                </c:pt>
                <c:pt idx="6905">
                  <c:v>0.2</c:v>
                </c:pt>
                <c:pt idx="6906">
                  <c:v>0.2</c:v>
                </c:pt>
                <c:pt idx="6907">
                  <c:v>0.2</c:v>
                </c:pt>
                <c:pt idx="6908">
                  <c:v>0.2</c:v>
                </c:pt>
                <c:pt idx="6909">
                  <c:v>0.2</c:v>
                </c:pt>
                <c:pt idx="6910">
                  <c:v>0.2</c:v>
                </c:pt>
                <c:pt idx="6911">
                  <c:v>0.2</c:v>
                </c:pt>
                <c:pt idx="6912">
                  <c:v>0.2</c:v>
                </c:pt>
                <c:pt idx="6913">
                  <c:v>0.2</c:v>
                </c:pt>
                <c:pt idx="6914">
                  <c:v>0.2</c:v>
                </c:pt>
                <c:pt idx="6915">
                  <c:v>0.2</c:v>
                </c:pt>
                <c:pt idx="6916">
                  <c:v>0.2</c:v>
                </c:pt>
                <c:pt idx="6917">
                  <c:v>0.2</c:v>
                </c:pt>
                <c:pt idx="6918">
                  <c:v>0.2</c:v>
                </c:pt>
                <c:pt idx="6919">
                  <c:v>0.2</c:v>
                </c:pt>
                <c:pt idx="6920">
                  <c:v>0.2</c:v>
                </c:pt>
                <c:pt idx="6921">
                  <c:v>0.2</c:v>
                </c:pt>
                <c:pt idx="6922">
                  <c:v>0.2</c:v>
                </c:pt>
                <c:pt idx="6923">
                  <c:v>0.2</c:v>
                </c:pt>
                <c:pt idx="6924">
                  <c:v>0.2</c:v>
                </c:pt>
                <c:pt idx="6925">
                  <c:v>0.2</c:v>
                </c:pt>
                <c:pt idx="6926">
                  <c:v>0.2</c:v>
                </c:pt>
                <c:pt idx="6927">
                  <c:v>0.2</c:v>
                </c:pt>
                <c:pt idx="6928">
                  <c:v>0.2</c:v>
                </c:pt>
                <c:pt idx="6929">
                  <c:v>0.2</c:v>
                </c:pt>
                <c:pt idx="6930">
                  <c:v>0.2</c:v>
                </c:pt>
                <c:pt idx="6931">
                  <c:v>0.2</c:v>
                </c:pt>
                <c:pt idx="6932">
                  <c:v>0.2</c:v>
                </c:pt>
                <c:pt idx="6933">
                  <c:v>0.2</c:v>
                </c:pt>
                <c:pt idx="6934">
                  <c:v>0.2</c:v>
                </c:pt>
                <c:pt idx="6935">
                  <c:v>0.2</c:v>
                </c:pt>
                <c:pt idx="6936">
                  <c:v>0.2</c:v>
                </c:pt>
                <c:pt idx="6937">
                  <c:v>0.2</c:v>
                </c:pt>
                <c:pt idx="6938">
                  <c:v>0.2</c:v>
                </c:pt>
                <c:pt idx="6939">
                  <c:v>0.2</c:v>
                </c:pt>
                <c:pt idx="6940">
                  <c:v>0.2</c:v>
                </c:pt>
                <c:pt idx="6941">
                  <c:v>0.2</c:v>
                </c:pt>
                <c:pt idx="6942">
                  <c:v>0.2</c:v>
                </c:pt>
                <c:pt idx="6943">
                  <c:v>0.2</c:v>
                </c:pt>
                <c:pt idx="6944">
                  <c:v>0.2</c:v>
                </c:pt>
                <c:pt idx="6945">
                  <c:v>0.2</c:v>
                </c:pt>
                <c:pt idx="6946">
                  <c:v>0.2</c:v>
                </c:pt>
                <c:pt idx="6947">
                  <c:v>0.2</c:v>
                </c:pt>
                <c:pt idx="6948">
                  <c:v>0.2</c:v>
                </c:pt>
                <c:pt idx="6949">
                  <c:v>0.2</c:v>
                </c:pt>
                <c:pt idx="6950">
                  <c:v>0.2</c:v>
                </c:pt>
                <c:pt idx="6951">
                  <c:v>0.2</c:v>
                </c:pt>
                <c:pt idx="6952">
                  <c:v>0.2</c:v>
                </c:pt>
                <c:pt idx="6953">
                  <c:v>0.2</c:v>
                </c:pt>
                <c:pt idx="6954">
                  <c:v>0.2</c:v>
                </c:pt>
                <c:pt idx="6955">
                  <c:v>0.2</c:v>
                </c:pt>
                <c:pt idx="6956">
                  <c:v>0.2</c:v>
                </c:pt>
                <c:pt idx="6957">
                  <c:v>0.2</c:v>
                </c:pt>
                <c:pt idx="6958">
                  <c:v>0.2</c:v>
                </c:pt>
                <c:pt idx="6959">
                  <c:v>0.2</c:v>
                </c:pt>
                <c:pt idx="6960">
                  <c:v>0.2</c:v>
                </c:pt>
                <c:pt idx="6961">
                  <c:v>0.2</c:v>
                </c:pt>
                <c:pt idx="6962">
                  <c:v>0.2</c:v>
                </c:pt>
                <c:pt idx="6963">
                  <c:v>0.2</c:v>
                </c:pt>
                <c:pt idx="6964">
                  <c:v>0.2</c:v>
                </c:pt>
                <c:pt idx="6965">
                  <c:v>0.2</c:v>
                </c:pt>
                <c:pt idx="6966">
                  <c:v>0.2</c:v>
                </c:pt>
                <c:pt idx="6967">
                  <c:v>0.2</c:v>
                </c:pt>
                <c:pt idx="6968">
                  <c:v>0.2</c:v>
                </c:pt>
                <c:pt idx="6969">
                  <c:v>0.2</c:v>
                </c:pt>
                <c:pt idx="6970">
                  <c:v>0.2</c:v>
                </c:pt>
                <c:pt idx="6971">
                  <c:v>0.2</c:v>
                </c:pt>
                <c:pt idx="6972">
                  <c:v>0.2</c:v>
                </c:pt>
                <c:pt idx="6973">
                  <c:v>0.2</c:v>
                </c:pt>
                <c:pt idx="6974">
                  <c:v>0.2</c:v>
                </c:pt>
                <c:pt idx="6975">
                  <c:v>0.2</c:v>
                </c:pt>
                <c:pt idx="6976">
                  <c:v>0.2</c:v>
                </c:pt>
                <c:pt idx="6977">
                  <c:v>0.2</c:v>
                </c:pt>
                <c:pt idx="6978">
                  <c:v>0.2</c:v>
                </c:pt>
                <c:pt idx="6979">
                  <c:v>0.2</c:v>
                </c:pt>
                <c:pt idx="6980">
                  <c:v>0.2</c:v>
                </c:pt>
                <c:pt idx="6981">
                  <c:v>0.2</c:v>
                </c:pt>
                <c:pt idx="6982">
                  <c:v>0.2</c:v>
                </c:pt>
                <c:pt idx="6983">
                  <c:v>0.2</c:v>
                </c:pt>
                <c:pt idx="6984">
                  <c:v>0.2</c:v>
                </c:pt>
                <c:pt idx="6985">
                  <c:v>0.2</c:v>
                </c:pt>
                <c:pt idx="6986">
                  <c:v>0.2</c:v>
                </c:pt>
                <c:pt idx="6987">
                  <c:v>0.2</c:v>
                </c:pt>
                <c:pt idx="6988">
                  <c:v>0.2</c:v>
                </c:pt>
                <c:pt idx="6989">
                  <c:v>0.2</c:v>
                </c:pt>
                <c:pt idx="6990">
                  <c:v>0.2</c:v>
                </c:pt>
                <c:pt idx="6991">
                  <c:v>0.2</c:v>
                </c:pt>
                <c:pt idx="6992">
                  <c:v>0.2</c:v>
                </c:pt>
                <c:pt idx="6993">
                  <c:v>0.2</c:v>
                </c:pt>
                <c:pt idx="6994">
                  <c:v>0.2</c:v>
                </c:pt>
                <c:pt idx="6995">
                  <c:v>0.2</c:v>
                </c:pt>
                <c:pt idx="6996">
                  <c:v>0.2</c:v>
                </c:pt>
                <c:pt idx="6997">
                  <c:v>0.2</c:v>
                </c:pt>
                <c:pt idx="6998">
                  <c:v>0.2</c:v>
                </c:pt>
                <c:pt idx="6999">
                  <c:v>0.2</c:v>
                </c:pt>
                <c:pt idx="7000">
                  <c:v>0.2</c:v>
                </c:pt>
              </c:numCache>
            </c:numRef>
          </c:val>
          <c:smooth val="0"/>
          <c:extLst>
            <c:ext xmlns:c16="http://schemas.microsoft.com/office/drawing/2014/chart" uri="{C3380CC4-5D6E-409C-BE32-E72D297353CC}">
              <c16:uniqueId val="{00000001-8B22-4671-BFD6-55D2F47A561B}"/>
            </c:ext>
          </c:extLst>
        </c:ser>
        <c:dLbls>
          <c:showLegendKey val="0"/>
          <c:showVal val="0"/>
          <c:showCatName val="0"/>
          <c:showSerName val="0"/>
          <c:showPercent val="0"/>
          <c:showBubbleSize val="0"/>
        </c:dLbls>
        <c:smooth val="0"/>
        <c:axId val="1669305999"/>
        <c:axId val="1669288527"/>
      </c:lineChart>
      <c:catAx>
        <c:axId val="1669305999"/>
        <c:scaling>
          <c:orientation val="minMax"/>
        </c:scaling>
        <c:delete val="0"/>
        <c:axPos val="b"/>
        <c:numFmt formatCode="&quot;$&quot;#,##0"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1669288527"/>
        <c:crosses val="autoZero"/>
        <c:auto val="1"/>
        <c:lblAlgn val="ctr"/>
        <c:lblOffset val="0"/>
        <c:tickLblSkip val="1000"/>
        <c:tickMarkSkip val="1000"/>
        <c:noMultiLvlLbl val="0"/>
      </c:catAx>
      <c:valAx>
        <c:axId val="1669288527"/>
        <c:scaling>
          <c:orientation val="minMax"/>
          <c:max val="0.4"/>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1669305999"/>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1800">
          <a:solidFill>
            <a:schemeClr val="tx1"/>
          </a:solidFill>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0.29246</cdr:x>
      <cdr:y>0.1397</cdr:y>
    </cdr:from>
    <cdr:to>
      <cdr:x>0.46799</cdr:x>
      <cdr:y>0.31102</cdr:y>
    </cdr:to>
    <cdr:sp macro="" textlink="">
      <cdr:nvSpPr>
        <cdr:cNvPr id="2" name="TextBox 4">
          <a:extLst xmlns:a="http://schemas.openxmlformats.org/drawingml/2006/main">
            <a:ext uri="{FF2B5EF4-FFF2-40B4-BE49-F238E27FC236}">
              <a16:creationId xmlns:a16="http://schemas.microsoft.com/office/drawing/2014/main" id="{AA667197-F952-4865-A3BA-639C3C2542C0}"/>
            </a:ext>
          </a:extLst>
        </cdr:cNvPr>
        <cdr:cNvSpPr txBox="1"/>
      </cdr:nvSpPr>
      <cdr:spPr>
        <a:xfrm xmlns:a="http://schemas.openxmlformats.org/drawingml/2006/main">
          <a:off x="1458977" y="351282"/>
          <a:ext cx="875655" cy="430802"/>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r>
            <a:rPr lang="en-US" sz="1800" dirty="0"/>
            <a:t>Single filers</a:t>
          </a:r>
        </a:p>
      </cdr:txBody>
    </cdr:sp>
  </cdr:relSizeAnchor>
  <cdr:relSizeAnchor xmlns:cdr="http://schemas.openxmlformats.org/drawingml/2006/chartDrawing">
    <cdr:from>
      <cdr:x>0.34456</cdr:x>
      <cdr:y>0.41965</cdr:y>
    </cdr:from>
    <cdr:to>
      <cdr:x>0.74648</cdr:x>
      <cdr:y>0.59097</cdr:y>
    </cdr:to>
    <cdr:sp macro="" textlink="">
      <cdr:nvSpPr>
        <cdr:cNvPr id="3" name="TextBox 4">
          <a:extLst xmlns:a="http://schemas.openxmlformats.org/drawingml/2006/main">
            <a:ext uri="{FF2B5EF4-FFF2-40B4-BE49-F238E27FC236}">
              <a16:creationId xmlns:a16="http://schemas.microsoft.com/office/drawing/2014/main" id="{94A8BFB4-CEB0-4C06-99FA-9D4ABF639119}"/>
            </a:ext>
          </a:extLst>
        </cdr:cNvPr>
        <cdr:cNvSpPr txBox="1"/>
      </cdr:nvSpPr>
      <cdr:spPr>
        <a:xfrm xmlns:a="http://schemas.openxmlformats.org/drawingml/2006/main">
          <a:off x="1718882" y="1055253"/>
          <a:ext cx="2005040" cy="430801"/>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r>
            <a:rPr lang="en-US" sz="1800" dirty="0"/>
            <a:t>Married couples</a:t>
          </a:r>
          <a:r>
            <a:rPr lang="en-US" sz="1800" baseline="0" dirty="0"/>
            <a:t> filing jointly</a:t>
          </a:r>
          <a:endParaRPr lang="en-US" sz="1800" dirty="0"/>
        </a:p>
      </cdr:txBody>
    </cdr:sp>
  </cdr:relSizeAnchor>
</c:userShapes>
</file>

<file path=ppt/drawings/drawing2.xml><?xml version="1.0" encoding="utf-8"?>
<c:userShapes xmlns:c="http://schemas.openxmlformats.org/drawingml/2006/chart">
  <cdr:relSizeAnchor xmlns:cdr="http://schemas.openxmlformats.org/drawingml/2006/chartDrawing">
    <cdr:from>
      <cdr:x>0.06641</cdr:x>
      <cdr:y>0.42322</cdr:y>
    </cdr:from>
    <cdr:to>
      <cdr:x>0.19763</cdr:x>
      <cdr:y>0.59454</cdr:y>
    </cdr:to>
    <cdr:sp macro="" textlink="">
      <cdr:nvSpPr>
        <cdr:cNvPr id="2" name="TextBox 4">
          <a:extLst xmlns:a="http://schemas.openxmlformats.org/drawingml/2006/main">
            <a:ext uri="{FF2B5EF4-FFF2-40B4-BE49-F238E27FC236}">
              <a16:creationId xmlns:a16="http://schemas.microsoft.com/office/drawing/2014/main" id="{AA667197-F952-4865-A3BA-639C3C2542C0}"/>
            </a:ext>
          </a:extLst>
        </cdr:cNvPr>
        <cdr:cNvSpPr txBox="1"/>
      </cdr:nvSpPr>
      <cdr:spPr>
        <a:xfrm xmlns:a="http://schemas.openxmlformats.org/drawingml/2006/main">
          <a:off x="331058" y="1064242"/>
          <a:ext cx="654099" cy="430801"/>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ctr"/>
          <a:r>
            <a:rPr lang="en-US" sz="1800" dirty="0"/>
            <a:t>Single filers </a:t>
          </a:r>
        </a:p>
      </cdr:txBody>
    </cdr:sp>
  </cdr:relSizeAnchor>
  <cdr:relSizeAnchor xmlns:cdr="http://schemas.openxmlformats.org/drawingml/2006/chartDrawing">
    <cdr:from>
      <cdr:x>0.68434</cdr:x>
      <cdr:y>0.58505</cdr:y>
    </cdr:from>
    <cdr:to>
      <cdr:x>0.9549</cdr:x>
      <cdr:y>0.7904</cdr:y>
    </cdr:to>
    <cdr:sp macro="" textlink="">
      <cdr:nvSpPr>
        <cdr:cNvPr id="3" name="TextBox 4">
          <a:extLst xmlns:a="http://schemas.openxmlformats.org/drawingml/2006/main">
            <a:ext uri="{FF2B5EF4-FFF2-40B4-BE49-F238E27FC236}">
              <a16:creationId xmlns:a16="http://schemas.microsoft.com/office/drawing/2014/main" id="{94A8BFB4-CEB0-4C06-99FA-9D4ABF639119}"/>
            </a:ext>
          </a:extLst>
        </cdr:cNvPr>
        <cdr:cNvSpPr txBox="1"/>
      </cdr:nvSpPr>
      <cdr:spPr>
        <a:xfrm xmlns:a="http://schemas.openxmlformats.org/drawingml/2006/main">
          <a:off x="5329085" y="2336179"/>
          <a:ext cx="2106864" cy="819989"/>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ctr"/>
          <a:r>
            <a:rPr lang="en-US" sz="1800" dirty="0"/>
            <a:t>Married couples</a:t>
          </a:r>
          <a:r>
            <a:rPr lang="en-US" sz="1800" baseline="0" dirty="0"/>
            <a:t> filing jointly</a:t>
          </a:r>
          <a:endParaRPr lang="en-US" sz="1800" dirty="0"/>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4384386-F4BB-4DCA-BB80-E33C7F767DC4}" type="datetimeFigureOut">
              <a:rPr lang="en-US" smtClean="0"/>
              <a:t>11/10/2023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6A44D08-DAB1-4684-8689-2EFC8CBFD381}" type="slidenum">
              <a:rPr lang="en-US" smtClean="0"/>
              <a:t>‹#›</a:t>
            </a:fld>
            <a:endParaRPr lang="en-US"/>
          </a:p>
        </p:txBody>
      </p:sp>
    </p:spTree>
    <p:extLst>
      <p:ext uri="{BB962C8B-B14F-4D97-AF65-F5344CB8AC3E}">
        <p14:creationId xmlns:p14="http://schemas.microsoft.com/office/powerpoint/2010/main" val="4336034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High</a:t>
            </a:r>
          </a:p>
          <a:p>
            <a:r>
              <a:rPr lang="en-US" dirty="0"/>
              <a:t>Progressive</a:t>
            </a:r>
          </a:p>
        </p:txBody>
      </p:sp>
      <p:sp>
        <p:nvSpPr>
          <p:cNvPr id="4" name="Slide Number Placeholder 3"/>
          <p:cNvSpPr>
            <a:spLocks noGrp="1"/>
          </p:cNvSpPr>
          <p:nvPr>
            <p:ph type="sldNum" sz="quarter" idx="5"/>
          </p:nvPr>
        </p:nvSpPr>
        <p:spPr/>
        <p:txBody>
          <a:bodyPr/>
          <a:lstStyle/>
          <a:p>
            <a:fld id="{E6A44D08-DAB1-4684-8689-2EFC8CBFD381}" type="slidenum">
              <a:rPr lang="en-US" smtClean="0"/>
              <a:t>2</a:t>
            </a:fld>
            <a:endParaRPr lang="en-US"/>
          </a:p>
        </p:txBody>
      </p:sp>
    </p:spTree>
    <p:extLst>
      <p:ext uri="{BB962C8B-B14F-4D97-AF65-F5344CB8AC3E}">
        <p14:creationId xmlns:p14="http://schemas.microsoft.com/office/powerpoint/2010/main" val="42697042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Lower, but still progressive</a:t>
            </a:r>
          </a:p>
        </p:txBody>
      </p:sp>
      <p:sp>
        <p:nvSpPr>
          <p:cNvPr id="4" name="Slide Number Placeholder 3"/>
          <p:cNvSpPr>
            <a:spLocks noGrp="1"/>
          </p:cNvSpPr>
          <p:nvPr>
            <p:ph type="sldNum" sz="quarter" idx="5"/>
          </p:nvPr>
        </p:nvSpPr>
        <p:spPr/>
        <p:txBody>
          <a:bodyPr/>
          <a:lstStyle/>
          <a:p>
            <a:fld id="{E6A44D08-DAB1-4684-8689-2EFC8CBFD381}" type="slidenum">
              <a:rPr lang="en-US" smtClean="0"/>
              <a:t>3</a:t>
            </a:fld>
            <a:endParaRPr lang="en-US"/>
          </a:p>
        </p:txBody>
      </p:sp>
    </p:spTree>
    <p:extLst>
      <p:ext uri="{BB962C8B-B14F-4D97-AF65-F5344CB8AC3E}">
        <p14:creationId xmlns:p14="http://schemas.microsoft.com/office/powerpoint/2010/main" val="42169101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Qualified: generally, dividends from US companies that investor has held stock for 60 days</a:t>
            </a:r>
          </a:p>
          <a:p>
            <a:endParaRPr lang="en-US" dirty="0"/>
          </a:p>
          <a:p>
            <a:r>
              <a:rPr lang="en-US" dirty="0"/>
              <a:t>Long-term capital gains – holding period &gt; one year</a:t>
            </a:r>
          </a:p>
        </p:txBody>
      </p:sp>
      <p:sp>
        <p:nvSpPr>
          <p:cNvPr id="4" name="Slide Number Placeholder 3"/>
          <p:cNvSpPr>
            <a:spLocks noGrp="1"/>
          </p:cNvSpPr>
          <p:nvPr>
            <p:ph type="sldNum" sz="quarter" idx="5"/>
          </p:nvPr>
        </p:nvSpPr>
        <p:spPr/>
        <p:txBody>
          <a:bodyPr/>
          <a:lstStyle/>
          <a:p>
            <a:fld id="{E6A44D08-DAB1-4684-8689-2EFC8CBFD381}" type="slidenum">
              <a:rPr lang="en-US" smtClean="0"/>
              <a:t>4</a:t>
            </a:fld>
            <a:endParaRPr lang="en-US"/>
          </a:p>
        </p:txBody>
      </p:sp>
    </p:spTree>
    <p:extLst>
      <p:ext uri="{BB962C8B-B14F-4D97-AF65-F5344CB8AC3E}">
        <p14:creationId xmlns:p14="http://schemas.microsoft.com/office/powerpoint/2010/main" val="29331224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6A44D08-DAB1-4684-8689-2EFC8CBFD381}" type="slidenum">
              <a:rPr lang="en-US" smtClean="0"/>
              <a:t>9</a:t>
            </a:fld>
            <a:endParaRPr lang="en-US"/>
          </a:p>
        </p:txBody>
      </p:sp>
    </p:spTree>
    <p:extLst>
      <p:ext uri="{BB962C8B-B14F-4D97-AF65-F5344CB8AC3E}">
        <p14:creationId xmlns:p14="http://schemas.microsoft.com/office/powerpoint/2010/main" val="8044761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6A44D08-DAB1-4684-8689-2EFC8CBFD381}" type="slidenum">
              <a:rPr lang="en-US" smtClean="0"/>
              <a:t>18</a:t>
            </a:fld>
            <a:endParaRPr lang="en-US"/>
          </a:p>
        </p:txBody>
      </p:sp>
    </p:spTree>
    <p:extLst>
      <p:ext uri="{BB962C8B-B14F-4D97-AF65-F5344CB8AC3E}">
        <p14:creationId xmlns:p14="http://schemas.microsoft.com/office/powerpoint/2010/main" val="5740277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742950" marR="0" lvl="1" indent="-285750">
              <a:lnSpc>
                <a:spcPct val="107000"/>
              </a:lnSpc>
              <a:spcBef>
                <a:spcPts val="0"/>
              </a:spcBef>
              <a:spcAft>
                <a:spcPts val="0"/>
              </a:spcAft>
              <a:buFont typeface="+mj-lt"/>
              <a:buAutoNum type="alphaLcPeriod"/>
            </a:pPr>
            <a:r>
              <a:rPr lang="en-US" sz="1800" dirty="0">
                <a:effectLst/>
                <a:latin typeface="Calibri" panose="020F0502020204030204" pitchFamily="34" charset="0"/>
                <a:ea typeface="Calibri" panose="020F0502020204030204" pitchFamily="34" charset="0"/>
                <a:cs typeface="Arial" panose="020B0604020202020204" pitchFamily="34" charset="0"/>
              </a:rPr>
              <a:t>Which stock would you give to charity?  </a:t>
            </a:r>
            <a:r>
              <a:rPr lang="en-US" sz="1800" dirty="0">
                <a:effectLst/>
                <a:highlight>
                  <a:srgbClr val="FFFF00"/>
                </a:highlight>
                <a:latin typeface="Calibri" panose="020F0502020204030204" pitchFamily="34" charset="0"/>
                <a:ea typeface="Calibri" panose="020F0502020204030204" pitchFamily="34" charset="0"/>
                <a:cs typeface="Arial" panose="020B0604020202020204" pitchFamily="34" charset="0"/>
              </a:rPr>
              <a:t>A</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742950" marR="0" lvl="1" indent="-285750">
              <a:lnSpc>
                <a:spcPct val="107000"/>
              </a:lnSpc>
              <a:spcBef>
                <a:spcPts val="0"/>
              </a:spcBef>
              <a:spcAft>
                <a:spcPts val="0"/>
              </a:spcAft>
              <a:buFont typeface="+mj-lt"/>
              <a:buAutoNum type="alphaLcPeriod"/>
            </a:pPr>
            <a:r>
              <a:rPr lang="en-US" sz="1800" dirty="0">
                <a:effectLst/>
                <a:latin typeface="Calibri" panose="020F0502020204030204" pitchFamily="34" charset="0"/>
                <a:ea typeface="Calibri" panose="020F0502020204030204" pitchFamily="34" charset="0"/>
                <a:cs typeface="Arial" panose="020B0604020202020204" pitchFamily="34" charset="0"/>
              </a:rPr>
              <a:t>Which stock would you give to an unemployed friend in financial straits?  </a:t>
            </a:r>
            <a:r>
              <a:rPr lang="en-US" sz="1800" dirty="0">
                <a:effectLst/>
                <a:highlight>
                  <a:srgbClr val="FFFF00"/>
                </a:highlight>
                <a:latin typeface="Calibri" panose="020F0502020204030204" pitchFamily="34" charset="0"/>
                <a:ea typeface="Calibri" panose="020F0502020204030204" pitchFamily="34" charset="0"/>
                <a:cs typeface="Arial" panose="020B0604020202020204" pitchFamily="34" charset="0"/>
              </a:rPr>
              <a:t>A or C</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742950" marR="0" lvl="1" indent="-285750">
              <a:lnSpc>
                <a:spcPct val="107000"/>
              </a:lnSpc>
              <a:spcBef>
                <a:spcPts val="0"/>
              </a:spcBef>
              <a:spcAft>
                <a:spcPts val="0"/>
              </a:spcAft>
              <a:buFont typeface="+mj-lt"/>
              <a:buAutoNum type="alphaLcPeriod"/>
            </a:pPr>
            <a:r>
              <a:rPr lang="en-US" sz="1800" dirty="0">
                <a:effectLst/>
                <a:latin typeface="Calibri" panose="020F0502020204030204" pitchFamily="34" charset="0"/>
                <a:ea typeface="Calibri" panose="020F0502020204030204" pitchFamily="34" charset="0"/>
                <a:cs typeface="Arial" panose="020B0604020202020204" pitchFamily="34" charset="0"/>
              </a:rPr>
              <a:t>Which stock you would you sell for liquidity (e.g., to buy a new car)?  </a:t>
            </a:r>
            <a:r>
              <a:rPr lang="en-US" sz="1800">
                <a:effectLst/>
                <a:highlight>
                  <a:srgbClr val="FFFF00"/>
                </a:highlight>
                <a:latin typeface="Calibri" panose="020F0502020204030204" pitchFamily="34" charset="0"/>
                <a:ea typeface="Calibri" panose="020F0502020204030204" pitchFamily="34" charset="0"/>
                <a:cs typeface="Arial" panose="020B0604020202020204" pitchFamily="34" charset="0"/>
              </a:rPr>
              <a:t>B </a:t>
            </a:r>
            <a:r>
              <a:rPr lang="en-US" sz="1800" dirty="0">
                <a:effectLst/>
                <a:highlight>
                  <a:srgbClr val="FFFF00"/>
                </a:highlight>
                <a:latin typeface="Calibri" panose="020F0502020204030204" pitchFamily="34" charset="0"/>
                <a:ea typeface="Calibri" panose="020F0502020204030204" pitchFamily="34" charset="0"/>
                <a:cs typeface="Arial" panose="020B0604020202020204" pitchFamily="34" charset="0"/>
              </a:rPr>
              <a:t>or C</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E6A44D08-DAB1-4684-8689-2EFC8CBFD381}" type="slidenum">
              <a:rPr lang="en-US" smtClean="0"/>
              <a:t>19</a:t>
            </a:fld>
            <a:endParaRPr lang="en-US"/>
          </a:p>
        </p:txBody>
      </p:sp>
    </p:spTree>
    <p:extLst>
      <p:ext uri="{BB962C8B-B14F-4D97-AF65-F5344CB8AC3E}">
        <p14:creationId xmlns:p14="http://schemas.microsoft.com/office/powerpoint/2010/main" val="18354177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highlight>
                  <a:srgbClr val="FFFF00"/>
                </a:highlight>
                <a:latin typeface="Calibri" panose="020F0502020204030204" pitchFamily="34" charset="0"/>
                <a:ea typeface="Calibri" panose="020F0502020204030204" pitchFamily="34" charset="0"/>
                <a:cs typeface="Arial" panose="020B0604020202020204" pitchFamily="34" charset="0"/>
              </a:rPr>
              <a:t>It is generally preferable to use capital losses to offset employment income first because the tax rate on employment income is generally higher than the tax rate on capital gains, especially on </a:t>
            </a:r>
            <a:r>
              <a:rPr lang="en-US" sz="1800" i="1" dirty="0">
                <a:effectLst/>
                <a:highlight>
                  <a:srgbClr val="FFFF00"/>
                </a:highlight>
                <a:latin typeface="Calibri" panose="020F0502020204030204" pitchFamily="34" charset="0"/>
                <a:ea typeface="Calibri" panose="020F0502020204030204" pitchFamily="34" charset="0"/>
                <a:cs typeface="Arial" panose="020B0604020202020204" pitchFamily="34" charset="0"/>
              </a:rPr>
              <a:t>long-term</a:t>
            </a:r>
            <a:r>
              <a:rPr lang="en-US" sz="1800" dirty="0">
                <a:effectLst/>
                <a:highlight>
                  <a:srgbClr val="FFFF00"/>
                </a:highlight>
                <a:latin typeface="Calibri" panose="020F0502020204030204" pitchFamily="34" charset="0"/>
                <a:ea typeface="Calibri" panose="020F0502020204030204" pitchFamily="34" charset="0"/>
                <a:cs typeface="Arial" panose="020B0604020202020204" pitchFamily="34" charset="0"/>
              </a:rPr>
              <a:t> capital gains. (Also, it is better to get tax breaks as soon as possible so that you can invest this money for further gains.) Of course, the tax code only allows to offset a little more than $3K of employment income, so it is usually possible to also offset capital gains.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E6A44D08-DAB1-4684-8689-2EFC8CBFD381}" type="slidenum">
              <a:rPr lang="en-US" smtClean="0"/>
              <a:t>20</a:t>
            </a:fld>
            <a:endParaRPr lang="en-US"/>
          </a:p>
        </p:txBody>
      </p:sp>
    </p:spTree>
    <p:extLst>
      <p:ext uri="{BB962C8B-B14F-4D97-AF65-F5344CB8AC3E}">
        <p14:creationId xmlns:p14="http://schemas.microsoft.com/office/powerpoint/2010/main" val="30380230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Calibri" panose="020F0502020204030204" pitchFamily="34" charset="0"/>
              </a:rPr>
              <a:t>Of course, the objective should be to make money. But even if that is your objective, you will inevitably lose money on some positions if you hold many different positions. Harvesting capital losses can therefore help you make more post-tax money by reducing the tax bill.</a:t>
            </a:r>
            <a:endParaRPr lang="en-US" sz="2800" dirty="0"/>
          </a:p>
          <a:p>
            <a:endParaRPr lang="en-US" dirty="0"/>
          </a:p>
        </p:txBody>
      </p:sp>
      <p:sp>
        <p:nvSpPr>
          <p:cNvPr id="4" name="Slide Number Placeholder 3"/>
          <p:cNvSpPr>
            <a:spLocks noGrp="1"/>
          </p:cNvSpPr>
          <p:nvPr>
            <p:ph type="sldNum" sz="quarter" idx="5"/>
          </p:nvPr>
        </p:nvSpPr>
        <p:spPr/>
        <p:txBody>
          <a:bodyPr/>
          <a:lstStyle/>
          <a:p>
            <a:fld id="{E6A44D08-DAB1-4684-8689-2EFC8CBFD381}" type="slidenum">
              <a:rPr lang="en-US" smtClean="0"/>
              <a:t>21</a:t>
            </a:fld>
            <a:endParaRPr lang="en-US"/>
          </a:p>
        </p:txBody>
      </p:sp>
    </p:spTree>
    <p:extLst>
      <p:ext uri="{BB962C8B-B14F-4D97-AF65-F5344CB8AC3E}">
        <p14:creationId xmlns:p14="http://schemas.microsoft.com/office/powerpoint/2010/main" val="5667110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Calibri" panose="020F0502020204030204" pitchFamily="34" charset="0"/>
              </a:rPr>
              <a:t>Cole currently has the more diversified position, assuming that the three stocks have little correlation, despite all having doubled in value since he bought them. (You could, alternatively, argue that Oscar’s position is more diversified because of the lower correlation between the securities suggested by the past performance.) But Oscar has more opportunities for reducing taxes, including loss harvesting and liquidating part of the portfolio without realizing net capital gains.</a:t>
            </a:r>
            <a:endParaRPr lang="en-US" dirty="0"/>
          </a:p>
          <a:p>
            <a:endParaRPr lang="en-US" dirty="0"/>
          </a:p>
        </p:txBody>
      </p:sp>
      <p:sp>
        <p:nvSpPr>
          <p:cNvPr id="4" name="Slide Number Placeholder 3"/>
          <p:cNvSpPr>
            <a:spLocks noGrp="1"/>
          </p:cNvSpPr>
          <p:nvPr>
            <p:ph type="sldNum" sz="quarter" idx="5"/>
          </p:nvPr>
        </p:nvSpPr>
        <p:spPr/>
        <p:txBody>
          <a:bodyPr/>
          <a:lstStyle/>
          <a:p>
            <a:fld id="{E6A44D08-DAB1-4684-8689-2EFC8CBFD381}" type="slidenum">
              <a:rPr lang="en-US" smtClean="0"/>
              <a:t>22</a:t>
            </a:fld>
            <a:endParaRPr lang="en-US"/>
          </a:p>
        </p:txBody>
      </p:sp>
    </p:spTree>
    <p:extLst>
      <p:ext uri="{BB962C8B-B14F-4D97-AF65-F5344CB8AC3E}">
        <p14:creationId xmlns:p14="http://schemas.microsoft.com/office/powerpoint/2010/main" val="30979987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6A44D08-DAB1-4684-8689-2EFC8CBFD381}" type="slidenum">
              <a:rPr lang="en-US" smtClean="0"/>
              <a:t>23</a:t>
            </a:fld>
            <a:endParaRPr lang="en-US"/>
          </a:p>
        </p:txBody>
      </p:sp>
    </p:spTree>
    <p:extLst>
      <p:ext uri="{BB962C8B-B14F-4D97-AF65-F5344CB8AC3E}">
        <p14:creationId xmlns:p14="http://schemas.microsoft.com/office/powerpoint/2010/main" val="42171694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6A44D08-DAB1-4684-8689-2EFC8CBFD381}" type="slidenum">
              <a:rPr lang="en-US" smtClean="0"/>
              <a:t>24</a:t>
            </a:fld>
            <a:endParaRPr lang="en-US"/>
          </a:p>
        </p:txBody>
      </p:sp>
    </p:spTree>
    <p:extLst>
      <p:ext uri="{BB962C8B-B14F-4D97-AF65-F5344CB8AC3E}">
        <p14:creationId xmlns:p14="http://schemas.microsoft.com/office/powerpoint/2010/main" val="30979987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William: No</a:t>
            </a:r>
          </a:p>
          <a:p>
            <a:endParaRPr lang="en-US" dirty="0"/>
          </a:p>
          <a:p>
            <a:r>
              <a:rPr lang="en-US" dirty="0"/>
              <a:t>Mary: Yes – she should sell securities that have been held for less than a year. But she really should try to realize losses of $10,000, in which case it would not matter.</a:t>
            </a:r>
          </a:p>
        </p:txBody>
      </p:sp>
      <p:sp>
        <p:nvSpPr>
          <p:cNvPr id="4" name="Slide Number Placeholder 3"/>
          <p:cNvSpPr>
            <a:spLocks noGrp="1"/>
          </p:cNvSpPr>
          <p:nvPr>
            <p:ph type="sldNum" sz="quarter" idx="5"/>
          </p:nvPr>
        </p:nvSpPr>
        <p:spPr/>
        <p:txBody>
          <a:bodyPr/>
          <a:lstStyle/>
          <a:p>
            <a:fld id="{E6A44D08-DAB1-4684-8689-2EFC8CBFD381}" type="slidenum">
              <a:rPr lang="en-US" smtClean="0"/>
              <a:t>25</a:t>
            </a:fld>
            <a:endParaRPr lang="en-US"/>
          </a:p>
        </p:txBody>
      </p:sp>
    </p:spTree>
    <p:extLst>
      <p:ext uri="{BB962C8B-B14F-4D97-AF65-F5344CB8AC3E}">
        <p14:creationId xmlns:p14="http://schemas.microsoft.com/office/powerpoint/2010/main" val="17945758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1B1B1B"/>
                </a:solidFill>
                <a:effectLst/>
                <a:latin typeface="Quattrocento"/>
              </a:rPr>
              <a:t>Long-term capital gains can’t push your ordinary income into a higher tax bracket, but they may push your capital gains rate into a higher tax bracket. </a:t>
            </a:r>
          </a:p>
          <a:p>
            <a:endParaRPr lang="en-US" b="0" i="0" dirty="0">
              <a:solidFill>
                <a:srgbClr val="1B1B1B"/>
              </a:solidFill>
              <a:effectLst/>
              <a:latin typeface="Quattrocento"/>
            </a:endParaRPr>
          </a:p>
          <a:p>
            <a:endParaRPr lang="en-US" dirty="0"/>
          </a:p>
        </p:txBody>
      </p:sp>
    </p:spTree>
    <p:extLst>
      <p:ext uri="{BB962C8B-B14F-4D97-AF65-F5344CB8AC3E}">
        <p14:creationId xmlns:p14="http://schemas.microsoft.com/office/powerpoint/2010/main" val="3587584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88C903-DAAA-4DA4-B68E-D86C483491FB}"/>
              </a:ext>
            </a:extLst>
          </p:cNvPr>
          <p:cNvSpPr>
            <a:spLocks noGrp="1"/>
          </p:cNvSpPr>
          <p:nvPr>
            <p:ph type="ctrTitle"/>
          </p:nvPr>
        </p:nvSpPr>
        <p:spPr>
          <a:xfrm>
            <a:off x="7366000" y="2730500"/>
            <a:ext cx="4419600" cy="2908299"/>
          </a:xfrm>
        </p:spPr>
        <p:txBody>
          <a:bodyPr anchor="t">
            <a:normAutofit/>
          </a:bodyPr>
          <a:lstStyle>
            <a:lvl1pPr algn="l">
              <a:defRPr sz="5400" b="0">
                <a:latin typeface="+mn-lt"/>
              </a:defRPr>
            </a:lvl1pPr>
          </a:lstStyle>
          <a:p>
            <a:r>
              <a:rPr lang="en-US" dirty="0"/>
              <a:t>Click to edit Master title style</a:t>
            </a:r>
          </a:p>
        </p:txBody>
      </p:sp>
    </p:spTree>
    <p:extLst>
      <p:ext uri="{BB962C8B-B14F-4D97-AF65-F5344CB8AC3E}">
        <p14:creationId xmlns:p14="http://schemas.microsoft.com/office/powerpoint/2010/main" val="13098144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AF1137-64E9-442F-A85C-C3ACD1609BE9}"/>
              </a:ext>
            </a:extLst>
          </p:cNvPr>
          <p:cNvSpPr>
            <a:spLocks noGrp="1"/>
          </p:cNvSpPr>
          <p:nvPr>
            <p:ph type="title"/>
          </p:nvPr>
        </p:nvSpPr>
        <p:spPr/>
        <p:txBody>
          <a:bodyPr anchor="ctr"/>
          <a:lstStyle/>
          <a:p>
            <a:r>
              <a:rPr lang="en-US" dirty="0"/>
              <a:t>Click to edit Master title style</a:t>
            </a:r>
          </a:p>
        </p:txBody>
      </p:sp>
      <p:sp>
        <p:nvSpPr>
          <p:cNvPr id="3" name="Content Placeholder 2">
            <a:extLst>
              <a:ext uri="{FF2B5EF4-FFF2-40B4-BE49-F238E27FC236}">
                <a16:creationId xmlns:a16="http://schemas.microsoft.com/office/drawing/2014/main" id="{A3125305-2556-45A3-AF70-1868B22DD741}"/>
              </a:ext>
            </a:extLst>
          </p:cNvPr>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8907799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AF1137-64E9-442F-A85C-C3ACD1609BE9}"/>
              </a:ext>
            </a:extLst>
          </p:cNvPr>
          <p:cNvSpPr>
            <a:spLocks noGrp="1"/>
          </p:cNvSpPr>
          <p:nvPr>
            <p:ph type="title"/>
          </p:nvPr>
        </p:nvSpPr>
        <p:spPr>
          <a:xfrm>
            <a:off x="838200" y="228601"/>
            <a:ext cx="8023167" cy="1155700"/>
          </a:xfrm>
        </p:spPr>
        <p:txBody>
          <a:bodyPr anchor="ctr"/>
          <a:lstStyle/>
          <a:p>
            <a:r>
              <a:rPr lang="en-US" dirty="0"/>
              <a:t>Click to edit Master title style</a:t>
            </a:r>
          </a:p>
        </p:txBody>
      </p:sp>
      <p:sp>
        <p:nvSpPr>
          <p:cNvPr id="3" name="Content Placeholder 2">
            <a:extLst>
              <a:ext uri="{FF2B5EF4-FFF2-40B4-BE49-F238E27FC236}">
                <a16:creationId xmlns:a16="http://schemas.microsoft.com/office/drawing/2014/main" id="{A3125305-2556-45A3-AF70-1868B22DD741}"/>
              </a:ext>
            </a:extLst>
          </p:cNvPr>
          <p:cNvSpPr>
            <a:spLocks noGrp="1"/>
          </p:cNvSpPr>
          <p:nvPr>
            <p:ph idx="1"/>
          </p:nvPr>
        </p:nvSpPr>
        <p:spPr>
          <a:xfrm>
            <a:off x="838201" y="1816100"/>
            <a:ext cx="6197600" cy="43608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5711819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AF1137-64E9-442F-A85C-C3ACD1609BE9}"/>
              </a:ext>
            </a:extLst>
          </p:cNvPr>
          <p:cNvSpPr>
            <a:spLocks noGrp="1"/>
          </p:cNvSpPr>
          <p:nvPr>
            <p:ph type="title"/>
          </p:nvPr>
        </p:nvSpPr>
        <p:spPr>
          <a:xfrm>
            <a:off x="838200" y="228601"/>
            <a:ext cx="8023167" cy="1155700"/>
          </a:xfrm>
        </p:spPr>
        <p:txBody>
          <a:bodyPr anchor="ctr"/>
          <a:lstStyle/>
          <a:p>
            <a:r>
              <a:rPr lang="en-US" dirty="0"/>
              <a:t>Click to edit Master title style</a:t>
            </a:r>
          </a:p>
        </p:txBody>
      </p:sp>
      <p:sp>
        <p:nvSpPr>
          <p:cNvPr id="3" name="Content Placeholder 2">
            <a:extLst>
              <a:ext uri="{FF2B5EF4-FFF2-40B4-BE49-F238E27FC236}">
                <a16:creationId xmlns:a16="http://schemas.microsoft.com/office/drawing/2014/main" id="{A3125305-2556-45A3-AF70-1868B22DD741}"/>
              </a:ext>
            </a:extLst>
          </p:cNvPr>
          <p:cNvSpPr>
            <a:spLocks noGrp="1"/>
          </p:cNvSpPr>
          <p:nvPr>
            <p:ph idx="1"/>
          </p:nvPr>
        </p:nvSpPr>
        <p:spPr>
          <a:xfrm>
            <a:off x="838200" y="1587500"/>
            <a:ext cx="7073900" cy="45894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5669504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1BFE5-1A74-4FDA-9709-DDDAC99712EF}"/>
              </a:ext>
            </a:extLst>
          </p:cNvPr>
          <p:cNvSpPr>
            <a:spLocks noGrp="1"/>
          </p:cNvSpPr>
          <p:nvPr>
            <p:ph type="title"/>
          </p:nvPr>
        </p:nvSpPr>
        <p:spPr>
          <a:xfrm>
            <a:off x="838200" y="380999"/>
            <a:ext cx="10515600" cy="1003301"/>
          </a:xfrm>
        </p:spPr>
        <p:txBody>
          <a:bodyPr anchor="ctr" anchorCtr="0"/>
          <a:lstStyle>
            <a:lvl1pPr algn="l">
              <a:defRPr/>
            </a:lvl1pPr>
          </a:lstStyle>
          <a:p>
            <a:r>
              <a:rPr lang="en-US" dirty="0"/>
              <a:t>Click to edit Master title style</a:t>
            </a:r>
          </a:p>
        </p:txBody>
      </p:sp>
      <p:sp>
        <p:nvSpPr>
          <p:cNvPr id="3" name="Content Placeholder 2">
            <a:extLst>
              <a:ext uri="{FF2B5EF4-FFF2-40B4-BE49-F238E27FC236}">
                <a16:creationId xmlns:a16="http://schemas.microsoft.com/office/drawing/2014/main" id="{8178683D-DB85-4286-A54B-364FBB0D65E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D5C79A4-38B6-4886-B911-2D7B769935A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8" name="Straight Connector 7">
            <a:extLst>
              <a:ext uri="{FF2B5EF4-FFF2-40B4-BE49-F238E27FC236}">
                <a16:creationId xmlns:a16="http://schemas.microsoft.com/office/drawing/2014/main" id="{445D5A5D-D594-4346-B369-D677614A9174}"/>
              </a:ext>
            </a:extLst>
          </p:cNvPr>
          <p:cNvCxnSpPr>
            <a:cxnSpLocks/>
          </p:cNvCxnSpPr>
          <p:nvPr userDrawn="1"/>
        </p:nvCxnSpPr>
        <p:spPr>
          <a:xfrm>
            <a:off x="3390811" y="1386940"/>
            <a:ext cx="5676400" cy="0"/>
          </a:xfrm>
          <a:prstGeom prst="line">
            <a:avLst/>
          </a:prstGeom>
          <a:ln w="31750">
            <a:solidFill>
              <a:srgbClr val="34495E"/>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803936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E69A71-A8F6-4758-9BDD-06C81538C35A}"/>
              </a:ext>
            </a:extLst>
          </p:cNvPr>
          <p:cNvSpPr>
            <a:spLocks noGrp="1"/>
          </p:cNvSpPr>
          <p:nvPr>
            <p:ph type="title"/>
          </p:nvPr>
        </p:nvSpPr>
        <p:spPr>
          <a:xfrm>
            <a:off x="839788" y="419100"/>
            <a:ext cx="10515600" cy="944187"/>
          </a:xfrm>
        </p:spPr>
        <p:txBody>
          <a:bodyPr anchor="ctr" anchorCtr="0"/>
          <a:lstStyle/>
          <a:p>
            <a:r>
              <a:rPr lang="en-US" dirty="0"/>
              <a:t>Click to edit Master title style</a:t>
            </a:r>
          </a:p>
        </p:txBody>
      </p:sp>
      <p:sp>
        <p:nvSpPr>
          <p:cNvPr id="3" name="Text Placeholder 2">
            <a:extLst>
              <a:ext uri="{FF2B5EF4-FFF2-40B4-BE49-F238E27FC236}">
                <a16:creationId xmlns:a16="http://schemas.microsoft.com/office/drawing/2014/main" id="{DE8C5BC8-FDBE-4BD9-976F-C293EA0DF6C7}"/>
              </a:ext>
            </a:extLst>
          </p:cNvPr>
          <p:cNvSpPr>
            <a:spLocks noGrp="1"/>
          </p:cNvSpPr>
          <p:nvPr>
            <p:ph type="body" idx="1"/>
          </p:nvPr>
        </p:nvSpPr>
        <p:spPr>
          <a:xfrm>
            <a:off x="839788" y="158141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C719578-D711-40DB-BF07-8698BC70CA57}"/>
              </a:ext>
            </a:extLst>
          </p:cNvPr>
          <p:cNvSpPr>
            <a:spLocks noGrp="1"/>
          </p:cNvSpPr>
          <p:nvPr>
            <p:ph sz="half" idx="2"/>
          </p:nvPr>
        </p:nvSpPr>
        <p:spPr>
          <a:xfrm>
            <a:off x="839788" y="240532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3851801-A04B-4349-920C-3CFED383E1A7}"/>
              </a:ext>
            </a:extLst>
          </p:cNvPr>
          <p:cNvSpPr>
            <a:spLocks noGrp="1"/>
          </p:cNvSpPr>
          <p:nvPr>
            <p:ph type="body" sz="quarter" idx="3"/>
          </p:nvPr>
        </p:nvSpPr>
        <p:spPr>
          <a:xfrm>
            <a:off x="6172200" y="158141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19BA02E-E722-437F-B144-D668D788B16C}"/>
              </a:ext>
            </a:extLst>
          </p:cNvPr>
          <p:cNvSpPr>
            <a:spLocks noGrp="1"/>
          </p:cNvSpPr>
          <p:nvPr>
            <p:ph sz="quarter" idx="4"/>
          </p:nvPr>
        </p:nvSpPr>
        <p:spPr>
          <a:xfrm>
            <a:off x="6172200" y="240532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880648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E6D80A-B3DC-41C7-B85D-CF5ED9F3EB36}"/>
              </a:ext>
            </a:extLst>
          </p:cNvPr>
          <p:cNvSpPr>
            <a:spLocks noGrp="1"/>
          </p:cNvSpPr>
          <p:nvPr>
            <p:ph type="title"/>
          </p:nvPr>
        </p:nvSpPr>
        <p:spPr/>
        <p:txBody>
          <a:bodyPr anchor="ctr" anchorCtr="0"/>
          <a:lstStyle/>
          <a:p>
            <a:r>
              <a:rPr lang="en-US" dirty="0"/>
              <a:t>Click to edit Master title style</a:t>
            </a:r>
          </a:p>
        </p:txBody>
      </p:sp>
    </p:spTree>
    <p:extLst>
      <p:ext uri="{BB962C8B-B14F-4D97-AF65-F5344CB8AC3E}">
        <p14:creationId xmlns:p14="http://schemas.microsoft.com/office/powerpoint/2010/main" val="19754932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9776299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blank" preserve="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0084149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F08D76B-E7A5-425D-BCFD-CC42D9B17234}"/>
              </a:ext>
            </a:extLst>
          </p:cNvPr>
          <p:cNvSpPr>
            <a:spLocks noGrp="1"/>
          </p:cNvSpPr>
          <p:nvPr>
            <p:ph type="title"/>
          </p:nvPr>
        </p:nvSpPr>
        <p:spPr>
          <a:xfrm>
            <a:off x="838200" y="228601"/>
            <a:ext cx="10515600" cy="11557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461A2BFC-6B35-415F-865D-F5731AC454C1}"/>
              </a:ext>
            </a:extLst>
          </p:cNvPr>
          <p:cNvSpPr>
            <a:spLocks noGrp="1"/>
          </p:cNvSpPr>
          <p:nvPr>
            <p:ph type="body" idx="1"/>
          </p:nvPr>
        </p:nvSpPr>
        <p:spPr>
          <a:xfrm>
            <a:off x="838200" y="1587500"/>
            <a:ext cx="10515600" cy="45894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7" name="Straight Connector 6">
            <a:extLst>
              <a:ext uri="{FF2B5EF4-FFF2-40B4-BE49-F238E27FC236}">
                <a16:creationId xmlns:a16="http://schemas.microsoft.com/office/drawing/2014/main" id="{A3AF40C0-638D-4D03-99D9-12B87A243A00}"/>
              </a:ext>
            </a:extLst>
          </p:cNvPr>
          <p:cNvCxnSpPr>
            <a:cxnSpLocks/>
          </p:cNvCxnSpPr>
          <p:nvPr userDrawn="1"/>
        </p:nvCxnSpPr>
        <p:spPr>
          <a:xfrm>
            <a:off x="-11870" y="1399177"/>
            <a:ext cx="5676400" cy="0"/>
          </a:xfrm>
          <a:prstGeom prst="line">
            <a:avLst/>
          </a:prstGeom>
          <a:ln w="31750">
            <a:solidFill>
              <a:srgbClr val="3F3F3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332144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59" r:id="rId4"/>
    <p:sldLayoutId id="2147483652" r:id="rId5"/>
    <p:sldLayoutId id="2147483653" r:id="rId6"/>
    <p:sldLayoutId id="2147483654" r:id="rId7"/>
    <p:sldLayoutId id="2147483655" r:id="rId8"/>
    <p:sldLayoutId id="2147483658" r:id="rId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chart" Target="../charts/chart1.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chart" Target="../charts/char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6.jp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8.jp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0.jp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1.jp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2.jp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3.jp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image" Target="../media/image21.svg"/><Relationship Id="rId3" Type="http://schemas.openxmlformats.org/officeDocument/2006/relationships/image" Target="../media/image16.png"/><Relationship Id="rId7" Type="http://schemas.openxmlformats.org/officeDocument/2006/relationships/image" Target="../media/image20.png"/><Relationship Id="rId12" Type="http://schemas.openxmlformats.org/officeDocument/2006/relationships/image" Target="../media/image25.sv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9.svg"/><Relationship Id="rId11" Type="http://schemas.openxmlformats.org/officeDocument/2006/relationships/image" Target="../media/image24.png"/><Relationship Id="rId5" Type="http://schemas.openxmlformats.org/officeDocument/2006/relationships/image" Target="../media/image18.png"/><Relationship Id="rId10" Type="http://schemas.openxmlformats.org/officeDocument/2006/relationships/image" Target="../media/image23.svg"/><Relationship Id="rId4" Type="http://schemas.openxmlformats.org/officeDocument/2006/relationships/image" Target="../media/image17.svg"/><Relationship Id="rId9" Type="http://schemas.openxmlformats.org/officeDocument/2006/relationships/image" Target="../media/image22.png"/></Relationships>
</file>

<file path=ppt/slides/_rels/slide1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5.svg"/></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5.sv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5.sv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8" Type="http://schemas.openxmlformats.org/officeDocument/2006/relationships/image" Target="../media/image29.svg"/><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27.svg"/><Relationship Id="rId5" Type="http://schemas.openxmlformats.org/officeDocument/2006/relationships/image" Target="../media/image26.png"/><Relationship Id="rId4" Type="http://schemas.openxmlformats.org/officeDocument/2006/relationships/image" Target="../media/image25.svg"/></Relationships>
</file>

<file path=ppt/slides/_rels/slide2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5.sv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pic>
        <p:nvPicPr>
          <p:cNvPr id="5" name="Picture 4" descr="A picture containing text, book&#10;&#10;Description automatically generated">
            <a:extLst>
              <a:ext uri="{FF2B5EF4-FFF2-40B4-BE49-F238E27FC236}">
                <a16:creationId xmlns:a16="http://schemas.microsoft.com/office/drawing/2014/main" id="{1D354887-054C-4FB9-A4B0-93E0E162C269}"/>
              </a:ext>
            </a:extLst>
          </p:cNvPr>
          <p:cNvPicPr>
            <a:picLocks noChangeAspect="1"/>
          </p:cNvPicPr>
          <p:nvPr/>
        </p:nvPicPr>
        <p:blipFill rotWithShape="1">
          <a:blip r:embed="rId2">
            <a:extLst>
              <a:ext uri="{28A0092B-C50C-407E-A947-70E740481C1C}">
                <a14:useLocalDpi xmlns:a14="http://schemas.microsoft.com/office/drawing/2010/main" val="0"/>
              </a:ext>
            </a:extLst>
          </a:blip>
          <a:srcRect t="26802" b="11484"/>
          <a:stretch/>
        </p:blipFill>
        <p:spPr>
          <a:xfrm>
            <a:off x="1" y="10"/>
            <a:ext cx="7028495" cy="6857990"/>
          </a:xfrm>
          <a:custGeom>
            <a:avLst/>
            <a:gdLst/>
            <a:ahLst/>
            <a:cxnLst/>
            <a:rect l="l" t="t" r="r" b="b"/>
            <a:pathLst>
              <a:path w="7028495" h="6858000">
                <a:moveTo>
                  <a:pt x="0" y="0"/>
                </a:moveTo>
                <a:lnTo>
                  <a:pt x="6915668" y="0"/>
                </a:lnTo>
                <a:lnTo>
                  <a:pt x="6952411" y="219663"/>
                </a:lnTo>
                <a:cubicBezTo>
                  <a:pt x="7002551" y="569921"/>
                  <a:pt x="7028495" y="927986"/>
                  <a:pt x="7028495" y="1292112"/>
                </a:cubicBezTo>
                <a:cubicBezTo>
                  <a:pt x="7028495" y="3343346"/>
                  <a:pt x="6205186" y="5202289"/>
                  <a:pt x="4870994" y="6556512"/>
                </a:cubicBezTo>
                <a:lnTo>
                  <a:pt x="4556185" y="6858000"/>
                </a:lnTo>
                <a:lnTo>
                  <a:pt x="0" y="6858000"/>
                </a:lnTo>
                <a:close/>
              </a:path>
            </a:pathLst>
          </a:custGeom>
        </p:spPr>
      </p:pic>
      <p:sp>
        <p:nvSpPr>
          <p:cNvPr id="12" name="Title 11">
            <a:extLst>
              <a:ext uri="{FF2B5EF4-FFF2-40B4-BE49-F238E27FC236}">
                <a16:creationId xmlns:a16="http://schemas.microsoft.com/office/drawing/2014/main" id="{AD11D5FD-5E58-4013-AE7D-9CA8A9ECC166}"/>
              </a:ext>
            </a:extLst>
          </p:cNvPr>
          <p:cNvSpPr>
            <a:spLocks noGrp="1"/>
          </p:cNvSpPr>
          <p:nvPr>
            <p:ph type="ctrTitle"/>
          </p:nvPr>
        </p:nvSpPr>
        <p:spPr>
          <a:xfrm>
            <a:off x="7366000" y="2743200"/>
            <a:ext cx="4419600" cy="2895599"/>
          </a:xfrm>
        </p:spPr>
        <p:txBody>
          <a:bodyPr/>
          <a:lstStyle/>
          <a:p>
            <a:r>
              <a:rPr lang="en-US" sz="5400" dirty="0"/>
              <a:t>Tax Strategies</a:t>
            </a:r>
            <a:endParaRPr lang="en-US" dirty="0"/>
          </a:p>
        </p:txBody>
      </p:sp>
    </p:spTree>
    <p:extLst>
      <p:ext uri="{BB962C8B-B14F-4D97-AF65-F5344CB8AC3E}">
        <p14:creationId xmlns:p14="http://schemas.microsoft.com/office/powerpoint/2010/main" val="3425794295"/>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99B7C6-6CB1-44C5-81CD-F576B8A06BF5}"/>
              </a:ext>
            </a:extLst>
          </p:cNvPr>
          <p:cNvSpPr>
            <a:spLocks noGrp="1"/>
          </p:cNvSpPr>
          <p:nvPr>
            <p:ph type="title"/>
          </p:nvPr>
        </p:nvSpPr>
        <p:spPr/>
        <p:txBody>
          <a:bodyPr/>
          <a:lstStyle/>
          <a:p>
            <a:r>
              <a:rPr lang="en-US" dirty="0"/>
              <a:t>Taxes on Employment Income</a:t>
            </a:r>
          </a:p>
        </p:txBody>
      </p:sp>
      <p:pic>
        <p:nvPicPr>
          <p:cNvPr id="5" name="Picture 4">
            <a:extLst>
              <a:ext uri="{FF2B5EF4-FFF2-40B4-BE49-F238E27FC236}">
                <a16:creationId xmlns:a16="http://schemas.microsoft.com/office/drawing/2014/main" id="{609C70DF-13C9-42EA-8B76-BD4F18513E3C}"/>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688766" y="267208"/>
            <a:ext cx="1976755" cy="2062480"/>
          </a:xfrm>
          <a:prstGeom prst="rect">
            <a:avLst/>
          </a:prstGeom>
          <a:noFill/>
          <a:ln>
            <a:noFill/>
          </a:ln>
        </p:spPr>
      </p:pic>
      <p:graphicFrame>
        <p:nvGraphicFramePr>
          <p:cNvPr id="3" name="Chart 2">
            <a:extLst>
              <a:ext uri="{FF2B5EF4-FFF2-40B4-BE49-F238E27FC236}">
                <a16:creationId xmlns:a16="http://schemas.microsoft.com/office/drawing/2014/main" id="{FE3FC620-B391-9647-8248-0BFC4380429E}"/>
              </a:ext>
            </a:extLst>
          </p:cNvPr>
          <p:cNvGraphicFramePr>
            <a:graphicFrameLocks/>
          </p:cNvGraphicFramePr>
          <p:nvPr/>
        </p:nvGraphicFramePr>
        <p:xfrm>
          <a:off x="1327355" y="2172930"/>
          <a:ext cx="7905136" cy="413938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5428841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99B7C6-6CB1-44C5-81CD-F576B8A06BF5}"/>
              </a:ext>
            </a:extLst>
          </p:cNvPr>
          <p:cNvSpPr>
            <a:spLocks noGrp="1"/>
          </p:cNvSpPr>
          <p:nvPr>
            <p:ph type="title"/>
          </p:nvPr>
        </p:nvSpPr>
        <p:spPr/>
        <p:txBody>
          <a:bodyPr/>
          <a:lstStyle/>
          <a:p>
            <a:r>
              <a:rPr lang="en-US" dirty="0"/>
              <a:t>Taxes on Investment Income</a:t>
            </a:r>
          </a:p>
        </p:txBody>
      </p:sp>
      <p:pic>
        <p:nvPicPr>
          <p:cNvPr id="5" name="Picture 4">
            <a:extLst>
              <a:ext uri="{FF2B5EF4-FFF2-40B4-BE49-F238E27FC236}">
                <a16:creationId xmlns:a16="http://schemas.microsoft.com/office/drawing/2014/main" id="{B0F6EA9B-EE50-4F0C-B3E9-619816EC3A4B}"/>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688766" y="267208"/>
            <a:ext cx="1976755" cy="2062480"/>
          </a:xfrm>
          <a:prstGeom prst="rect">
            <a:avLst/>
          </a:prstGeom>
          <a:noFill/>
          <a:ln>
            <a:noFill/>
          </a:ln>
        </p:spPr>
      </p:pic>
      <p:graphicFrame>
        <p:nvGraphicFramePr>
          <p:cNvPr id="3" name="Chart 2">
            <a:extLst>
              <a:ext uri="{FF2B5EF4-FFF2-40B4-BE49-F238E27FC236}">
                <a16:creationId xmlns:a16="http://schemas.microsoft.com/office/drawing/2014/main" id="{9E67C5E7-92DC-E945-8E25-31B90AEBF9A7}"/>
              </a:ext>
            </a:extLst>
          </p:cNvPr>
          <p:cNvGraphicFramePr>
            <a:graphicFrameLocks/>
          </p:cNvGraphicFramePr>
          <p:nvPr/>
        </p:nvGraphicFramePr>
        <p:xfrm>
          <a:off x="1376516" y="2171698"/>
          <a:ext cx="7905136" cy="3993127"/>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7409187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99B7C6-6CB1-44C5-81CD-F576B8A06BF5}"/>
              </a:ext>
            </a:extLst>
          </p:cNvPr>
          <p:cNvSpPr>
            <a:spLocks noGrp="1"/>
          </p:cNvSpPr>
          <p:nvPr>
            <p:ph type="title"/>
          </p:nvPr>
        </p:nvSpPr>
        <p:spPr/>
        <p:txBody>
          <a:bodyPr/>
          <a:lstStyle/>
          <a:p>
            <a:r>
              <a:rPr lang="en-US" dirty="0"/>
              <a:t>Taxes on Investment Income (cont’d.)</a:t>
            </a:r>
          </a:p>
        </p:txBody>
      </p:sp>
      <p:pic>
        <p:nvPicPr>
          <p:cNvPr id="5" name="Picture 4">
            <a:extLst>
              <a:ext uri="{FF2B5EF4-FFF2-40B4-BE49-F238E27FC236}">
                <a16:creationId xmlns:a16="http://schemas.microsoft.com/office/drawing/2014/main" id="{B0F6EA9B-EE50-4F0C-B3E9-619816EC3A4B}"/>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688766" y="267208"/>
            <a:ext cx="1976755" cy="2062480"/>
          </a:xfrm>
          <a:prstGeom prst="rect">
            <a:avLst/>
          </a:prstGeom>
          <a:noFill/>
          <a:ln>
            <a:noFill/>
          </a:ln>
        </p:spPr>
      </p:pic>
      <p:sp>
        <p:nvSpPr>
          <p:cNvPr id="6" name="Rectangle 1">
            <a:extLst>
              <a:ext uri="{FF2B5EF4-FFF2-40B4-BE49-F238E27FC236}">
                <a16:creationId xmlns:a16="http://schemas.microsoft.com/office/drawing/2014/main" id="{AF35C672-885D-49DC-9026-7E5F738B8B3D}"/>
              </a:ext>
            </a:extLst>
          </p:cNvPr>
          <p:cNvSpPr>
            <a:spLocks noChangeArrowheads="1"/>
          </p:cNvSpPr>
          <p:nvPr/>
        </p:nvSpPr>
        <p:spPr bwMode="auto">
          <a:xfrm>
            <a:off x="2987675" y="329723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7" name="Table 6">
            <a:extLst>
              <a:ext uri="{FF2B5EF4-FFF2-40B4-BE49-F238E27FC236}">
                <a16:creationId xmlns:a16="http://schemas.microsoft.com/office/drawing/2014/main" id="{2FD69032-385C-4541-A6A7-7B0E7AF62D87}"/>
              </a:ext>
            </a:extLst>
          </p:cNvPr>
          <p:cNvGraphicFramePr>
            <a:graphicFrameLocks noGrp="1"/>
          </p:cNvGraphicFramePr>
          <p:nvPr>
            <p:extLst>
              <p:ext uri="{D42A27DB-BD31-4B8C-83A1-F6EECF244321}">
                <p14:modId xmlns:p14="http://schemas.microsoft.com/office/powerpoint/2010/main" val="718650101"/>
              </p:ext>
            </p:extLst>
          </p:nvPr>
        </p:nvGraphicFramePr>
        <p:xfrm>
          <a:off x="942975" y="2891919"/>
          <a:ext cx="9477376" cy="2801929"/>
        </p:xfrm>
        <a:graphic>
          <a:graphicData uri="http://schemas.openxmlformats.org/drawingml/2006/table">
            <a:tbl>
              <a:tblPr firstRow="1" bandRow="1"/>
              <a:tblGrid>
                <a:gridCol w="2876550">
                  <a:extLst>
                    <a:ext uri="{9D8B030D-6E8A-4147-A177-3AD203B41FA5}">
                      <a16:colId xmlns:a16="http://schemas.microsoft.com/office/drawing/2014/main" val="1202522231"/>
                    </a:ext>
                  </a:extLst>
                </a:gridCol>
                <a:gridCol w="2847975">
                  <a:extLst>
                    <a:ext uri="{9D8B030D-6E8A-4147-A177-3AD203B41FA5}">
                      <a16:colId xmlns:a16="http://schemas.microsoft.com/office/drawing/2014/main" val="3114001552"/>
                    </a:ext>
                  </a:extLst>
                </a:gridCol>
                <a:gridCol w="2066925">
                  <a:extLst>
                    <a:ext uri="{9D8B030D-6E8A-4147-A177-3AD203B41FA5}">
                      <a16:colId xmlns:a16="http://schemas.microsoft.com/office/drawing/2014/main" val="3032666136"/>
                    </a:ext>
                  </a:extLst>
                </a:gridCol>
                <a:gridCol w="1685926">
                  <a:extLst>
                    <a:ext uri="{9D8B030D-6E8A-4147-A177-3AD203B41FA5}">
                      <a16:colId xmlns:a16="http://schemas.microsoft.com/office/drawing/2014/main" val="3877922025"/>
                    </a:ext>
                  </a:extLst>
                </a:gridCol>
              </a:tblGrid>
              <a:tr h="487092">
                <a:tc>
                  <a:txBody>
                    <a:bodyPr/>
                    <a:lstStyle/>
                    <a:p>
                      <a:pPr>
                        <a:lnSpc>
                          <a:spcPct val="107000"/>
                        </a:lnSpc>
                      </a:pPr>
                      <a:endParaRPr lang="en-US" sz="1800">
                        <a:effectLst/>
                        <a:latin typeface="Calibri" panose="020F0502020204030204" pitchFamily="34" charset="0"/>
                        <a:cs typeface="Arial" panose="020B0604020202020204" pitchFamily="34"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E3F7"/>
                    </a:solidFill>
                  </a:tcPr>
                </a:tc>
                <a:tc>
                  <a:txBody>
                    <a:bodyPr/>
                    <a:lstStyle/>
                    <a:p>
                      <a:pPr marL="0" marR="0" algn="ctr">
                        <a:lnSpc>
                          <a:spcPct val="107000"/>
                        </a:lnSpc>
                        <a:spcBef>
                          <a:spcPts val="0"/>
                        </a:spcBef>
                        <a:spcAft>
                          <a:spcPts val="0"/>
                        </a:spcAft>
                      </a:pPr>
                      <a:r>
                        <a:rPr lang="en-US" sz="1800" b="1">
                          <a:solidFill>
                            <a:srgbClr val="000000"/>
                          </a:solidFill>
                          <a:effectLst/>
                          <a:latin typeface="Calibri" panose="020F0502020204030204" pitchFamily="34" charset="0"/>
                          <a:ea typeface="DengXian" panose="02010600030101010101" pitchFamily="2" charset="-122"/>
                          <a:cs typeface="Arial" panose="020B0604020202020204" pitchFamily="34" charset="0"/>
                        </a:rPr>
                        <a:t>Interest income</a:t>
                      </a:r>
                      <a:endParaRPr lang="en-US" sz="1800">
                        <a:effectLst/>
                        <a:latin typeface="Calibri" panose="020F0502020204030204" pitchFamily="34" charset="0"/>
                        <a:ea typeface="DengXian" panose="02010600030101010101" pitchFamily="2" charset="-122"/>
                        <a:cs typeface="Arial" panose="020B0604020202020204" pitchFamily="34"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E3F7"/>
                    </a:solidFill>
                  </a:tcPr>
                </a:tc>
                <a:tc>
                  <a:txBody>
                    <a:bodyPr/>
                    <a:lstStyle/>
                    <a:p>
                      <a:pPr marL="0" marR="0" algn="ctr">
                        <a:lnSpc>
                          <a:spcPct val="107000"/>
                        </a:lnSpc>
                        <a:spcBef>
                          <a:spcPts val="0"/>
                        </a:spcBef>
                        <a:spcAft>
                          <a:spcPts val="0"/>
                        </a:spcAft>
                      </a:pPr>
                      <a:r>
                        <a:rPr lang="en-US" sz="1800" b="1">
                          <a:solidFill>
                            <a:srgbClr val="000000"/>
                          </a:solidFill>
                          <a:effectLst/>
                          <a:latin typeface="Calibri" panose="020F0502020204030204" pitchFamily="34" charset="0"/>
                          <a:ea typeface="DengXian" panose="02010600030101010101" pitchFamily="2" charset="-122"/>
                          <a:cs typeface="Arial" panose="020B0604020202020204" pitchFamily="34" charset="0"/>
                        </a:rPr>
                        <a:t>Dividends</a:t>
                      </a:r>
                      <a:endParaRPr lang="en-US" sz="1800">
                        <a:effectLst/>
                        <a:latin typeface="Calibri" panose="020F0502020204030204" pitchFamily="34" charset="0"/>
                        <a:ea typeface="DengXian" panose="02010600030101010101" pitchFamily="2" charset="-122"/>
                        <a:cs typeface="Arial" panose="020B0604020202020204" pitchFamily="34"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E3F7"/>
                    </a:solidFill>
                  </a:tcPr>
                </a:tc>
                <a:tc>
                  <a:txBody>
                    <a:bodyPr/>
                    <a:lstStyle/>
                    <a:p>
                      <a:pPr marL="0" marR="0" algn="ctr">
                        <a:lnSpc>
                          <a:spcPct val="107000"/>
                        </a:lnSpc>
                        <a:spcBef>
                          <a:spcPts val="0"/>
                        </a:spcBef>
                        <a:spcAft>
                          <a:spcPts val="0"/>
                        </a:spcAft>
                      </a:pPr>
                      <a:r>
                        <a:rPr lang="en-US" sz="1800" b="1">
                          <a:solidFill>
                            <a:srgbClr val="000000"/>
                          </a:solidFill>
                          <a:effectLst/>
                          <a:latin typeface="Calibri" panose="020F0502020204030204" pitchFamily="34" charset="0"/>
                          <a:ea typeface="DengXian" panose="02010600030101010101" pitchFamily="2" charset="-122"/>
                          <a:cs typeface="Arial" panose="020B0604020202020204" pitchFamily="34" charset="0"/>
                        </a:rPr>
                        <a:t>Capital gains</a:t>
                      </a:r>
                      <a:endParaRPr lang="en-US" sz="1800">
                        <a:effectLst/>
                        <a:latin typeface="Calibri" panose="020F0502020204030204" pitchFamily="34" charset="0"/>
                        <a:ea typeface="DengXian" panose="02010600030101010101" pitchFamily="2" charset="-122"/>
                        <a:cs typeface="Arial" panose="020B0604020202020204" pitchFamily="34"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E3F7"/>
                    </a:solidFill>
                  </a:tcPr>
                </a:tc>
                <a:extLst>
                  <a:ext uri="{0D108BD9-81ED-4DB2-BD59-A6C34878D82A}">
                    <a16:rowId xmlns:a16="http://schemas.microsoft.com/office/drawing/2014/main" val="1164391386"/>
                  </a:ext>
                </a:extLst>
              </a:tr>
              <a:tr h="1062426">
                <a:tc>
                  <a:txBody>
                    <a:bodyPr/>
                    <a:lstStyle/>
                    <a:p>
                      <a:pPr marL="0" marR="0">
                        <a:lnSpc>
                          <a:spcPct val="107000"/>
                        </a:lnSpc>
                        <a:spcBef>
                          <a:spcPts val="0"/>
                        </a:spcBef>
                        <a:spcAft>
                          <a:spcPts val="0"/>
                        </a:spcAft>
                      </a:pPr>
                      <a:r>
                        <a:rPr lang="en-US" sz="1800">
                          <a:solidFill>
                            <a:srgbClr val="000000"/>
                          </a:solidFill>
                          <a:effectLst/>
                          <a:latin typeface="Calibri" panose="020F0502020204030204" pitchFamily="34" charset="0"/>
                          <a:ea typeface="DengXian" panose="02010600030101010101" pitchFamily="2" charset="-122"/>
                          <a:cs typeface="Arial" panose="020B0604020202020204" pitchFamily="34" charset="0"/>
                        </a:rPr>
                        <a:t>Favored tax rate</a:t>
                      </a:r>
                      <a:endParaRPr lang="en-US" sz="1800">
                        <a:effectLst/>
                        <a:latin typeface="Calibri" panose="020F0502020204030204" pitchFamily="34" charset="0"/>
                        <a:ea typeface="DengXian" panose="02010600030101010101" pitchFamily="2" charset="-122"/>
                        <a:cs typeface="Arial" panose="020B0604020202020204" pitchFamily="34"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EE4AD"/>
                    </a:solidFill>
                  </a:tcPr>
                </a:tc>
                <a:tc>
                  <a:txBody>
                    <a:bodyPr/>
                    <a:lstStyle/>
                    <a:p>
                      <a:pPr>
                        <a:lnSpc>
                          <a:spcPct val="107000"/>
                        </a:lnSpc>
                      </a:pPr>
                      <a:endParaRPr lang="en-US" sz="1800">
                        <a:effectLst/>
                        <a:latin typeface="Calibri" panose="020F0502020204030204" pitchFamily="34" charset="0"/>
                        <a:cs typeface="Arial" panose="020B0604020202020204" pitchFamily="34"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EE4AD"/>
                    </a:solidFill>
                  </a:tcPr>
                </a:tc>
                <a:tc>
                  <a:txBody>
                    <a:bodyPr/>
                    <a:lstStyle/>
                    <a:p>
                      <a:pPr marL="0" marR="0" algn="ctr">
                        <a:lnSpc>
                          <a:spcPct val="107000"/>
                        </a:lnSpc>
                        <a:spcBef>
                          <a:spcPts val="0"/>
                        </a:spcBef>
                        <a:spcAft>
                          <a:spcPts val="0"/>
                        </a:spcAft>
                      </a:pPr>
                      <a:r>
                        <a:rPr lang="en-US" sz="1800">
                          <a:solidFill>
                            <a:srgbClr val="000000"/>
                          </a:solidFill>
                          <a:effectLst/>
                          <a:latin typeface="Calibri" panose="020F0502020204030204" pitchFamily="34" charset="0"/>
                          <a:ea typeface="DengXian" panose="02010600030101010101" pitchFamily="2" charset="-122"/>
                          <a:cs typeface="Arial" panose="020B0604020202020204" pitchFamily="34" charset="0"/>
                        </a:rPr>
                        <a:t>Qualified dividends</a:t>
                      </a:r>
                      <a:endParaRPr lang="en-US" sz="1800">
                        <a:effectLst/>
                        <a:latin typeface="Calibri" panose="020F0502020204030204" pitchFamily="34" charset="0"/>
                        <a:ea typeface="DengXian" panose="02010600030101010101" pitchFamily="2" charset="-122"/>
                        <a:cs typeface="Arial" panose="020B0604020202020204" pitchFamily="34"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EE4AD"/>
                    </a:solidFill>
                  </a:tcPr>
                </a:tc>
                <a:tc>
                  <a:txBody>
                    <a:bodyPr/>
                    <a:lstStyle/>
                    <a:p>
                      <a:pPr marL="0" marR="0" algn="ctr">
                        <a:lnSpc>
                          <a:spcPct val="107000"/>
                        </a:lnSpc>
                        <a:spcBef>
                          <a:spcPts val="0"/>
                        </a:spcBef>
                        <a:spcAft>
                          <a:spcPts val="0"/>
                        </a:spcAft>
                      </a:pPr>
                      <a:r>
                        <a:rPr lang="en-US" sz="1800">
                          <a:solidFill>
                            <a:srgbClr val="000000"/>
                          </a:solidFill>
                          <a:effectLst/>
                          <a:latin typeface="Calibri" panose="020F0502020204030204" pitchFamily="34" charset="0"/>
                          <a:ea typeface="DengXian" panose="02010600030101010101" pitchFamily="2" charset="-122"/>
                          <a:cs typeface="Arial" panose="020B0604020202020204" pitchFamily="34" charset="0"/>
                        </a:rPr>
                        <a:t>Realized long-term capital gains</a:t>
                      </a:r>
                      <a:endParaRPr lang="en-US" sz="1800">
                        <a:effectLst/>
                        <a:latin typeface="Calibri" panose="020F0502020204030204" pitchFamily="34" charset="0"/>
                        <a:ea typeface="DengXian" panose="02010600030101010101" pitchFamily="2" charset="-122"/>
                        <a:cs typeface="Arial" panose="020B0604020202020204" pitchFamily="34"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EE4AD"/>
                    </a:solidFill>
                  </a:tcPr>
                </a:tc>
                <a:extLst>
                  <a:ext uri="{0D108BD9-81ED-4DB2-BD59-A6C34878D82A}">
                    <a16:rowId xmlns:a16="http://schemas.microsoft.com/office/drawing/2014/main" val="1876083591"/>
                  </a:ext>
                </a:extLst>
              </a:tr>
              <a:tr h="1062426">
                <a:tc>
                  <a:txBody>
                    <a:bodyPr/>
                    <a:lstStyle/>
                    <a:p>
                      <a:pPr marL="0" marR="0">
                        <a:lnSpc>
                          <a:spcPct val="107000"/>
                        </a:lnSpc>
                        <a:spcBef>
                          <a:spcPts val="0"/>
                        </a:spcBef>
                        <a:spcAft>
                          <a:spcPts val="0"/>
                        </a:spcAft>
                      </a:pPr>
                      <a:r>
                        <a:rPr lang="en-US" sz="1800">
                          <a:solidFill>
                            <a:srgbClr val="000000"/>
                          </a:solidFill>
                          <a:effectLst/>
                          <a:latin typeface="Calibri" panose="020F0502020204030204" pitchFamily="34" charset="0"/>
                          <a:ea typeface="DengXian" panose="02010600030101010101" pitchFamily="2" charset="-122"/>
                          <a:cs typeface="Arial" panose="020B0604020202020204" pitchFamily="34" charset="0"/>
                        </a:rPr>
                        <a:t>Employment income tax rate</a:t>
                      </a:r>
                      <a:endParaRPr lang="en-US" sz="1800">
                        <a:effectLst/>
                        <a:latin typeface="Calibri" panose="020F0502020204030204" pitchFamily="34" charset="0"/>
                        <a:ea typeface="DengXian" panose="02010600030101010101" pitchFamily="2" charset="-122"/>
                        <a:cs typeface="Arial" panose="020B0604020202020204" pitchFamily="34"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37575"/>
                    </a:solidFill>
                  </a:tcPr>
                </a:tc>
                <a:tc>
                  <a:txBody>
                    <a:bodyPr/>
                    <a:lstStyle/>
                    <a:p>
                      <a:pPr marL="0" marR="0" algn="ctr">
                        <a:lnSpc>
                          <a:spcPct val="107000"/>
                        </a:lnSpc>
                        <a:spcBef>
                          <a:spcPts val="0"/>
                        </a:spcBef>
                        <a:spcAft>
                          <a:spcPts val="0"/>
                        </a:spcAft>
                      </a:pPr>
                      <a:r>
                        <a:rPr lang="en-US" sz="1800">
                          <a:solidFill>
                            <a:srgbClr val="000000"/>
                          </a:solidFill>
                          <a:effectLst/>
                          <a:latin typeface="Calibri" panose="020F0502020204030204" pitchFamily="34" charset="0"/>
                          <a:ea typeface="DengXian" panose="02010600030101010101" pitchFamily="2" charset="-122"/>
                          <a:cs typeface="Arial" panose="020B0604020202020204" pitchFamily="34" charset="0"/>
                        </a:rPr>
                        <a:t>Most interest income (with possible exceptions for Treasury and municipal bonds)</a:t>
                      </a:r>
                      <a:endParaRPr lang="en-US" sz="1800">
                        <a:effectLst/>
                        <a:latin typeface="Calibri" panose="020F0502020204030204" pitchFamily="34" charset="0"/>
                        <a:ea typeface="DengXian" panose="02010600030101010101" pitchFamily="2" charset="-122"/>
                        <a:cs typeface="Arial" panose="020B0604020202020204" pitchFamily="34"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37575"/>
                    </a:solidFill>
                  </a:tcPr>
                </a:tc>
                <a:tc>
                  <a:txBody>
                    <a:bodyPr/>
                    <a:lstStyle/>
                    <a:p>
                      <a:pPr marL="0" marR="0" algn="ctr">
                        <a:lnSpc>
                          <a:spcPct val="107000"/>
                        </a:lnSpc>
                        <a:spcBef>
                          <a:spcPts val="0"/>
                        </a:spcBef>
                        <a:spcAft>
                          <a:spcPts val="0"/>
                        </a:spcAft>
                      </a:pPr>
                      <a:r>
                        <a:rPr lang="en-US" sz="1800">
                          <a:solidFill>
                            <a:srgbClr val="000000"/>
                          </a:solidFill>
                          <a:effectLst/>
                          <a:latin typeface="Calibri" panose="020F0502020204030204" pitchFamily="34" charset="0"/>
                          <a:ea typeface="DengXian" panose="02010600030101010101" pitchFamily="2" charset="-122"/>
                          <a:cs typeface="Arial" panose="020B0604020202020204" pitchFamily="34" charset="0"/>
                        </a:rPr>
                        <a:t>Non-qualified dividends</a:t>
                      </a:r>
                      <a:endParaRPr lang="en-US" sz="1800">
                        <a:effectLst/>
                        <a:latin typeface="Calibri" panose="020F0502020204030204" pitchFamily="34" charset="0"/>
                        <a:ea typeface="DengXian" panose="02010600030101010101" pitchFamily="2" charset="-122"/>
                        <a:cs typeface="Arial" panose="020B0604020202020204" pitchFamily="34"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37575"/>
                    </a:solidFill>
                  </a:tcPr>
                </a:tc>
                <a:tc>
                  <a:txBody>
                    <a:bodyPr/>
                    <a:lstStyle/>
                    <a:p>
                      <a:pPr marL="0" marR="0" algn="ctr">
                        <a:lnSpc>
                          <a:spcPct val="107000"/>
                        </a:lnSpc>
                        <a:spcBef>
                          <a:spcPts val="0"/>
                        </a:spcBef>
                        <a:spcAft>
                          <a:spcPts val="0"/>
                        </a:spcAft>
                      </a:pPr>
                      <a:r>
                        <a:rPr lang="en-US" sz="1800" dirty="0">
                          <a:solidFill>
                            <a:srgbClr val="000000"/>
                          </a:solidFill>
                          <a:effectLst/>
                          <a:latin typeface="Calibri" panose="020F0502020204030204" pitchFamily="34" charset="0"/>
                          <a:ea typeface="DengXian" panose="02010600030101010101" pitchFamily="2" charset="-122"/>
                          <a:cs typeface="Arial" panose="020B0604020202020204" pitchFamily="34" charset="0"/>
                        </a:rPr>
                        <a:t>Realized short-term capital gains</a:t>
                      </a:r>
                      <a:endParaRPr lang="en-US" sz="1800" dirty="0">
                        <a:effectLst/>
                        <a:latin typeface="Calibri" panose="020F0502020204030204" pitchFamily="34" charset="0"/>
                        <a:ea typeface="DengXian" panose="02010600030101010101" pitchFamily="2" charset="-122"/>
                        <a:cs typeface="Arial" panose="020B0604020202020204" pitchFamily="34"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37575"/>
                    </a:solidFill>
                  </a:tcPr>
                </a:tc>
                <a:extLst>
                  <a:ext uri="{0D108BD9-81ED-4DB2-BD59-A6C34878D82A}">
                    <a16:rowId xmlns:a16="http://schemas.microsoft.com/office/drawing/2014/main" val="3356594345"/>
                  </a:ext>
                </a:extLst>
              </a:tr>
            </a:tbl>
          </a:graphicData>
        </a:graphic>
      </p:graphicFrame>
      <p:sp>
        <p:nvSpPr>
          <p:cNvPr id="8" name="Rectangle 2">
            <a:extLst>
              <a:ext uri="{FF2B5EF4-FFF2-40B4-BE49-F238E27FC236}">
                <a16:creationId xmlns:a16="http://schemas.microsoft.com/office/drawing/2014/main" id="{B3B3403F-CB9C-4D79-A0BA-F9CD41D4CAAF}"/>
              </a:ext>
            </a:extLst>
          </p:cNvPr>
          <p:cNvSpPr>
            <a:spLocks noChangeArrowheads="1"/>
          </p:cNvSpPr>
          <p:nvPr/>
        </p:nvSpPr>
        <p:spPr bwMode="auto">
          <a:xfrm>
            <a:off x="2119928" y="188753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7634484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99B7C6-6CB1-44C5-81CD-F576B8A06BF5}"/>
              </a:ext>
            </a:extLst>
          </p:cNvPr>
          <p:cNvSpPr>
            <a:spLocks noGrp="1"/>
          </p:cNvSpPr>
          <p:nvPr>
            <p:ph type="title"/>
          </p:nvPr>
        </p:nvSpPr>
        <p:spPr/>
        <p:txBody>
          <a:bodyPr/>
          <a:lstStyle/>
          <a:p>
            <a:r>
              <a:rPr lang="en-US"/>
              <a:t>Account Types</a:t>
            </a:r>
            <a:endParaRPr lang="en-US" dirty="0"/>
          </a:p>
        </p:txBody>
      </p:sp>
      <p:sp>
        <p:nvSpPr>
          <p:cNvPr id="3" name="Content Placeholder 2">
            <a:extLst>
              <a:ext uri="{FF2B5EF4-FFF2-40B4-BE49-F238E27FC236}">
                <a16:creationId xmlns:a16="http://schemas.microsoft.com/office/drawing/2014/main" id="{40981907-4736-4BB4-8FF8-D9D114EE1824}"/>
              </a:ext>
            </a:extLst>
          </p:cNvPr>
          <p:cNvSpPr>
            <a:spLocks noGrp="1"/>
          </p:cNvSpPr>
          <p:nvPr>
            <p:ph idx="1"/>
          </p:nvPr>
        </p:nvSpPr>
        <p:spPr>
          <a:xfrm>
            <a:off x="838201" y="1816100"/>
            <a:ext cx="6146799" cy="4360863"/>
          </a:xfrm>
        </p:spPr>
        <p:txBody>
          <a:bodyPr/>
          <a:lstStyle/>
          <a:p>
            <a:r>
              <a:rPr lang="en-US" dirty="0"/>
              <a:t>Regular (non-tax-favored) brokerage accounts</a:t>
            </a:r>
          </a:p>
          <a:p>
            <a:r>
              <a:rPr lang="en-US" dirty="0"/>
              <a:t>Tax-favored accounts</a:t>
            </a:r>
          </a:p>
          <a:p>
            <a:pPr lvl="1"/>
            <a:r>
              <a:rPr lang="en-US" sz="2200" dirty="0"/>
              <a:t>Effectively no taxes on investment income</a:t>
            </a:r>
          </a:p>
          <a:p>
            <a:pPr lvl="1"/>
            <a:r>
              <a:rPr lang="en-US" sz="2200" dirty="0"/>
              <a:t>Includes retirement accounts and college savings accounts</a:t>
            </a:r>
          </a:p>
          <a:p>
            <a:pPr lvl="1"/>
            <a:r>
              <a:rPr lang="en-US" sz="2200" dirty="0"/>
              <a:t>Come with limits, so funds might spill over into regular accounts</a:t>
            </a:r>
          </a:p>
        </p:txBody>
      </p:sp>
      <p:pic>
        <p:nvPicPr>
          <p:cNvPr id="5" name="Picture 4" descr="Diagram&#10;&#10;Description automatically generated">
            <a:extLst>
              <a:ext uri="{FF2B5EF4-FFF2-40B4-BE49-F238E27FC236}">
                <a16:creationId xmlns:a16="http://schemas.microsoft.com/office/drawing/2014/main" id="{D5BD5300-A38A-4D4E-9164-506EF22D49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29425" y="852100"/>
            <a:ext cx="5153025" cy="5880806"/>
          </a:xfrm>
          <a:prstGeom prst="rect">
            <a:avLst/>
          </a:prstGeom>
        </p:spPr>
      </p:pic>
    </p:spTree>
    <p:extLst>
      <p:ext uri="{BB962C8B-B14F-4D97-AF65-F5344CB8AC3E}">
        <p14:creationId xmlns:p14="http://schemas.microsoft.com/office/powerpoint/2010/main" val="27285773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99B7C6-6CB1-44C5-81CD-F576B8A06BF5}"/>
              </a:ext>
            </a:extLst>
          </p:cNvPr>
          <p:cNvSpPr>
            <a:spLocks noGrp="1"/>
          </p:cNvSpPr>
          <p:nvPr>
            <p:ph type="title"/>
          </p:nvPr>
        </p:nvSpPr>
        <p:spPr/>
        <p:txBody>
          <a:bodyPr>
            <a:normAutofit/>
          </a:bodyPr>
          <a:lstStyle/>
          <a:p>
            <a:r>
              <a:rPr lang="en-US" dirty="0"/>
              <a:t>Asset Location: What to Keep Where</a:t>
            </a:r>
          </a:p>
        </p:txBody>
      </p:sp>
      <p:pic>
        <p:nvPicPr>
          <p:cNvPr id="24" name="Picture 23">
            <a:extLst>
              <a:ext uri="{FF2B5EF4-FFF2-40B4-BE49-F238E27FC236}">
                <a16:creationId xmlns:a16="http://schemas.microsoft.com/office/drawing/2014/main" id="{BDBD1246-2BB5-BB43-B472-FB83C79BBD1C}"/>
              </a:ext>
            </a:extLst>
          </p:cNvPr>
          <p:cNvPicPr>
            <a:picLocks noChangeAspect="1"/>
          </p:cNvPicPr>
          <p:nvPr/>
        </p:nvPicPr>
        <p:blipFill>
          <a:blip r:embed="rId2"/>
          <a:stretch>
            <a:fillRect/>
          </a:stretch>
        </p:blipFill>
        <p:spPr>
          <a:xfrm>
            <a:off x="3047459" y="1663235"/>
            <a:ext cx="4699541" cy="4645315"/>
          </a:xfrm>
          <a:prstGeom prst="rect">
            <a:avLst/>
          </a:prstGeom>
        </p:spPr>
      </p:pic>
    </p:spTree>
    <p:extLst>
      <p:ext uri="{BB962C8B-B14F-4D97-AF65-F5344CB8AC3E}">
        <p14:creationId xmlns:p14="http://schemas.microsoft.com/office/powerpoint/2010/main" val="862019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Diagram&#10;&#10;Description automatically generated">
            <a:extLst>
              <a:ext uri="{FF2B5EF4-FFF2-40B4-BE49-F238E27FC236}">
                <a16:creationId xmlns:a16="http://schemas.microsoft.com/office/drawing/2014/main" id="{906C2B35-C699-411C-8AEC-B1DB2068565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80993" y="1192513"/>
            <a:ext cx="4864639" cy="5074937"/>
          </a:xfrm>
          <a:prstGeom prst="rect">
            <a:avLst/>
          </a:prstGeom>
        </p:spPr>
      </p:pic>
      <p:sp>
        <p:nvSpPr>
          <p:cNvPr id="2" name="Title 1">
            <a:extLst>
              <a:ext uri="{FF2B5EF4-FFF2-40B4-BE49-F238E27FC236}">
                <a16:creationId xmlns:a16="http://schemas.microsoft.com/office/drawing/2014/main" id="{FDAAFAC6-B258-44F0-9C5C-7A5170C81CED}"/>
              </a:ext>
            </a:extLst>
          </p:cNvPr>
          <p:cNvSpPr>
            <a:spLocks noGrp="1"/>
          </p:cNvSpPr>
          <p:nvPr>
            <p:ph type="title"/>
          </p:nvPr>
        </p:nvSpPr>
        <p:spPr/>
        <p:txBody>
          <a:bodyPr/>
          <a:lstStyle/>
          <a:p>
            <a:r>
              <a:rPr lang="en-US" dirty="0"/>
              <a:t>How to Minimize Taxes in Regular Accounts</a:t>
            </a:r>
          </a:p>
        </p:txBody>
      </p:sp>
      <p:sp>
        <p:nvSpPr>
          <p:cNvPr id="3" name="Content Placeholder 2">
            <a:extLst>
              <a:ext uri="{FF2B5EF4-FFF2-40B4-BE49-F238E27FC236}">
                <a16:creationId xmlns:a16="http://schemas.microsoft.com/office/drawing/2014/main" id="{3A8E10A0-BEA8-41ED-8C35-BEF5561A4B91}"/>
              </a:ext>
            </a:extLst>
          </p:cNvPr>
          <p:cNvSpPr>
            <a:spLocks noGrp="1"/>
          </p:cNvSpPr>
          <p:nvPr>
            <p:ph idx="1"/>
          </p:nvPr>
        </p:nvSpPr>
        <p:spPr>
          <a:xfrm>
            <a:off x="838200" y="1825625"/>
            <a:ext cx="5123668" cy="4351338"/>
          </a:xfrm>
        </p:spPr>
        <p:txBody>
          <a:bodyPr>
            <a:normAutofit/>
          </a:bodyPr>
          <a:lstStyle/>
          <a:p>
            <a:r>
              <a:rPr lang="en-US" sz="2400" u="sng" dirty="0"/>
              <a:t>Bad news</a:t>
            </a:r>
            <a:r>
              <a:rPr lang="en-US" sz="2400" dirty="0"/>
              <a:t>: we generally cannot keep all our securities in tax-favored accounts</a:t>
            </a:r>
          </a:p>
          <a:p>
            <a:r>
              <a:rPr lang="en-US" sz="2400" u="sng" dirty="0"/>
              <a:t>Good news</a:t>
            </a:r>
            <a:r>
              <a:rPr lang="en-US" sz="2400" dirty="0"/>
              <a:t>: many ways to reduce the tax burden of securities in regular accounts</a:t>
            </a:r>
          </a:p>
        </p:txBody>
      </p:sp>
    </p:spTree>
    <p:extLst>
      <p:ext uri="{BB962C8B-B14F-4D97-AF65-F5344CB8AC3E}">
        <p14:creationId xmlns:p14="http://schemas.microsoft.com/office/powerpoint/2010/main" val="9634349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Diagram&#10;&#10;Description automatically generated">
            <a:extLst>
              <a:ext uri="{FF2B5EF4-FFF2-40B4-BE49-F238E27FC236}">
                <a16:creationId xmlns:a16="http://schemas.microsoft.com/office/drawing/2014/main" id="{49E886F2-F387-4786-BCE9-3ADF600CBBC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05602" y="1265820"/>
            <a:ext cx="4900118" cy="5592180"/>
          </a:xfrm>
          <a:prstGeom prst="rect">
            <a:avLst/>
          </a:prstGeom>
        </p:spPr>
      </p:pic>
      <p:sp>
        <p:nvSpPr>
          <p:cNvPr id="2" name="Title 1">
            <a:extLst>
              <a:ext uri="{FF2B5EF4-FFF2-40B4-BE49-F238E27FC236}">
                <a16:creationId xmlns:a16="http://schemas.microsoft.com/office/drawing/2014/main" id="{0C9908F0-2576-4471-A3AE-54C589285AF4}"/>
              </a:ext>
            </a:extLst>
          </p:cNvPr>
          <p:cNvSpPr>
            <a:spLocks noGrp="1"/>
          </p:cNvSpPr>
          <p:nvPr>
            <p:ph type="title"/>
          </p:nvPr>
        </p:nvSpPr>
        <p:spPr/>
        <p:txBody>
          <a:bodyPr/>
          <a:lstStyle/>
          <a:p>
            <a:r>
              <a:rPr lang="en-US"/>
              <a:t>Extend the Holding Period</a:t>
            </a:r>
            <a:endParaRPr lang="en-US" dirty="0"/>
          </a:p>
        </p:txBody>
      </p:sp>
      <p:sp>
        <p:nvSpPr>
          <p:cNvPr id="3" name="Content Placeholder 2">
            <a:extLst>
              <a:ext uri="{FF2B5EF4-FFF2-40B4-BE49-F238E27FC236}">
                <a16:creationId xmlns:a16="http://schemas.microsoft.com/office/drawing/2014/main" id="{79A28460-52EA-4F95-9390-54580BFC4AB2}"/>
              </a:ext>
            </a:extLst>
          </p:cNvPr>
          <p:cNvSpPr>
            <a:spLocks noGrp="1"/>
          </p:cNvSpPr>
          <p:nvPr>
            <p:ph idx="1"/>
          </p:nvPr>
        </p:nvSpPr>
        <p:spPr/>
        <p:txBody>
          <a:bodyPr>
            <a:normAutofit/>
          </a:bodyPr>
          <a:lstStyle/>
          <a:p>
            <a:r>
              <a:rPr lang="en-US" sz="2400" dirty="0"/>
              <a:t>Extend the holding period of investments with large capital gains for two reasons:</a:t>
            </a:r>
          </a:p>
          <a:p>
            <a:pPr lvl="1"/>
            <a:r>
              <a:rPr lang="en-US" sz="2000" dirty="0"/>
              <a:t>capital gains change status from “short-term” to “long-term” after one year </a:t>
            </a:r>
            <a:r>
              <a:rPr lang="en-US" sz="2000" dirty="0">
                <a:sym typeface="Wingdings" pitchFamily="2" charset="2"/>
              </a:rPr>
              <a:t> </a:t>
            </a:r>
            <a:r>
              <a:rPr lang="en-US" sz="2000" dirty="0"/>
              <a:t>lower tax rate  </a:t>
            </a:r>
          </a:p>
          <a:p>
            <a:pPr lvl="1"/>
            <a:r>
              <a:rPr lang="en-US" sz="2000" dirty="0"/>
              <a:t>the capital gains taxes are deferred </a:t>
            </a:r>
          </a:p>
        </p:txBody>
      </p:sp>
      <p:pic>
        <p:nvPicPr>
          <p:cNvPr id="6" name="Picture 5" descr="Diagram&#10;&#10;Description automatically generated">
            <a:extLst>
              <a:ext uri="{FF2B5EF4-FFF2-40B4-BE49-F238E27FC236}">
                <a16:creationId xmlns:a16="http://schemas.microsoft.com/office/drawing/2014/main" id="{2E770E94-4A39-430A-9203-C755CF4E2D2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35736" y="146201"/>
            <a:ext cx="1340903" cy="1398870"/>
          </a:xfrm>
          <a:prstGeom prst="rect">
            <a:avLst/>
          </a:prstGeom>
        </p:spPr>
      </p:pic>
    </p:spTree>
    <p:extLst>
      <p:ext uri="{BB962C8B-B14F-4D97-AF65-F5344CB8AC3E}">
        <p14:creationId xmlns:p14="http://schemas.microsoft.com/office/powerpoint/2010/main" val="24789077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C88482-0D97-4EA7-BCA3-A8346D02A42C}"/>
              </a:ext>
            </a:extLst>
          </p:cNvPr>
          <p:cNvSpPr>
            <a:spLocks noGrp="1"/>
          </p:cNvSpPr>
          <p:nvPr>
            <p:ph type="title"/>
          </p:nvPr>
        </p:nvSpPr>
        <p:spPr>
          <a:xfrm>
            <a:off x="838200" y="228601"/>
            <a:ext cx="10515600" cy="1155700"/>
          </a:xfrm>
        </p:spPr>
        <p:txBody>
          <a:bodyPr/>
          <a:lstStyle/>
          <a:p>
            <a:r>
              <a:rPr lang="en-US"/>
              <a:t>Choose the Optimal Tax Lot</a:t>
            </a:r>
            <a:endParaRPr lang="en-US" dirty="0"/>
          </a:p>
        </p:txBody>
      </p:sp>
      <p:sp>
        <p:nvSpPr>
          <p:cNvPr id="3" name="Content Placeholder 2">
            <a:extLst>
              <a:ext uri="{FF2B5EF4-FFF2-40B4-BE49-F238E27FC236}">
                <a16:creationId xmlns:a16="http://schemas.microsoft.com/office/drawing/2014/main" id="{C728F3F0-A8AB-469F-BC1E-C64E9C36CAA7}"/>
              </a:ext>
            </a:extLst>
          </p:cNvPr>
          <p:cNvSpPr>
            <a:spLocks noGrp="1"/>
          </p:cNvSpPr>
          <p:nvPr>
            <p:ph idx="1"/>
          </p:nvPr>
        </p:nvSpPr>
        <p:spPr>
          <a:xfrm>
            <a:off x="838200" y="1587500"/>
            <a:ext cx="10515600" cy="4589463"/>
          </a:xfrm>
        </p:spPr>
        <p:txBody>
          <a:bodyPr>
            <a:normAutofit/>
          </a:bodyPr>
          <a:lstStyle/>
          <a:p>
            <a:r>
              <a:rPr lang="en-US" dirty="0"/>
              <a:t>Exploit the flexibility in choosing which stocks to sell.  Generally:</a:t>
            </a:r>
          </a:p>
          <a:p>
            <a:pPr lvl="1"/>
            <a:r>
              <a:rPr lang="en-US" dirty="0"/>
              <a:t>Sell shares with the highest basis price</a:t>
            </a:r>
          </a:p>
          <a:p>
            <a:pPr lvl="1"/>
            <a:r>
              <a:rPr lang="en-US" dirty="0"/>
              <a:t>Sell shares held for at least a year</a:t>
            </a:r>
          </a:p>
          <a:p>
            <a:r>
              <a:rPr lang="en-US" dirty="0"/>
              <a:t>In the example below, it appears to be best to sell the shares that were bought 11 months ago.</a:t>
            </a:r>
          </a:p>
        </p:txBody>
      </p:sp>
      <p:pic>
        <p:nvPicPr>
          <p:cNvPr id="4" name="Picture 3" descr="Diagram&#10;&#10;Description automatically generated">
            <a:extLst>
              <a:ext uri="{FF2B5EF4-FFF2-40B4-BE49-F238E27FC236}">
                <a16:creationId xmlns:a16="http://schemas.microsoft.com/office/drawing/2014/main" id="{4C87DB7F-9D10-49C2-B3B8-E742590B57E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35736" y="146201"/>
            <a:ext cx="1340903" cy="1398870"/>
          </a:xfrm>
          <a:prstGeom prst="rect">
            <a:avLst/>
          </a:prstGeom>
        </p:spPr>
      </p:pic>
      <p:pic>
        <p:nvPicPr>
          <p:cNvPr id="5" name="Picture 4">
            <a:extLst>
              <a:ext uri="{FF2B5EF4-FFF2-40B4-BE49-F238E27FC236}">
                <a16:creationId xmlns:a16="http://schemas.microsoft.com/office/drawing/2014/main" id="{4E24390C-2769-4B45-8943-C73CA061C4D1}"/>
              </a:ext>
            </a:extLst>
          </p:cNvPr>
          <p:cNvPicPr>
            <a:picLocks noChangeAspect="1"/>
          </p:cNvPicPr>
          <p:nvPr/>
        </p:nvPicPr>
        <p:blipFill>
          <a:blip r:embed="rId4"/>
          <a:stretch>
            <a:fillRect/>
          </a:stretch>
        </p:blipFill>
        <p:spPr>
          <a:xfrm>
            <a:off x="838200" y="3991387"/>
            <a:ext cx="10413947" cy="1989773"/>
          </a:xfrm>
          <a:prstGeom prst="rect">
            <a:avLst/>
          </a:prstGeom>
        </p:spPr>
      </p:pic>
      <p:sp>
        <p:nvSpPr>
          <p:cNvPr id="6" name="Right Brace 5">
            <a:extLst>
              <a:ext uri="{FF2B5EF4-FFF2-40B4-BE49-F238E27FC236}">
                <a16:creationId xmlns:a16="http://schemas.microsoft.com/office/drawing/2014/main" id="{8C4ECA48-6588-4699-AAC3-BB9961EB20F2}"/>
              </a:ext>
            </a:extLst>
          </p:cNvPr>
          <p:cNvSpPr/>
          <p:nvPr/>
        </p:nvSpPr>
        <p:spPr>
          <a:xfrm>
            <a:off x="6385003" y="2199863"/>
            <a:ext cx="361950" cy="666750"/>
          </a:xfrm>
          <a:prstGeom prst="rightBrace">
            <a:avLst>
              <a:gd name="adj1" fmla="val 25000"/>
              <a:gd name="adj2"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 name="TextBox 6">
            <a:extLst>
              <a:ext uri="{FF2B5EF4-FFF2-40B4-BE49-F238E27FC236}">
                <a16:creationId xmlns:a16="http://schemas.microsoft.com/office/drawing/2014/main" id="{99345D5A-95A2-4410-8EF3-21EFF23C56D5}"/>
              </a:ext>
            </a:extLst>
          </p:cNvPr>
          <p:cNvSpPr txBox="1"/>
          <p:nvPr/>
        </p:nvSpPr>
        <p:spPr>
          <a:xfrm>
            <a:off x="6865518" y="2199863"/>
            <a:ext cx="3000375" cy="707886"/>
          </a:xfrm>
          <a:prstGeom prst="rect">
            <a:avLst/>
          </a:prstGeom>
          <a:noFill/>
        </p:spPr>
        <p:txBody>
          <a:bodyPr wrap="square" rtlCol="0">
            <a:spAutoFit/>
          </a:bodyPr>
          <a:lstStyle/>
          <a:p>
            <a:r>
              <a:rPr lang="en-US" sz="2000" dirty="0"/>
              <a:t>These guidelines can clash, as in the example below</a:t>
            </a:r>
          </a:p>
        </p:txBody>
      </p:sp>
    </p:spTree>
    <p:extLst>
      <p:ext uri="{BB962C8B-B14F-4D97-AF65-F5344CB8AC3E}">
        <p14:creationId xmlns:p14="http://schemas.microsoft.com/office/powerpoint/2010/main" val="17046311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diagram&#10;&#10;Description automatically generated">
            <a:extLst>
              <a:ext uri="{FF2B5EF4-FFF2-40B4-BE49-F238E27FC236}">
                <a16:creationId xmlns:a16="http://schemas.microsoft.com/office/drawing/2014/main" id="{E321867C-49AF-47C7-B377-A0A87F53363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8227" y="1545071"/>
            <a:ext cx="7567698" cy="5286375"/>
          </a:xfrm>
          <a:prstGeom prst="rect">
            <a:avLst/>
          </a:prstGeom>
        </p:spPr>
      </p:pic>
      <p:sp>
        <p:nvSpPr>
          <p:cNvPr id="2" name="Title 1">
            <a:extLst>
              <a:ext uri="{FF2B5EF4-FFF2-40B4-BE49-F238E27FC236}">
                <a16:creationId xmlns:a16="http://schemas.microsoft.com/office/drawing/2014/main" id="{44AFB826-20DC-43DC-A68E-2305EC5E9699}"/>
              </a:ext>
            </a:extLst>
          </p:cNvPr>
          <p:cNvSpPr>
            <a:spLocks noGrp="1"/>
          </p:cNvSpPr>
          <p:nvPr>
            <p:ph type="title"/>
          </p:nvPr>
        </p:nvSpPr>
        <p:spPr/>
        <p:txBody>
          <a:bodyPr/>
          <a:lstStyle/>
          <a:p>
            <a:r>
              <a:rPr lang="en-US"/>
              <a:t>Harvest Capital Losses</a:t>
            </a:r>
            <a:endParaRPr lang="en-US" dirty="0"/>
          </a:p>
        </p:txBody>
      </p:sp>
      <p:sp>
        <p:nvSpPr>
          <p:cNvPr id="3" name="Content Placeholder 2">
            <a:extLst>
              <a:ext uri="{FF2B5EF4-FFF2-40B4-BE49-F238E27FC236}">
                <a16:creationId xmlns:a16="http://schemas.microsoft.com/office/drawing/2014/main" id="{67A9C9E0-F718-4BBA-99EE-95D0B99B7C13}"/>
              </a:ext>
            </a:extLst>
          </p:cNvPr>
          <p:cNvSpPr>
            <a:spLocks noGrp="1"/>
          </p:cNvSpPr>
          <p:nvPr>
            <p:ph idx="1"/>
          </p:nvPr>
        </p:nvSpPr>
        <p:spPr>
          <a:xfrm>
            <a:off x="838201" y="1816100"/>
            <a:ext cx="5778730" cy="4360863"/>
          </a:xfrm>
        </p:spPr>
        <p:txBody>
          <a:bodyPr>
            <a:normAutofit/>
          </a:bodyPr>
          <a:lstStyle/>
          <a:p>
            <a:r>
              <a:rPr lang="en-US" sz="2400" dirty="0"/>
              <a:t>Realized capital losses can be used to offset realized capital gains, and then up to $3,000 in taxable income annually. </a:t>
            </a:r>
          </a:p>
          <a:p>
            <a:r>
              <a:rPr lang="en-US" sz="2400" dirty="0"/>
              <a:t>Any residual realized capital losses can be carried forward indefinitely until they are used up.</a:t>
            </a:r>
          </a:p>
          <a:p>
            <a:r>
              <a:rPr lang="en-US" sz="2400" dirty="0"/>
              <a:t>With an income tax rate of 30%, using capital losses of $3,000 to offset taxable income saves 30% × $3,000 = $900 in taxes that year.</a:t>
            </a:r>
          </a:p>
        </p:txBody>
      </p:sp>
      <p:pic>
        <p:nvPicPr>
          <p:cNvPr id="6" name="Picture 5" descr="Diagram&#10;&#10;Description automatically generated">
            <a:extLst>
              <a:ext uri="{FF2B5EF4-FFF2-40B4-BE49-F238E27FC236}">
                <a16:creationId xmlns:a16="http://schemas.microsoft.com/office/drawing/2014/main" id="{88A74600-531E-46FB-B8E8-ADB528E511B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35736" y="146201"/>
            <a:ext cx="1340903" cy="1398870"/>
          </a:xfrm>
          <a:prstGeom prst="rect">
            <a:avLst/>
          </a:prstGeom>
        </p:spPr>
      </p:pic>
    </p:spTree>
    <p:extLst>
      <p:ext uri="{BB962C8B-B14F-4D97-AF65-F5344CB8AC3E}">
        <p14:creationId xmlns:p14="http://schemas.microsoft.com/office/powerpoint/2010/main" val="20465793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DB16E0-0F16-47E1-AA8C-7FD8E3BFFE9B}"/>
              </a:ext>
            </a:extLst>
          </p:cNvPr>
          <p:cNvSpPr>
            <a:spLocks noGrp="1"/>
          </p:cNvSpPr>
          <p:nvPr>
            <p:ph type="title"/>
          </p:nvPr>
        </p:nvSpPr>
        <p:spPr/>
        <p:txBody>
          <a:bodyPr>
            <a:normAutofit/>
          </a:bodyPr>
          <a:lstStyle/>
          <a:p>
            <a:r>
              <a:rPr lang="en-US" sz="3200"/>
              <a:t>A Warning for Loss Harvesting:</a:t>
            </a:r>
            <a:br>
              <a:rPr lang="en-US"/>
            </a:br>
            <a:r>
              <a:rPr lang="en-US"/>
              <a:t>The Wash-Sale Rule</a:t>
            </a:r>
            <a:endParaRPr lang="en-US" dirty="0"/>
          </a:p>
        </p:txBody>
      </p:sp>
      <p:sp>
        <p:nvSpPr>
          <p:cNvPr id="3" name="Content Placeholder 2">
            <a:extLst>
              <a:ext uri="{FF2B5EF4-FFF2-40B4-BE49-F238E27FC236}">
                <a16:creationId xmlns:a16="http://schemas.microsoft.com/office/drawing/2014/main" id="{2442696D-58DF-4366-B470-772213777277}"/>
              </a:ext>
            </a:extLst>
          </p:cNvPr>
          <p:cNvSpPr>
            <a:spLocks noGrp="1"/>
          </p:cNvSpPr>
          <p:nvPr>
            <p:ph idx="1"/>
          </p:nvPr>
        </p:nvSpPr>
        <p:spPr>
          <a:xfrm>
            <a:off x="838200" y="2075687"/>
            <a:ext cx="7398657" cy="4101275"/>
          </a:xfrm>
        </p:spPr>
        <p:txBody>
          <a:bodyPr>
            <a:normAutofit/>
          </a:bodyPr>
          <a:lstStyle/>
          <a:p>
            <a:r>
              <a:rPr lang="en-US" sz="2400" dirty="0"/>
              <a:t>A wash sale is a sale of a security at a loss combined with a repurchase of the same (or very similar) security within 30 days.</a:t>
            </a:r>
          </a:p>
          <a:p>
            <a:r>
              <a:rPr lang="en-US" sz="2400" dirty="0"/>
              <a:t>To claim the loss for tax purposes, investors must wait at least 31 days before repurchasing the same security.</a:t>
            </a:r>
          </a:p>
        </p:txBody>
      </p:sp>
      <p:pic>
        <p:nvPicPr>
          <p:cNvPr id="5" name="Picture 4" descr="A black and white logo&#10;&#10;Description automatically generated with medium confidence">
            <a:extLst>
              <a:ext uri="{FF2B5EF4-FFF2-40B4-BE49-F238E27FC236}">
                <a16:creationId xmlns:a16="http://schemas.microsoft.com/office/drawing/2014/main" id="{D27E6FE5-333F-48D9-9214-F0822C86F62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36857" y="3875842"/>
            <a:ext cx="3481120" cy="2176616"/>
          </a:xfrm>
          <a:prstGeom prst="rect">
            <a:avLst/>
          </a:prstGeom>
        </p:spPr>
      </p:pic>
      <p:pic>
        <p:nvPicPr>
          <p:cNvPr id="6" name="Picture 5" descr="Diagram&#10;&#10;Description automatically generated">
            <a:extLst>
              <a:ext uri="{FF2B5EF4-FFF2-40B4-BE49-F238E27FC236}">
                <a16:creationId xmlns:a16="http://schemas.microsoft.com/office/drawing/2014/main" id="{73DB9A3C-9DE6-4D5E-B267-23B4CE7F6CD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35736" y="146201"/>
            <a:ext cx="1340903" cy="1398870"/>
          </a:xfrm>
          <a:prstGeom prst="rect">
            <a:avLst/>
          </a:prstGeom>
        </p:spPr>
      </p:pic>
    </p:spTree>
    <p:extLst>
      <p:ext uri="{BB962C8B-B14F-4D97-AF65-F5344CB8AC3E}">
        <p14:creationId xmlns:p14="http://schemas.microsoft.com/office/powerpoint/2010/main" val="24667581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CF8F8C-D04C-4F61-ABAE-39406E116146}"/>
              </a:ext>
            </a:extLst>
          </p:cNvPr>
          <p:cNvSpPr>
            <a:spLocks noGrp="1"/>
          </p:cNvSpPr>
          <p:nvPr>
            <p:ph type="title"/>
          </p:nvPr>
        </p:nvSpPr>
        <p:spPr/>
        <p:txBody>
          <a:bodyPr/>
          <a:lstStyle/>
          <a:p>
            <a:r>
              <a:rPr lang="en-US" dirty="0"/>
              <a:t>Harvest Capital Gains</a:t>
            </a:r>
          </a:p>
        </p:txBody>
      </p:sp>
      <p:pic>
        <p:nvPicPr>
          <p:cNvPr id="5" name="Content Placeholder 4" descr="Diagram&#10;&#10;Description automatically generated">
            <a:extLst>
              <a:ext uri="{FF2B5EF4-FFF2-40B4-BE49-F238E27FC236}">
                <a16:creationId xmlns:a16="http://schemas.microsoft.com/office/drawing/2014/main" id="{F5E8695E-9980-4F89-82CB-86488D905B5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388668" y="2497137"/>
            <a:ext cx="5786707" cy="4360863"/>
          </a:xfrm>
        </p:spPr>
      </p:pic>
      <p:pic>
        <p:nvPicPr>
          <p:cNvPr id="7" name="Picture 6" descr="Diagram&#10;&#10;Description automatically generated">
            <a:extLst>
              <a:ext uri="{FF2B5EF4-FFF2-40B4-BE49-F238E27FC236}">
                <a16:creationId xmlns:a16="http://schemas.microsoft.com/office/drawing/2014/main" id="{BF3E21CF-FA1A-4955-BB70-6363D74F0D7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35736" y="146201"/>
            <a:ext cx="1340903" cy="1398870"/>
          </a:xfrm>
          <a:prstGeom prst="rect">
            <a:avLst/>
          </a:prstGeom>
        </p:spPr>
      </p:pic>
      <p:sp>
        <p:nvSpPr>
          <p:cNvPr id="13" name="TextBox 12">
            <a:extLst>
              <a:ext uri="{FF2B5EF4-FFF2-40B4-BE49-F238E27FC236}">
                <a16:creationId xmlns:a16="http://schemas.microsoft.com/office/drawing/2014/main" id="{73A61D85-D1C5-428E-A5D6-6CC056F084F2}"/>
              </a:ext>
            </a:extLst>
          </p:cNvPr>
          <p:cNvSpPr txBox="1"/>
          <p:nvPr/>
        </p:nvSpPr>
        <p:spPr>
          <a:xfrm>
            <a:off x="838201" y="2021670"/>
            <a:ext cx="5368635" cy="3416320"/>
          </a:xfrm>
          <a:prstGeom prst="rect">
            <a:avLst/>
          </a:prstGeom>
          <a:noFill/>
        </p:spPr>
        <p:txBody>
          <a:bodyPr wrap="square">
            <a:spAutoFit/>
          </a:bodyPr>
          <a:lstStyle/>
          <a:p>
            <a:r>
              <a:rPr lang="en-US" sz="2400" dirty="0"/>
              <a:t>Recall that the tax rate on realized long-term capital gains drops to zero if your income &lt; $40K.  </a:t>
            </a:r>
            <a:br>
              <a:rPr lang="en-US" sz="2400" dirty="0"/>
            </a:br>
            <a:endParaRPr lang="en-US" sz="2400" dirty="0"/>
          </a:p>
          <a:p>
            <a:r>
              <a:rPr lang="en-US" sz="2400" dirty="0">
                <a:sym typeface="Wingdings" panose="05000000000000000000" pitchFamily="2" charset="2"/>
              </a:rPr>
              <a:t> </a:t>
            </a:r>
            <a:r>
              <a:rPr lang="en-US" sz="2400" dirty="0"/>
              <a:t>if your income temporarily falls, e.g., because you take a sailboat trip around the world, consider selling some of your securities that have accumulated long-term capital gains</a:t>
            </a:r>
          </a:p>
        </p:txBody>
      </p:sp>
    </p:spTree>
    <p:extLst>
      <p:ext uri="{BB962C8B-B14F-4D97-AF65-F5344CB8AC3E}">
        <p14:creationId xmlns:p14="http://schemas.microsoft.com/office/powerpoint/2010/main" val="29153079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diagram&#10;&#10;Description automatically generated">
            <a:extLst>
              <a:ext uri="{FF2B5EF4-FFF2-40B4-BE49-F238E27FC236}">
                <a16:creationId xmlns:a16="http://schemas.microsoft.com/office/drawing/2014/main" id="{C6C2B291-1D06-4833-A866-778F25DB069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49032" y="1690688"/>
            <a:ext cx="4271468" cy="4874743"/>
          </a:xfrm>
          <a:prstGeom prst="rect">
            <a:avLst/>
          </a:prstGeom>
        </p:spPr>
      </p:pic>
      <p:sp>
        <p:nvSpPr>
          <p:cNvPr id="2" name="Title 1">
            <a:extLst>
              <a:ext uri="{FF2B5EF4-FFF2-40B4-BE49-F238E27FC236}">
                <a16:creationId xmlns:a16="http://schemas.microsoft.com/office/drawing/2014/main" id="{54AA566B-8D0A-4E5B-8A4C-8B111D9B9AC8}"/>
              </a:ext>
            </a:extLst>
          </p:cNvPr>
          <p:cNvSpPr>
            <a:spLocks noGrp="1"/>
          </p:cNvSpPr>
          <p:nvPr>
            <p:ph type="title"/>
          </p:nvPr>
        </p:nvSpPr>
        <p:spPr/>
        <p:txBody>
          <a:bodyPr/>
          <a:lstStyle/>
          <a:p>
            <a:r>
              <a:rPr lang="en-US"/>
              <a:t>When You Need Liquidity</a:t>
            </a:r>
            <a:endParaRPr lang="en-US" dirty="0"/>
          </a:p>
        </p:txBody>
      </p:sp>
      <p:sp>
        <p:nvSpPr>
          <p:cNvPr id="3" name="Content Placeholder 2">
            <a:extLst>
              <a:ext uri="{FF2B5EF4-FFF2-40B4-BE49-F238E27FC236}">
                <a16:creationId xmlns:a16="http://schemas.microsoft.com/office/drawing/2014/main" id="{281DD863-BC0E-492E-8457-0D10E0027107}"/>
              </a:ext>
            </a:extLst>
          </p:cNvPr>
          <p:cNvSpPr>
            <a:spLocks noGrp="1"/>
          </p:cNvSpPr>
          <p:nvPr>
            <p:ph idx="1"/>
          </p:nvPr>
        </p:nvSpPr>
        <p:spPr/>
        <p:txBody>
          <a:bodyPr>
            <a:normAutofit/>
          </a:bodyPr>
          <a:lstStyle/>
          <a:p>
            <a:r>
              <a:rPr lang="en-US" sz="2400" dirty="0"/>
              <a:t>Periodically you need to tap into your brokerage accounts for funds, e.g., because you need equity for a house purchase.  </a:t>
            </a:r>
          </a:p>
          <a:p>
            <a:r>
              <a:rPr lang="en-US" sz="2400" dirty="0"/>
              <a:t>If so, you should identify a collection of securities in your brokerage account to sell that collectively have no net capital gain.  </a:t>
            </a:r>
          </a:p>
          <a:p>
            <a:endParaRPr lang="en-US" sz="2400" dirty="0"/>
          </a:p>
        </p:txBody>
      </p:sp>
      <p:pic>
        <p:nvPicPr>
          <p:cNvPr id="6" name="Picture 5" descr="Diagram&#10;&#10;Description automatically generated">
            <a:extLst>
              <a:ext uri="{FF2B5EF4-FFF2-40B4-BE49-F238E27FC236}">
                <a16:creationId xmlns:a16="http://schemas.microsoft.com/office/drawing/2014/main" id="{B4173E53-8370-4270-A7A6-B6B27C1E978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35736" y="146201"/>
            <a:ext cx="1340903" cy="1398870"/>
          </a:xfrm>
          <a:prstGeom prst="rect">
            <a:avLst/>
          </a:prstGeom>
        </p:spPr>
      </p:pic>
    </p:spTree>
    <p:extLst>
      <p:ext uri="{BB962C8B-B14F-4D97-AF65-F5344CB8AC3E}">
        <p14:creationId xmlns:p14="http://schemas.microsoft.com/office/powerpoint/2010/main" val="10666237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picture containing text&#10;&#10;Description automatically generated">
            <a:extLst>
              <a:ext uri="{FF2B5EF4-FFF2-40B4-BE49-F238E27FC236}">
                <a16:creationId xmlns:a16="http://schemas.microsoft.com/office/drawing/2014/main" id="{23ED6E88-E555-4842-826B-F1516460AED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13680" y="2141537"/>
            <a:ext cx="2773735" cy="4351338"/>
          </a:xfrm>
          <a:prstGeom prst="rect">
            <a:avLst/>
          </a:prstGeom>
        </p:spPr>
      </p:pic>
      <p:sp>
        <p:nvSpPr>
          <p:cNvPr id="2" name="Title 1">
            <a:extLst>
              <a:ext uri="{FF2B5EF4-FFF2-40B4-BE49-F238E27FC236}">
                <a16:creationId xmlns:a16="http://schemas.microsoft.com/office/drawing/2014/main" id="{34707645-4ACF-4C54-B320-60F637FC4EA7}"/>
              </a:ext>
            </a:extLst>
          </p:cNvPr>
          <p:cNvSpPr>
            <a:spLocks noGrp="1"/>
          </p:cNvSpPr>
          <p:nvPr>
            <p:ph type="title"/>
          </p:nvPr>
        </p:nvSpPr>
        <p:spPr/>
        <p:txBody>
          <a:bodyPr/>
          <a:lstStyle/>
          <a:p>
            <a:r>
              <a:rPr lang="en-US" dirty="0"/>
              <a:t>Stock Donations</a:t>
            </a:r>
          </a:p>
        </p:txBody>
      </p:sp>
      <p:sp>
        <p:nvSpPr>
          <p:cNvPr id="3" name="Content Placeholder 2">
            <a:extLst>
              <a:ext uri="{FF2B5EF4-FFF2-40B4-BE49-F238E27FC236}">
                <a16:creationId xmlns:a16="http://schemas.microsoft.com/office/drawing/2014/main" id="{CB3E1ECD-0D4D-484D-8F43-A85146D70166}"/>
              </a:ext>
            </a:extLst>
          </p:cNvPr>
          <p:cNvSpPr>
            <a:spLocks noGrp="1"/>
          </p:cNvSpPr>
          <p:nvPr>
            <p:ph idx="1"/>
          </p:nvPr>
        </p:nvSpPr>
        <p:spPr/>
        <p:txBody>
          <a:bodyPr>
            <a:noAutofit/>
          </a:bodyPr>
          <a:lstStyle/>
          <a:p>
            <a:r>
              <a:rPr lang="en-US" sz="2400" dirty="0"/>
              <a:t>Donating stock with capital appreciation is generally more tax efficient than donating cash.</a:t>
            </a:r>
          </a:p>
          <a:p>
            <a:r>
              <a:rPr lang="en-US" sz="2400" dirty="0"/>
              <a:t>Example – donate $10,000 to </a:t>
            </a:r>
            <a:r>
              <a:rPr lang="en-US" sz="2400" i="1" dirty="0"/>
              <a:t>Doctors Without Borders</a:t>
            </a:r>
            <a:endParaRPr lang="en-US" sz="2400" dirty="0"/>
          </a:p>
          <a:p>
            <a:pPr lvl="1"/>
            <a:r>
              <a:rPr lang="en-US" sz="2000" dirty="0"/>
              <a:t>A cash donation will cost you, well, $10,000.  (And you can claim a tax deduction afterward.)</a:t>
            </a:r>
          </a:p>
          <a:p>
            <a:pPr lvl="1"/>
            <a:r>
              <a:rPr lang="en-US" sz="2000" dirty="0"/>
              <a:t>Donating stock worth $10,000 that you bought for $6,000 will effectively cost you less than $10,000.  Why?  Because the stock has an imbedded tax liability on the $4,000 capital gain.</a:t>
            </a:r>
          </a:p>
          <a:p>
            <a:pPr lvl="1"/>
            <a:endParaRPr lang="en-US" dirty="0"/>
          </a:p>
        </p:txBody>
      </p:sp>
      <p:pic>
        <p:nvPicPr>
          <p:cNvPr id="10" name="Picture 9" descr="Diagram&#10;&#10;Description automatically generated">
            <a:extLst>
              <a:ext uri="{FF2B5EF4-FFF2-40B4-BE49-F238E27FC236}">
                <a16:creationId xmlns:a16="http://schemas.microsoft.com/office/drawing/2014/main" id="{1F9FBC50-A344-476A-92E1-36C01718DD8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35736" y="146201"/>
            <a:ext cx="1340903" cy="1398870"/>
          </a:xfrm>
          <a:prstGeom prst="rect">
            <a:avLst/>
          </a:prstGeom>
        </p:spPr>
      </p:pic>
      <p:sp>
        <p:nvSpPr>
          <p:cNvPr id="4" name="Rectangle 3">
            <a:extLst>
              <a:ext uri="{FF2B5EF4-FFF2-40B4-BE49-F238E27FC236}">
                <a16:creationId xmlns:a16="http://schemas.microsoft.com/office/drawing/2014/main" id="{AA393B10-EE14-C645-B16C-15280C3264A5}"/>
              </a:ext>
            </a:extLst>
          </p:cNvPr>
          <p:cNvSpPr/>
          <p:nvPr/>
        </p:nvSpPr>
        <p:spPr>
          <a:xfrm>
            <a:off x="1522501" y="5092467"/>
            <a:ext cx="6096000" cy="923330"/>
          </a:xfrm>
          <a:prstGeom prst="rect">
            <a:avLst/>
          </a:prstGeom>
        </p:spPr>
        <p:txBody>
          <a:bodyPr>
            <a:spAutoFit/>
          </a:bodyPr>
          <a:lstStyle/>
          <a:p>
            <a:r>
              <a:rPr lang="en-US" u="sng" dirty="0"/>
              <a:t>Caveat</a:t>
            </a:r>
            <a:r>
              <a:rPr lang="en-US" dirty="0"/>
              <a:t>: If the stock is held for more than a year, you can claim a tax deduction of $10,000.  But, if the stock was held for less than a year, you can only claim a deduction of $6,000.</a:t>
            </a:r>
          </a:p>
        </p:txBody>
      </p:sp>
    </p:spTree>
    <p:extLst>
      <p:ext uri="{BB962C8B-B14F-4D97-AF65-F5344CB8AC3E}">
        <p14:creationId xmlns:p14="http://schemas.microsoft.com/office/powerpoint/2010/main" val="23818558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text&#10;&#10;Description automatically generated">
            <a:extLst>
              <a:ext uri="{FF2B5EF4-FFF2-40B4-BE49-F238E27FC236}">
                <a16:creationId xmlns:a16="http://schemas.microsoft.com/office/drawing/2014/main" id="{F11D6405-A47F-478C-B14E-8D401BE4EFD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56001" y="1763411"/>
            <a:ext cx="4335999" cy="4948388"/>
          </a:xfrm>
          <a:prstGeom prst="rect">
            <a:avLst/>
          </a:prstGeom>
        </p:spPr>
      </p:pic>
      <p:sp>
        <p:nvSpPr>
          <p:cNvPr id="2" name="Title 1">
            <a:extLst>
              <a:ext uri="{FF2B5EF4-FFF2-40B4-BE49-F238E27FC236}">
                <a16:creationId xmlns:a16="http://schemas.microsoft.com/office/drawing/2014/main" id="{4F6E7022-1958-4C1B-A998-9AC386DF65C0}"/>
              </a:ext>
            </a:extLst>
          </p:cNvPr>
          <p:cNvSpPr>
            <a:spLocks noGrp="1"/>
          </p:cNvSpPr>
          <p:nvPr>
            <p:ph type="title"/>
          </p:nvPr>
        </p:nvSpPr>
        <p:spPr/>
        <p:txBody>
          <a:bodyPr/>
          <a:lstStyle/>
          <a:p>
            <a:r>
              <a:rPr lang="en-US" dirty="0"/>
              <a:t>Stock Gifts</a:t>
            </a:r>
          </a:p>
        </p:txBody>
      </p:sp>
      <p:sp>
        <p:nvSpPr>
          <p:cNvPr id="3" name="Content Placeholder 2">
            <a:extLst>
              <a:ext uri="{FF2B5EF4-FFF2-40B4-BE49-F238E27FC236}">
                <a16:creationId xmlns:a16="http://schemas.microsoft.com/office/drawing/2014/main" id="{33EDE0E6-1FDE-4E7B-894C-E501C7139B89}"/>
              </a:ext>
            </a:extLst>
          </p:cNvPr>
          <p:cNvSpPr>
            <a:spLocks noGrp="1"/>
          </p:cNvSpPr>
          <p:nvPr>
            <p:ph idx="1"/>
          </p:nvPr>
        </p:nvSpPr>
        <p:spPr/>
        <p:txBody>
          <a:bodyPr>
            <a:normAutofit/>
          </a:bodyPr>
          <a:lstStyle/>
          <a:p>
            <a:r>
              <a:rPr lang="en-US" sz="2400" dirty="0"/>
              <a:t>You may gift stocks to other individuals.  </a:t>
            </a:r>
          </a:p>
          <a:p>
            <a:r>
              <a:rPr lang="en-US" sz="2400" dirty="0"/>
              <a:t>The recipient takes over both</a:t>
            </a:r>
          </a:p>
          <a:p>
            <a:pPr lvl="1"/>
            <a:r>
              <a:rPr lang="en-US" sz="2200" dirty="0"/>
              <a:t>the holding period and </a:t>
            </a:r>
          </a:p>
          <a:p>
            <a:pPr lvl="1"/>
            <a:r>
              <a:rPr lang="en-US" sz="2200" dirty="0"/>
              <a:t>the responsibility for paying capital gains taxes on the gain when (s)he sells the stock.</a:t>
            </a:r>
          </a:p>
          <a:p>
            <a:r>
              <a:rPr lang="en-US" sz="2400" dirty="0"/>
              <a:t>Gifting stock reduces the total tax bill across the giver and the recipient if </a:t>
            </a:r>
          </a:p>
          <a:p>
            <a:pPr lvl="1"/>
            <a:r>
              <a:rPr lang="en-US" sz="2200" dirty="0"/>
              <a:t>the stock has accumulated capital gains at the time of gifting, </a:t>
            </a:r>
            <a:r>
              <a:rPr lang="en-US" sz="2200" i="1" dirty="0"/>
              <a:t>and</a:t>
            </a:r>
            <a:r>
              <a:rPr lang="en-US" sz="2200" dirty="0"/>
              <a:t> </a:t>
            </a:r>
          </a:p>
          <a:p>
            <a:pPr lvl="1"/>
            <a:r>
              <a:rPr lang="en-US" sz="2200" dirty="0"/>
              <a:t>the recipient faces a lower tax rate on capital gains than the giver.</a:t>
            </a:r>
          </a:p>
        </p:txBody>
      </p:sp>
      <p:pic>
        <p:nvPicPr>
          <p:cNvPr id="6" name="Picture 5" descr="Diagram&#10;&#10;Description automatically generated">
            <a:extLst>
              <a:ext uri="{FF2B5EF4-FFF2-40B4-BE49-F238E27FC236}">
                <a16:creationId xmlns:a16="http://schemas.microsoft.com/office/drawing/2014/main" id="{3B9B3140-1EEE-4C05-904B-4425BD2081F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35736" y="146201"/>
            <a:ext cx="1340903" cy="1398870"/>
          </a:xfrm>
          <a:prstGeom prst="rect">
            <a:avLst/>
          </a:prstGeom>
        </p:spPr>
      </p:pic>
    </p:spTree>
    <p:extLst>
      <p:ext uri="{BB962C8B-B14F-4D97-AF65-F5344CB8AC3E}">
        <p14:creationId xmlns:p14="http://schemas.microsoft.com/office/powerpoint/2010/main" val="5645049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Text&#10;&#10;Description automatically generated">
            <a:extLst>
              <a:ext uri="{FF2B5EF4-FFF2-40B4-BE49-F238E27FC236}">
                <a16:creationId xmlns:a16="http://schemas.microsoft.com/office/drawing/2014/main" id="{309F9FBC-125E-4130-B9B1-B21DE079F3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69008" y="2147859"/>
            <a:ext cx="6522992" cy="4029104"/>
          </a:xfrm>
          <a:prstGeom prst="rect">
            <a:avLst/>
          </a:prstGeom>
        </p:spPr>
      </p:pic>
      <p:sp>
        <p:nvSpPr>
          <p:cNvPr id="2" name="Title 1">
            <a:extLst>
              <a:ext uri="{FF2B5EF4-FFF2-40B4-BE49-F238E27FC236}">
                <a16:creationId xmlns:a16="http://schemas.microsoft.com/office/drawing/2014/main" id="{93587DB5-EBC4-4652-ABAA-C9365FE48C75}"/>
              </a:ext>
            </a:extLst>
          </p:cNvPr>
          <p:cNvSpPr>
            <a:spLocks noGrp="1"/>
          </p:cNvSpPr>
          <p:nvPr>
            <p:ph type="title"/>
          </p:nvPr>
        </p:nvSpPr>
        <p:spPr/>
        <p:txBody>
          <a:bodyPr/>
          <a:lstStyle/>
          <a:p>
            <a:r>
              <a:rPr lang="en-US" dirty="0"/>
              <a:t>Bequest Stock to Your Heirs</a:t>
            </a:r>
          </a:p>
        </p:txBody>
      </p:sp>
      <p:sp>
        <p:nvSpPr>
          <p:cNvPr id="3" name="Content Placeholder 2">
            <a:extLst>
              <a:ext uri="{FF2B5EF4-FFF2-40B4-BE49-F238E27FC236}">
                <a16:creationId xmlns:a16="http://schemas.microsoft.com/office/drawing/2014/main" id="{8CBA5495-7EE6-42EC-B0A6-59D879BCA4BF}"/>
              </a:ext>
            </a:extLst>
          </p:cNvPr>
          <p:cNvSpPr>
            <a:spLocks noGrp="1"/>
          </p:cNvSpPr>
          <p:nvPr>
            <p:ph idx="1"/>
          </p:nvPr>
        </p:nvSpPr>
        <p:spPr>
          <a:xfrm>
            <a:off x="838200" y="1825624"/>
            <a:ext cx="4593336" cy="4566031"/>
          </a:xfrm>
        </p:spPr>
        <p:txBody>
          <a:bodyPr>
            <a:normAutofit/>
          </a:bodyPr>
          <a:lstStyle/>
          <a:p>
            <a:r>
              <a:rPr lang="en-US" sz="2400" dirty="0"/>
              <a:t>When someone inherits stocks (or other investments), the basis is reset to equal the market value upon the original owner’s death.</a:t>
            </a:r>
          </a:p>
          <a:p>
            <a:r>
              <a:rPr lang="en-US" sz="2400" dirty="0"/>
              <a:t>The stepped-up basis effectively wipes out the capital gains, and you can sell the stocks immediately without having to pay any capital gains taxes. </a:t>
            </a:r>
          </a:p>
          <a:p>
            <a:endParaRPr lang="en-US" sz="2400" dirty="0"/>
          </a:p>
        </p:txBody>
      </p:sp>
      <p:pic>
        <p:nvPicPr>
          <p:cNvPr id="6" name="Picture 5" descr="Diagram&#10;&#10;Description automatically generated">
            <a:extLst>
              <a:ext uri="{FF2B5EF4-FFF2-40B4-BE49-F238E27FC236}">
                <a16:creationId xmlns:a16="http://schemas.microsoft.com/office/drawing/2014/main" id="{7DF1C672-2368-4ADF-BD5F-7436A90740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35736" y="146201"/>
            <a:ext cx="1340903" cy="1398870"/>
          </a:xfrm>
          <a:prstGeom prst="rect">
            <a:avLst/>
          </a:prstGeom>
        </p:spPr>
      </p:pic>
    </p:spTree>
    <p:extLst>
      <p:ext uri="{BB962C8B-B14F-4D97-AF65-F5344CB8AC3E}">
        <p14:creationId xmlns:p14="http://schemas.microsoft.com/office/powerpoint/2010/main" val="20630931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Engineering drawing&#10;&#10;Description automatically generated with medium confidence">
            <a:extLst>
              <a:ext uri="{FF2B5EF4-FFF2-40B4-BE49-F238E27FC236}">
                <a16:creationId xmlns:a16="http://schemas.microsoft.com/office/drawing/2014/main" id="{05E73622-A9B4-4537-9E26-7C7202E819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47572" y="1266980"/>
            <a:ext cx="4899102" cy="5591020"/>
          </a:xfrm>
          <a:prstGeom prst="rect">
            <a:avLst/>
          </a:prstGeom>
        </p:spPr>
      </p:pic>
      <p:sp>
        <p:nvSpPr>
          <p:cNvPr id="2" name="Title 1">
            <a:extLst>
              <a:ext uri="{FF2B5EF4-FFF2-40B4-BE49-F238E27FC236}">
                <a16:creationId xmlns:a16="http://schemas.microsoft.com/office/drawing/2014/main" id="{9B385E20-CA04-4CE4-B5B8-12054A789E16}"/>
              </a:ext>
            </a:extLst>
          </p:cNvPr>
          <p:cNvSpPr>
            <a:spLocks noGrp="1"/>
          </p:cNvSpPr>
          <p:nvPr>
            <p:ph type="title"/>
          </p:nvPr>
        </p:nvSpPr>
        <p:spPr/>
        <p:txBody>
          <a:bodyPr/>
          <a:lstStyle/>
          <a:p>
            <a:r>
              <a:rPr lang="en-US" dirty="0"/>
              <a:t>Hold a Portfolio of Individual Securities</a:t>
            </a:r>
          </a:p>
        </p:txBody>
      </p:sp>
      <p:sp>
        <p:nvSpPr>
          <p:cNvPr id="3" name="Content Placeholder 2">
            <a:extLst>
              <a:ext uri="{FF2B5EF4-FFF2-40B4-BE49-F238E27FC236}">
                <a16:creationId xmlns:a16="http://schemas.microsoft.com/office/drawing/2014/main" id="{0D917BF2-AB06-4598-8017-D52DBC439EF3}"/>
              </a:ext>
            </a:extLst>
          </p:cNvPr>
          <p:cNvSpPr>
            <a:spLocks noGrp="1"/>
          </p:cNvSpPr>
          <p:nvPr>
            <p:ph idx="1"/>
          </p:nvPr>
        </p:nvSpPr>
        <p:spPr>
          <a:xfrm>
            <a:off x="838200" y="1825625"/>
            <a:ext cx="5919439" cy="4667250"/>
          </a:xfrm>
        </p:spPr>
        <p:txBody>
          <a:bodyPr>
            <a:noAutofit/>
          </a:bodyPr>
          <a:lstStyle/>
          <a:p>
            <a:r>
              <a:rPr lang="en-US" sz="2400" dirty="0"/>
              <a:t>There are tax advantages to holding individual securities rather than a fund that holds the individual securities. </a:t>
            </a:r>
          </a:p>
          <a:p>
            <a:r>
              <a:rPr lang="en-US" sz="2400" dirty="0"/>
              <a:t>The </a:t>
            </a:r>
            <a:r>
              <a:rPr lang="en-US" sz="2400" u="sng" dirty="0"/>
              <a:t>variation</a:t>
            </a:r>
            <a:r>
              <a:rPr lang="en-US" sz="2400" dirty="0"/>
              <a:t> in return across individual securities makes it easier to pursue the tax strategies discussed earlier, e.g., loss harvesting.  </a:t>
            </a:r>
          </a:p>
          <a:p>
            <a:pPr lvl="1"/>
            <a:endParaRPr lang="en-US" dirty="0"/>
          </a:p>
          <a:p>
            <a:pPr marL="0" indent="0">
              <a:buNone/>
            </a:pPr>
            <a:endParaRPr lang="en-US" sz="2400" dirty="0"/>
          </a:p>
        </p:txBody>
      </p:sp>
      <p:pic>
        <p:nvPicPr>
          <p:cNvPr id="6" name="Picture 5" descr="Diagram&#10;&#10;Description automatically generated">
            <a:extLst>
              <a:ext uri="{FF2B5EF4-FFF2-40B4-BE49-F238E27FC236}">
                <a16:creationId xmlns:a16="http://schemas.microsoft.com/office/drawing/2014/main" id="{F1E717D3-D4B1-44CC-94BE-26D1CC453A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35736" y="146201"/>
            <a:ext cx="1340903" cy="1398870"/>
          </a:xfrm>
          <a:prstGeom prst="rect">
            <a:avLst/>
          </a:prstGeom>
        </p:spPr>
      </p:pic>
    </p:spTree>
    <p:extLst>
      <p:ext uri="{BB962C8B-B14F-4D97-AF65-F5344CB8AC3E}">
        <p14:creationId xmlns:p14="http://schemas.microsoft.com/office/powerpoint/2010/main" val="17759356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39327A-D78A-4F01-8E95-B3393FD80028}"/>
              </a:ext>
            </a:extLst>
          </p:cNvPr>
          <p:cNvSpPr>
            <a:spLocks noGrp="1"/>
          </p:cNvSpPr>
          <p:nvPr>
            <p:ph type="title"/>
          </p:nvPr>
        </p:nvSpPr>
        <p:spPr/>
        <p:txBody>
          <a:bodyPr/>
          <a:lstStyle/>
          <a:p>
            <a:r>
              <a:rPr lang="en-US" dirty="0"/>
              <a:t>Summary: Treatment of Capital Gains/Losses</a:t>
            </a:r>
          </a:p>
        </p:txBody>
      </p:sp>
      <p:cxnSp>
        <p:nvCxnSpPr>
          <p:cNvPr id="5" name="Straight Connector 4">
            <a:extLst>
              <a:ext uri="{FF2B5EF4-FFF2-40B4-BE49-F238E27FC236}">
                <a16:creationId xmlns:a16="http://schemas.microsoft.com/office/drawing/2014/main" id="{7E5BB500-0D11-EBFF-9017-328A3D553F58}"/>
              </a:ext>
            </a:extLst>
          </p:cNvPr>
          <p:cNvCxnSpPr>
            <a:cxnSpLocks/>
          </p:cNvCxnSpPr>
          <p:nvPr/>
        </p:nvCxnSpPr>
        <p:spPr>
          <a:xfrm flipV="1">
            <a:off x="485354" y="3210160"/>
            <a:ext cx="617677" cy="94515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12E4ECA0-5E13-6B16-3790-EB90BE5B29A7}"/>
              </a:ext>
            </a:extLst>
          </p:cNvPr>
          <p:cNvCxnSpPr>
            <a:cxnSpLocks/>
          </p:cNvCxnSpPr>
          <p:nvPr/>
        </p:nvCxnSpPr>
        <p:spPr>
          <a:xfrm>
            <a:off x="494270" y="4155311"/>
            <a:ext cx="608761" cy="99159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14646989-77B9-7ED3-352C-C96A694098AC}"/>
              </a:ext>
            </a:extLst>
          </p:cNvPr>
          <p:cNvSpPr txBox="1"/>
          <p:nvPr/>
        </p:nvSpPr>
        <p:spPr>
          <a:xfrm>
            <a:off x="1206370" y="2979194"/>
            <a:ext cx="1299463" cy="369332"/>
          </a:xfrm>
          <a:prstGeom prst="rect">
            <a:avLst/>
          </a:prstGeom>
          <a:noFill/>
        </p:spPr>
        <p:txBody>
          <a:bodyPr wrap="square" rtlCol="0">
            <a:spAutoFit/>
          </a:bodyPr>
          <a:lstStyle/>
          <a:p>
            <a:r>
              <a:rPr lang="en-US" dirty="0"/>
              <a:t>Capital gain</a:t>
            </a:r>
          </a:p>
        </p:txBody>
      </p:sp>
      <p:sp>
        <p:nvSpPr>
          <p:cNvPr id="17" name="TextBox 16">
            <a:extLst>
              <a:ext uri="{FF2B5EF4-FFF2-40B4-BE49-F238E27FC236}">
                <a16:creationId xmlns:a16="http://schemas.microsoft.com/office/drawing/2014/main" id="{DBEA06BA-5CAD-37D4-ED63-B203EBF859B1}"/>
              </a:ext>
            </a:extLst>
          </p:cNvPr>
          <p:cNvSpPr txBox="1"/>
          <p:nvPr/>
        </p:nvSpPr>
        <p:spPr>
          <a:xfrm>
            <a:off x="1167155" y="5023976"/>
            <a:ext cx="1299463" cy="369332"/>
          </a:xfrm>
          <a:prstGeom prst="rect">
            <a:avLst/>
          </a:prstGeom>
          <a:noFill/>
        </p:spPr>
        <p:txBody>
          <a:bodyPr wrap="square" rtlCol="0">
            <a:spAutoFit/>
          </a:bodyPr>
          <a:lstStyle/>
          <a:p>
            <a:r>
              <a:rPr lang="en-US" dirty="0"/>
              <a:t>Capital loss</a:t>
            </a:r>
          </a:p>
        </p:txBody>
      </p:sp>
      <p:cxnSp>
        <p:nvCxnSpPr>
          <p:cNvPr id="20" name="Straight Connector 19">
            <a:extLst>
              <a:ext uri="{FF2B5EF4-FFF2-40B4-BE49-F238E27FC236}">
                <a16:creationId xmlns:a16="http://schemas.microsoft.com/office/drawing/2014/main" id="{425AF989-6A2C-1289-8A52-DB372FEE1E2C}"/>
              </a:ext>
            </a:extLst>
          </p:cNvPr>
          <p:cNvCxnSpPr>
            <a:cxnSpLocks/>
          </p:cNvCxnSpPr>
          <p:nvPr/>
        </p:nvCxnSpPr>
        <p:spPr>
          <a:xfrm flipV="1">
            <a:off x="2639750" y="2732497"/>
            <a:ext cx="1425307" cy="43136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E98FCF49-C334-5922-BF2D-F28F1F819BF4}"/>
              </a:ext>
            </a:extLst>
          </p:cNvPr>
          <p:cNvCxnSpPr>
            <a:cxnSpLocks/>
          </p:cNvCxnSpPr>
          <p:nvPr/>
        </p:nvCxnSpPr>
        <p:spPr>
          <a:xfrm>
            <a:off x="2639750" y="3163860"/>
            <a:ext cx="1425307" cy="30504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CE044330-2350-4094-4D2B-23C5D90E677B}"/>
              </a:ext>
            </a:extLst>
          </p:cNvPr>
          <p:cNvSpPr txBox="1"/>
          <p:nvPr/>
        </p:nvSpPr>
        <p:spPr>
          <a:xfrm>
            <a:off x="3004708" y="2535398"/>
            <a:ext cx="1299463" cy="369332"/>
          </a:xfrm>
          <a:prstGeom prst="rect">
            <a:avLst/>
          </a:prstGeom>
          <a:noFill/>
        </p:spPr>
        <p:txBody>
          <a:bodyPr wrap="square" rtlCol="0">
            <a:spAutoFit/>
          </a:bodyPr>
          <a:lstStyle/>
          <a:p>
            <a:r>
              <a:rPr lang="en-US" dirty="0"/>
              <a:t>Gift</a:t>
            </a:r>
          </a:p>
        </p:txBody>
      </p:sp>
      <p:sp>
        <p:nvSpPr>
          <p:cNvPr id="24" name="TextBox 23">
            <a:extLst>
              <a:ext uri="{FF2B5EF4-FFF2-40B4-BE49-F238E27FC236}">
                <a16:creationId xmlns:a16="http://schemas.microsoft.com/office/drawing/2014/main" id="{78C08E77-EB55-AB59-29A9-26714F6F4F09}"/>
              </a:ext>
            </a:extLst>
          </p:cNvPr>
          <p:cNvSpPr txBox="1"/>
          <p:nvPr/>
        </p:nvSpPr>
        <p:spPr>
          <a:xfrm>
            <a:off x="2854588" y="3403562"/>
            <a:ext cx="1299463" cy="369332"/>
          </a:xfrm>
          <a:prstGeom prst="rect">
            <a:avLst/>
          </a:prstGeom>
          <a:noFill/>
        </p:spPr>
        <p:txBody>
          <a:bodyPr wrap="square" rtlCol="0">
            <a:spAutoFit/>
          </a:bodyPr>
          <a:lstStyle/>
          <a:p>
            <a:r>
              <a:rPr lang="en-US" dirty="0"/>
              <a:t>Inheritance</a:t>
            </a:r>
          </a:p>
        </p:txBody>
      </p:sp>
      <p:sp>
        <p:nvSpPr>
          <p:cNvPr id="27" name="TextBox 26">
            <a:extLst>
              <a:ext uri="{FF2B5EF4-FFF2-40B4-BE49-F238E27FC236}">
                <a16:creationId xmlns:a16="http://schemas.microsoft.com/office/drawing/2014/main" id="{25D306C0-B8B2-B915-FE58-20B0F7C83CA8}"/>
              </a:ext>
            </a:extLst>
          </p:cNvPr>
          <p:cNvSpPr txBox="1"/>
          <p:nvPr/>
        </p:nvSpPr>
        <p:spPr>
          <a:xfrm>
            <a:off x="4207689" y="2527500"/>
            <a:ext cx="2668034" cy="369332"/>
          </a:xfrm>
          <a:prstGeom prst="rect">
            <a:avLst/>
          </a:prstGeom>
          <a:noFill/>
        </p:spPr>
        <p:txBody>
          <a:bodyPr wrap="square" rtlCol="0">
            <a:spAutoFit/>
          </a:bodyPr>
          <a:lstStyle/>
          <a:p>
            <a:r>
              <a:rPr lang="en-US" dirty="0"/>
              <a:t>Capital gain is passed on</a:t>
            </a:r>
          </a:p>
        </p:txBody>
      </p:sp>
      <p:sp>
        <p:nvSpPr>
          <p:cNvPr id="28" name="TextBox 27">
            <a:extLst>
              <a:ext uri="{FF2B5EF4-FFF2-40B4-BE49-F238E27FC236}">
                <a16:creationId xmlns:a16="http://schemas.microsoft.com/office/drawing/2014/main" id="{FAE639AE-2F8A-274F-A9DD-963365ED9EBE}"/>
              </a:ext>
            </a:extLst>
          </p:cNvPr>
          <p:cNvSpPr txBox="1"/>
          <p:nvPr/>
        </p:nvSpPr>
        <p:spPr>
          <a:xfrm>
            <a:off x="4207688" y="3257745"/>
            <a:ext cx="4450183" cy="369332"/>
          </a:xfrm>
          <a:prstGeom prst="rect">
            <a:avLst/>
          </a:prstGeom>
          <a:noFill/>
        </p:spPr>
        <p:txBody>
          <a:bodyPr wrap="square" rtlCol="0">
            <a:spAutoFit/>
          </a:bodyPr>
          <a:lstStyle/>
          <a:p>
            <a:r>
              <a:rPr lang="en-US" dirty="0"/>
              <a:t>Capital gain is wiped out (step-up in basis)</a:t>
            </a:r>
          </a:p>
        </p:txBody>
      </p:sp>
      <p:sp>
        <p:nvSpPr>
          <p:cNvPr id="35" name="TextBox 34">
            <a:extLst>
              <a:ext uri="{FF2B5EF4-FFF2-40B4-BE49-F238E27FC236}">
                <a16:creationId xmlns:a16="http://schemas.microsoft.com/office/drawing/2014/main" id="{896F6E4E-26AD-15D6-52B8-D3C354FDC27F}"/>
              </a:ext>
            </a:extLst>
          </p:cNvPr>
          <p:cNvSpPr txBox="1"/>
          <p:nvPr/>
        </p:nvSpPr>
        <p:spPr>
          <a:xfrm>
            <a:off x="4195487" y="4525079"/>
            <a:ext cx="4897307" cy="369332"/>
          </a:xfrm>
          <a:prstGeom prst="rect">
            <a:avLst/>
          </a:prstGeom>
          <a:noFill/>
        </p:spPr>
        <p:txBody>
          <a:bodyPr wrap="square" rtlCol="0">
            <a:spAutoFit/>
          </a:bodyPr>
          <a:lstStyle/>
          <a:p>
            <a:r>
              <a:rPr lang="en-US" dirty="0"/>
              <a:t>Capital loss is </a:t>
            </a:r>
            <a:r>
              <a:rPr lang="en-US" u="sng" dirty="0"/>
              <a:t>not</a:t>
            </a:r>
            <a:r>
              <a:rPr lang="en-US" dirty="0"/>
              <a:t> passed on</a:t>
            </a:r>
          </a:p>
        </p:txBody>
      </p:sp>
      <p:sp>
        <p:nvSpPr>
          <p:cNvPr id="36" name="TextBox 35">
            <a:extLst>
              <a:ext uri="{FF2B5EF4-FFF2-40B4-BE49-F238E27FC236}">
                <a16:creationId xmlns:a16="http://schemas.microsoft.com/office/drawing/2014/main" id="{FBF8734A-B02E-2FB7-CF29-9BE405EB6482}"/>
              </a:ext>
            </a:extLst>
          </p:cNvPr>
          <p:cNvSpPr txBox="1"/>
          <p:nvPr/>
        </p:nvSpPr>
        <p:spPr>
          <a:xfrm>
            <a:off x="4207687" y="5325667"/>
            <a:ext cx="4450183" cy="369332"/>
          </a:xfrm>
          <a:prstGeom prst="rect">
            <a:avLst/>
          </a:prstGeom>
          <a:noFill/>
        </p:spPr>
        <p:txBody>
          <a:bodyPr wrap="square" rtlCol="0">
            <a:spAutoFit/>
          </a:bodyPr>
          <a:lstStyle/>
          <a:p>
            <a:r>
              <a:rPr lang="en-US" dirty="0"/>
              <a:t>Capital loss is wiped out (step-down in basis)</a:t>
            </a:r>
          </a:p>
        </p:txBody>
      </p:sp>
      <p:pic>
        <p:nvPicPr>
          <p:cNvPr id="39" name="Graphic 38" descr="Angry face outline with solid fill">
            <a:extLst>
              <a:ext uri="{FF2B5EF4-FFF2-40B4-BE49-F238E27FC236}">
                <a16:creationId xmlns:a16="http://schemas.microsoft.com/office/drawing/2014/main" id="{6A6FCF21-6D4B-3101-1D09-01669A06CB3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948552" y="4398166"/>
            <a:ext cx="584590" cy="584590"/>
          </a:xfrm>
          <a:prstGeom prst="rect">
            <a:avLst/>
          </a:prstGeom>
        </p:spPr>
      </p:pic>
      <p:pic>
        <p:nvPicPr>
          <p:cNvPr id="41" name="Graphic 40" descr="Present outline">
            <a:extLst>
              <a:ext uri="{FF2B5EF4-FFF2-40B4-BE49-F238E27FC236}">
                <a16:creationId xmlns:a16="http://schemas.microsoft.com/office/drawing/2014/main" id="{D089CFAC-3F4A-2C46-246B-EC68A4B6E1C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639750" y="2427454"/>
            <a:ext cx="461439" cy="461439"/>
          </a:xfrm>
          <a:prstGeom prst="rect">
            <a:avLst/>
          </a:prstGeom>
        </p:spPr>
      </p:pic>
      <p:pic>
        <p:nvPicPr>
          <p:cNvPr id="7" name="Graphic 6" descr="Gravestone outline">
            <a:extLst>
              <a:ext uri="{FF2B5EF4-FFF2-40B4-BE49-F238E27FC236}">
                <a16:creationId xmlns:a16="http://schemas.microsoft.com/office/drawing/2014/main" id="{286CB946-779F-661E-1173-87AB3B060C48}"/>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2493436" y="3288894"/>
            <a:ext cx="461439" cy="461439"/>
          </a:xfrm>
          <a:prstGeom prst="rect">
            <a:avLst/>
          </a:prstGeom>
        </p:spPr>
      </p:pic>
      <p:cxnSp>
        <p:nvCxnSpPr>
          <p:cNvPr id="18" name="Straight Connector 17">
            <a:extLst>
              <a:ext uri="{FF2B5EF4-FFF2-40B4-BE49-F238E27FC236}">
                <a16:creationId xmlns:a16="http://schemas.microsoft.com/office/drawing/2014/main" id="{A3BE5563-2036-524A-29FD-CCD86C6451B1}"/>
              </a:ext>
            </a:extLst>
          </p:cNvPr>
          <p:cNvCxnSpPr>
            <a:cxnSpLocks/>
          </p:cNvCxnSpPr>
          <p:nvPr/>
        </p:nvCxnSpPr>
        <p:spPr>
          <a:xfrm flipV="1">
            <a:off x="2639750" y="4777279"/>
            <a:ext cx="1425307" cy="43136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01669B4A-D7D4-7C6F-752C-0F7930A7D657}"/>
              </a:ext>
            </a:extLst>
          </p:cNvPr>
          <p:cNvCxnSpPr>
            <a:cxnSpLocks/>
          </p:cNvCxnSpPr>
          <p:nvPr/>
        </p:nvCxnSpPr>
        <p:spPr>
          <a:xfrm>
            <a:off x="2639750" y="5208642"/>
            <a:ext cx="1425307" cy="30504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A3EADE43-0065-37E2-CE0E-FE057C91C204}"/>
              </a:ext>
            </a:extLst>
          </p:cNvPr>
          <p:cNvSpPr txBox="1"/>
          <p:nvPr/>
        </p:nvSpPr>
        <p:spPr>
          <a:xfrm>
            <a:off x="3004708" y="4580180"/>
            <a:ext cx="1299463" cy="369332"/>
          </a:xfrm>
          <a:prstGeom prst="rect">
            <a:avLst/>
          </a:prstGeom>
          <a:noFill/>
        </p:spPr>
        <p:txBody>
          <a:bodyPr wrap="square" rtlCol="0">
            <a:spAutoFit/>
          </a:bodyPr>
          <a:lstStyle/>
          <a:p>
            <a:r>
              <a:rPr lang="en-US" dirty="0"/>
              <a:t>Gift</a:t>
            </a:r>
          </a:p>
        </p:txBody>
      </p:sp>
      <p:sp>
        <p:nvSpPr>
          <p:cNvPr id="25" name="TextBox 24">
            <a:extLst>
              <a:ext uri="{FF2B5EF4-FFF2-40B4-BE49-F238E27FC236}">
                <a16:creationId xmlns:a16="http://schemas.microsoft.com/office/drawing/2014/main" id="{AE24EEF7-3F8B-355A-8ED6-1747212AFBEF}"/>
              </a:ext>
            </a:extLst>
          </p:cNvPr>
          <p:cNvSpPr txBox="1"/>
          <p:nvPr/>
        </p:nvSpPr>
        <p:spPr>
          <a:xfrm>
            <a:off x="2854588" y="5448344"/>
            <a:ext cx="1299463" cy="369332"/>
          </a:xfrm>
          <a:prstGeom prst="rect">
            <a:avLst/>
          </a:prstGeom>
          <a:noFill/>
        </p:spPr>
        <p:txBody>
          <a:bodyPr wrap="square" rtlCol="0">
            <a:spAutoFit/>
          </a:bodyPr>
          <a:lstStyle/>
          <a:p>
            <a:r>
              <a:rPr lang="en-US" dirty="0"/>
              <a:t>Inheritance</a:t>
            </a:r>
          </a:p>
        </p:txBody>
      </p:sp>
      <p:pic>
        <p:nvPicPr>
          <p:cNvPr id="26" name="Graphic 25" descr="Present outline">
            <a:extLst>
              <a:ext uri="{FF2B5EF4-FFF2-40B4-BE49-F238E27FC236}">
                <a16:creationId xmlns:a16="http://schemas.microsoft.com/office/drawing/2014/main" id="{058404C2-A4DA-D561-64EC-AD83729CF83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639750" y="4472236"/>
            <a:ext cx="461439" cy="461439"/>
          </a:xfrm>
          <a:prstGeom prst="rect">
            <a:avLst/>
          </a:prstGeom>
        </p:spPr>
      </p:pic>
      <p:pic>
        <p:nvPicPr>
          <p:cNvPr id="29" name="Graphic 28" descr="Gravestone outline">
            <a:extLst>
              <a:ext uri="{FF2B5EF4-FFF2-40B4-BE49-F238E27FC236}">
                <a16:creationId xmlns:a16="http://schemas.microsoft.com/office/drawing/2014/main" id="{6E6F550A-0E7D-FDC7-23C0-B27A97CCD5B7}"/>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2493436" y="5333676"/>
            <a:ext cx="461439" cy="461439"/>
          </a:xfrm>
          <a:prstGeom prst="rect">
            <a:avLst/>
          </a:prstGeom>
        </p:spPr>
      </p:pic>
      <p:sp>
        <p:nvSpPr>
          <p:cNvPr id="37" name="TextBox 36">
            <a:extLst>
              <a:ext uri="{FF2B5EF4-FFF2-40B4-BE49-F238E27FC236}">
                <a16:creationId xmlns:a16="http://schemas.microsoft.com/office/drawing/2014/main" id="{E31BCD1C-197D-8E99-1967-0A7BDB887A83}"/>
              </a:ext>
            </a:extLst>
          </p:cNvPr>
          <p:cNvSpPr txBox="1"/>
          <p:nvPr/>
        </p:nvSpPr>
        <p:spPr>
          <a:xfrm>
            <a:off x="9974068" y="4641065"/>
            <a:ext cx="1899843" cy="923330"/>
          </a:xfrm>
          <a:prstGeom prst="rect">
            <a:avLst/>
          </a:prstGeom>
          <a:noFill/>
        </p:spPr>
        <p:txBody>
          <a:bodyPr wrap="square" rtlCol="0">
            <a:spAutoFit/>
          </a:bodyPr>
          <a:lstStyle/>
          <a:p>
            <a:r>
              <a:rPr lang="en-US" i="1" dirty="0"/>
              <a:t>Try to use capital losses yourself before death</a:t>
            </a:r>
          </a:p>
        </p:txBody>
      </p:sp>
      <p:sp>
        <p:nvSpPr>
          <p:cNvPr id="38" name="Right Arrow 37">
            <a:extLst>
              <a:ext uri="{FF2B5EF4-FFF2-40B4-BE49-F238E27FC236}">
                <a16:creationId xmlns:a16="http://schemas.microsoft.com/office/drawing/2014/main" id="{F6418942-3491-FBF0-6102-0B4AE75F186C}"/>
              </a:ext>
            </a:extLst>
          </p:cNvPr>
          <p:cNvSpPr/>
          <p:nvPr/>
        </p:nvSpPr>
        <p:spPr>
          <a:xfrm>
            <a:off x="9280781" y="4457989"/>
            <a:ext cx="584590" cy="1292596"/>
          </a:xfrm>
          <a:prstGeom prst="rightArrow">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Graphic 7" descr="Angry face outline with solid fill">
            <a:extLst>
              <a:ext uri="{FF2B5EF4-FFF2-40B4-BE49-F238E27FC236}">
                <a16:creationId xmlns:a16="http://schemas.microsoft.com/office/drawing/2014/main" id="{F8BD0CA7-C526-A862-9577-E47B87A24B4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485132" y="5218143"/>
            <a:ext cx="584590" cy="584590"/>
          </a:xfrm>
          <a:prstGeom prst="rect">
            <a:avLst/>
          </a:prstGeom>
        </p:spPr>
      </p:pic>
      <p:pic>
        <p:nvPicPr>
          <p:cNvPr id="4" name="Graphic 3" descr="Angel face outline with solid fill">
            <a:extLst>
              <a:ext uri="{FF2B5EF4-FFF2-40B4-BE49-F238E27FC236}">
                <a16:creationId xmlns:a16="http://schemas.microsoft.com/office/drawing/2014/main" id="{5AE02449-521B-9572-6AB7-DD25CD03BBFD}"/>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8319850" y="3138072"/>
            <a:ext cx="676040" cy="676040"/>
          </a:xfrm>
          <a:prstGeom prst="rect">
            <a:avLst/>
          </a:prstGeom>
        </p:spPr>
      </p:pic>
      <p:sp>
        <p:nvSpPr>
          <p:cNvPr id="9" name="TextBox 8">
            <a:extLst>
              <a:ext uri="{FF2B5EF4-FFF2-40B4-BE49-F238E27FC236}">
                <a16:creationId xmlns:a16="http://schemas.microsoft.com/office/drawing/2014/main" id="{33543E1B-1A23-749A-06FA-0EEA20493475}"/>
              </a:ext>
            </a:extLst>
          </p:cNvPr>
          <p:cNvSpPr txBox="1"/>
          <p:nvPr/>
        </p:nvSpPr>
        <p:spPr>
          <a:xfrm>
            <a:off x="7352119" y="2482463"/>
            <a:ext cx="3066377" cy="523220"/>
          </a:xfrm>
          <a:prstGeom prst="rect">
            <a:avLst/>
          </a:prstGeom>
          <a:noFill/>
        </p:spPr>
        <p:txBody>
          <a:bodyPr wrap="square" rtlCol="0">
            <a:spAutoFit/>
          </a:bodyPr>
          <a:lstStyle/>
          <a:p>
            <a:r>
              <a:rPr lang="en-US" sz="1400" i="1" dirty="0"/>
              <a:t>Thus, the decision should consider the capital gains tax rate of recipient.</a:t>
            </a:r>
          </a:p>
        </p:txBody>
      </p:sp>
      <p:sp>
        <p:nvSpPr>
          <p:cNvPr id="10" name="Right Arrow 9">
            <a:extLst>
              <a:ext uri="{FF2B5EF4-FFF2-40B4-BE49-F238E27FC236}">
                <a16:creationId xmlns:a16="http://schemas.microsoft.com/office/drawing/2014/main" id="{BD66EF24-33F6-85C9-8269-5EABC9BBB52D}"/>
              </a:ext>
            </a:extLst>
          </p:cNvPr>
          <p:cNvSpPr/>
          <p:nvPr/>
        </p:nvSpPr>
        <p:spPr>
          <a:xfrm>
            <a:off x="6717832" y="2555051"/>
            <a:ext cx="526406" cy="341781"/>
          </a:xfrm>
          <a:prstGeom prst="rightArrow">
            <a:avLst>
              <a:gd name="adj1" fmla="val 15129"/>
              <a:gd name="adj2" fmla="val 50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Graphic 2" descr="Storytelling outline">
            <a:extLst>
              <a:ext uri="{FF2B5EF4-FFF2-40B4-BE49-F238E27FC236}">
                <a16:creationId xmlns:a16="http://schemas.microsoft.com/office/drawing/2014/main" id="{7CF9F592-E8AA-C1ED-7DD3-B96786AADB02}"/>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11070506" y="994005"/>
            <a:ext cx="782472" cy="782472"/>
          </a:xfrm>
          <a:prstGeom prst="rect">
            <a:avLst/>
          </a:prstGeom>
        </p:spPr>
      </p:pic>
      <p:sp>
        <p:nvSpPr>
          <p:cNvPr id="11" name="TextBox 10">
            <a:extLst>
              <a:ext uri="{FF2B5EF4-FFF2-40B4-BE49-F238E27FC236}">
                <a16:creationId xmlns:a16="http://schemas.microsoft.com/office/drawing/2014/main" id="{FAA548C7-7276-60AD-53C4-1673F1ACC6B9}"/>
              </a:ext>
            </a:extLst>
          </p:cNvPr>
          <p:cNvSpPr txBox="1"/>
          <p:nvPr/>
        </p:nvSpPr>
        <p:spPr>
          <a:xfrm>
            <a:off x="10738410" y="1755573"/>
            <a:ext cx="1446663" cy="369332"/>
          </a:xfrm>
          <a:prstGeom prst="rect">
            <a:avLst/>
          </a:prstGeom>
          <a:noFill/>
        </p:spPr>
        <p:txBody>
          <a:bodyPr wrap="square" rtlCol="0">
            <a:spAutoFit/>
          </a:bodyPr>
          <a:lstStyle/>
          <a:p>
            <a:pPr algn="ctr"/>
            <a:r>
              <a:rPr lang="en-US" i="1" dirty="0"/>
              <a:t>Not in book</a:t>
            </a:r>
          </a:p>
        </p:txBody>
      </p:sp>
    </p:spTree>
    <p:extLst>
      <p:ext uri="{BB962C8B-B14F-4D97-AF65-F5344CB8AC3E}">
        <p14:creationId xmlns:p14="http://schemas.microsoft.com/office/powerpoint/2010/main" val="21413815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568C49-8E73-CFF8-FD13-5CEB190DE349}"/>
              </a:ext>
            </a:extLst>
          </p:cNvPr>
          <p:cNvSpPr>
            <a:spLocks noGrp="1"/>
          </p:cNvSpPr>
          <p:nvPr>
            <p:ph type="title"/>
          </p:nvPr>
        </p:nvSpPr>
        <p:spPr/>
        <p:txBody>
          <a:bodyPr/>
          <a:lstStyle/>
          <a:p>
            <a:r>
              <a:rPr lang="en-US" dirty="0"/>
              <a:t>Concept Test 1</a:t>
            </a:r>
          </a:p>
        </p:txBody>
      </p:sp>
      <p:sp>
        <p:nvSpPr>
          <p:cNvPr id="3" name="Content Placeholder 2">
            <a:extLst>
              <a:ext uri="{FF2B5EF4-FFF2-40B4-BE49-F238E27FC236}">
                <a16:creationId xmlns:a16="http://schemas.microsoft.com/office/drawing/2014/main" id="{A68C5049-2D75-3DC2-2724-BBCEAA6D07A1}"/>
              </a:ext>
            </a:extLst>
          </p:cNvPr>
          <p:cNvSpPr>
            <a:spLocks noGrp="1"/>
          </p:cNvSpPr>
          <p:nvPr>
            <p:ph idx="1"/>
          </p:nvPr>
        </p:nvSpPr>
        <p:spPr/>
        <p:txBody>
          <a:bodyPr>
            <a:normAutofit/>
          </a:bodyPr>
          <a:lstStyle/>
          <a:p>
            <a:pPr marL="0" marR="0" lvl="0" indent="0">
              <a:lnSpc>
                <a:spcPct val="107000"/>
              </a:lnSpc>
              <a:spcBef>
                <a:spcPts val="0"/>
              </a:spcBef>
              <a:spcAft>
                <a:spcPts val="0"/>
              </a:spcAft>
              <a:buNone/>
            </a:pPr>
            <a:r>
              <a:rPr lang="en-US" dirty="0">
                <a:effectLst/>
                <a:latin typeface="Calibri" panose="020F0502020204030204" pitchFamily="34" charset="0"/>
                <a:ea typeface="Calibri" panose="020F0502020204030204" pitchFamily="34" charset="0"/>
                <a:cs typeface="Arial" panose="020B0604020202020204" pitchFamily="34" charset="0"/>
              </a:rPr>
              <a:t>You have three stocks in your portfolio. Stock A has performed very well, with a capital gain of 200%. Stock B has performed very poorly, with a capital gain of –50%. Stock C has not changed in value since you bought it.</a:t>
            </a:r>
          </a:p>
          <a:p>
            <a:pPr marL="0" marR="0" lvl="0" indent="0">
              <a:lnSpc>
                <a:spcPct val="107000"/>
              </a:lnSpc>
              <a:spcBef>
                <a:spcPts val="0"/>
              </a:spcBef>
              <a:spcAft>
                <a:spcPts val="0"/>
              </a:spcAft>
              <a:buNone/>
            </a:pPr>
            <a:endParaRPr lang="en-US" dirty="0">
              <a:effectLst/>
              <a:latin typeface="Calibri" panose="020F0502020204030204" pitchFamily="34" charset="0"/>
              <a:ea typeface="Calibri" panose="020F0502020204030204" pitchFamily="34" charset="0"/>
              <a:cs typeface="Arial" panose="020B0604020202020204" pitchFamily="34" charset="0"/>
            </a:endParaRPr>
          </a:p>
          <a:p>
            <a:pPr marL="468313" marR="0" lvl="1" indent="-455613">
              <a:lnSpc>
                <a:spcPct val="107000"/>
              </a:lnSpc>
              <a:spcBef>
                <a:spcPts val="0"/>
              </a:spcBef>
              <a:spcAft>
                <a:spcPts val="0"/>
              </a:spcAft>
              <a:buFont typeface="+mj-lt"/>
              <a:buAutoNum type="alphaLcPeriod"/>
            </a:pPr>
            <a:r>
              <a:rPr lang="en-US" sz="2800" dirty="0">
                <a:effectLst/>
                <a:latin typeface="Calibri" panose="020F0502020204030204" pitchFamily="34" charset="0"/>
                <a:ea typeface="Calibri" panose="020F0502020204030204" pitchFamily="34" charset="0"/>
                <a:cs typeface="Arial" panose="020B0604020202020204" pitchFamily="34" charset="0"/>
              </a:rPr>
              <a:t>Which stock would you give to charity? </a:t>
            </a:r>
          </a:p>
          <a:p>
            <a:pPr marL="468313" marR="0" lvl="1" indent="-455613">
              <a:lnSpc>
                <a:spcPct val="107000"/>
              </a:lnSpc>
              <a:spcBef>
                <a:spcPts val="0"/>
              </a:spcBef>
              <a:spcAft>
                <a:spcPts val="0"/>
              </a:spcAft>
              <a:buFont typeface="+mj-lt"/>
              <a:buAutoNum type="alphaLcPeriod"/>
            </a:pPr>
            <a:r>
              <a:rPr lang="en-US" sz="2800" dirty="0">
                <a:effectLst/>
                <a:latin typeface="Calibri" panose="020F0502020204030204" pitchFamily="34" charset="0"/>
                <a:ea typeface="Calibri" panose="020F0502020204030204" pitchFamily="34" charset="0"/>
                <a:cs typeface="Arial" panose="020B0604020202020204" pitchFamily="34" charset="0"/>
              </a:rPr>
              <a:t>Which stock would you give to an unemployed friend in financial straits? </a:t>
            </a:r>
          </a:p>
          <a:p>
            <a:pPr marL="468313" marR="0" lvl="1" indent="-455613">
              <a:lnSpc>
                <a:spcPct val="107000"/>
              </a:lnSpc>
              <a:spcBef>
                <a:spcPts val="0"/>
              </a:spcBef>
              <a:spcAft>
                <a:spcPts val="0"/>
              </a:spcAft>
              <a:buFont typeface="+mj-lt"/>
              <a:buAutoNum type="alphaLcPeriod"/>
            </a:pPr>
            <a:r>
              <a:rPr lang="en-US" sz="2800" dirty="0">
                <a:effectLst/>
                <a:latin typeface="Calibri" panose="020F0502020204030204" pitchFamily="34" charset="0"/>
                <a:ea typeface="Calibri" panose="020F0502020204030204" pitchFamily="34" charset="0"/>
                <a:cs typeface="Arial" panose="020B0604020202020204" pitchFamily="34" charset="0"/>
              </a:rPr>
              <a:t>Which stock you would you sell for liquidity (e.g., to buy a new car)?  </a:t>
            </a:r>
            <a:endParaRPr lang="en-US" dirty="0"/>
          </a:p>
        </p:txBody>
      </p:sp>
      <p:pic>
        <p:nvPicPr>
          <p:cNvPr id="4" name="Graphic 3" descr="Storytelling outline">
            <a:extLst>
              <a:ext uri="{FF2B5EF4-FFF2-40B4-BE49-F238E27FC236}">
                <a16:creationId xmlns:a16="http://schemas.microsoft.com/office/drawing/2014/main" id="{440FF13C-A60D-F7F1-1353-750432EF3B8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571328" y="289801"/>
            <a:ext cx="782472" cy="782472"/>
          </a:xfrm>
          <a:prstGeom prst="rect">
            <a:avLst/>
          </a:prstGeom>
        </p:spPr>
      </p:pic>
      <p:sp>
        <p:nvSpPr>
          <p:cNvPr id="5" name="TextBox 4">
            <a:extLst>
              <a:ext uri="{FF2B5EF4-FFF2-40B4-BE49-F238E27FC236}">
                <a16:creationId xmlns:a16="http://schemas.microsoft.com/office/drawing/2014/main" id="{8A9EBDDD-B541-04C3-A15D-47D10A55BFD7}"/>
              </a:ext>
            </a:extLst>
          </p:cNvPr>
          <p:cNvSpPr txBox="1"/>
          <p:nvPr/>
        </p:nvSpPr>
        <p:spPr>
          <a:xfrm>
            <a:off x="10239232" y="1051369"/>
            <a:ext cx="1446663" cy="369332"/>
          </a:xfrm>
          <a:prstGeom prst="rect">
            <a:avLst/>
          </a:prstGeom>
          <a:noFill/>
        </p:spPr>
        <p:txBody>
          <a:bodyPr wrap="square" rtlCol="0">
            <a:spAutoFit/>
          </a:bodyPr>
          <a:lstStyle/>
          <a:p>
            <a:pPr algn="ctr"/>
            <a:r>
              <a:rPr lang="en-US" i="1" dirty="0"/>
              <a:t>Not in book</a:t>
            </a:r>
          </a:p>
        </p:txBody>
      </p:sp>
    </p:spTree>
    <p:extLst>
      <p:ext uri="{BB962C8B-B14F-4D97-AF65-F5344CB8AC3E}">
        <p14:creationId xmlns:p14="http://schemas.microsoft.com/office/powerpoint/2010/main" val="3178255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5CAEE-7AFB-36EB-CA2B-8953C2160B47}"/>
              </a:ext>
            </a:extLst>
          </p:cNvPr>
          <p:cNvSpPr>
            <a:spLocks noGrp="1"/>
          </p:cNvSpPr>
          <p:nvPr>
            <p:ph type="title"/>
          </p:nvPr>
        </p:nvSpPr>
        <p:spPr/>
        <p:txBody>
          <a:bodyPr/>
          <a:lstStyle/>
          <a:p>
            <a:r>
              <a:rPr lang="en-US" dirty="0"/>
              <a:t>Concept Test 2</a:t>
            </a:r>
          </a:p>
        </p:txBody>
      </p:sp>
      <p:sp>
        <p:nvSpPr>
          <p:cNvPr id="3" name="Content Placeholder 2">
            <a:extLst>
              <a:ext uri="{FF2B5EF4-FFF2-40B4-BE49-F238E27FC236}">
                <a16:creationId xmlns:a16="http://schemas.microsoft.com/office/drawing/2014/main" id="{C1753896-FD78-9590-00AF-070A787AB581}"/>
              </a:ext>
            </a:extLst>
          </p:cNvPr>
          <p:cNvSpPr>
            <a:spLocks noGrp="1"/>
          </p:cNvSpPr>
          <p:nvPr>
            <p:ph idx="1"/>
          </p:nvPr>
        </p:nvSpPr>
        <p:spPr>
          <a:xfrm>
            <a:off x="838200" y="1919111"/>
            <a:ext cx="10515600" cy="4257852"/>
          </a:xfrm>
        </p:spPr>
        <p:txBody>
          <a:bodyPr>
            <a:normAutofit/>
          </a:bodyPr>
          <a:lstStyle/>
          <a:p>
            <a:pPr marL="11113" indent="0">
              <a:buNone/>
            </a:pPr>
            <a:r>
              <a:rPr lang="en-US" dirty="0">
                <a:effectLst/>
                <a:latin typeface="Calibri" panose="020F0502020204030204" pitchFamily="34" charset="0"/>
                <a:ea typeface="Calibri" panose="020F0502020204030204" pitchFamily="34" charset="0"/>
                <a:cs typeface="Arial" panose="020B0604020202020204" pitchFamily="34" charset="0"/>
              </a:rPr>
              <a:t>Alex claims that it makes more sense to use accumulated capital losses as a potential way to wash out realized capital gains in the future than to harvest losses to offset employment income. </a:t>
            </a:r>
          </a:p>
          <a:p>
            <a:pPr marL="11113" indent="0">
              <a:buNone/>
            </a:pPr>
            <a:r>
              <a:rPr lang="en-US" dirty="0">
                <a:effectLst/>
                <a:latin typeface="Calibri" panose="020F0502020204030204" pitchFamily="34" charset="0"/>
                <a:ea typeface="Calibri" panose="020F0502020204030204" pitchFamily="34" charset="0"/>
                <a:cs typeface="Arial" panose="020B0604020202020204" pitchFamily="34" charset="0"/>
              </a:rPr>
              <a:t>What do you think?</a:t>
            </a:r>
            <a:endParaRPr lang="en-US" dirty="0"/>
          </a:p>
        </p:txBody>
      </p:sp>
      <p:pic>
        <p:nvPicPr>
          <p:cNvPr id="4" name="Graphic 3" descr="Storytelling outline">
            <a:extLst>
              <a:ext uri="{FF2B5EF4-FFF2-40B4-BE49-F238E27FC236}">
                <a16:creationId xmlns:a16="http://schemas.microsoft.com/office/drawing/2014/main" id="{624D6D9C-D821-2D80-2860-6BDB4B9C8DB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571328" y="289801"/>
            <a:ext cx="782472" cy="782472"/>
          </a:xfrm>
          <a:prstGeom prst="rect">
            <a:avLst/>
          </a:prstGeom>
        </p:spPr>
      </p:pic>
      <p:sp>
        <p:nvSpPr>
          <p:cNvPr id="5" name="TextBox 4">
            <a:extLst>
              <a:ext uri="{FF2B5EF4-FFF2-40B4-BE49-F238E27FC236}">
                <a16:creationId xmlns:a16="http://schemas.microsoft.com/office/drawing/2014/main" id="{6351C93E-DFD9-DF0F-D289-9A948FC9C97A}"/>
              </a:ext>
            </a:extLst>
          </p:cNvPr>
          <p:cNvSpPr txBox="1"/>
          <p:nvPr/>
        </p:nvSpPr>
        <p:spPr>
          <a:xfrm>
            <a:off x="10239232" y="1051369"/>
            <a:ext cx="1446663" cy="369332"/>
          </a:xfrm>
          <a:prstGeom prst="rect">
            <a:avLst/>
          </a:prstGeom>
          <a:noFill/>
        </p:spPr>
        <p:txBody>
          <a:bodyPr wrap="square" rtlCol="0">
            <a:spAutoFit/>
          </a:bodyPr>
          <a:lstStyle/>
          <a:p>
            <a:pPr algn="ctr"/>
            <a:r>
              <a:rPr lang="en-US" i="1" dirty="0"/>
              <a:t>Not in book</a:t>
            </a:r>
          </a:p>
        </p:txBody>
      </p:sp>
    </p:spTree>
    <p:extLst>
      <p:ext uri="{BB962C8B-B14F-4D97-AF65-F5344CB8AC3E}">
        <p14:creationId xmlns:p14="http://schemas.microsoft.com/office/powerpoint/2010/main" val="7336016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5CAEE-7AFB-36EB-CA2B-8953C2160B47}"/>
              </a:ext>
            </a:extLst>
          </p:cNvPr>
          <p:cNvSpPr>
            <a:spLocks noGrp="1"/>
          </p:cNvSpPr>
          <p:nvPr>
            <p:ph type="title"/>
          </p:nvPr>
        </p:nvSpPr>
        <p:spPr/>
        <p:txBody>
          <a:bodyPr/>
          <a:lstStyle/>
          <a:p>
            <a:r>
              <a:rPr lang="en-US" dirty="0"/>
              <a:t>Concept Test 3</a:t>
            </a:r>
          </a:p>
        </p:txBody>
      </p:sp>
      <p:sp>
        <p:nvSpPr>
          <p:cNvPr id="3" name="Content Placeholder 2">
            <a:extLst>
              <a:ext uri="{FF2B5EF4-FFF2-40B4-BE49-F238E27FC236}">
                <a16:creationId xmlns:a16="http://schemas.microsoft.com/office/drawing/2014/main" id="{C1753896-FD78-9590-00AF-070A787AB581}"/>
              </a:ext>
            </a:extLst>
          </p:cNvPr>
          <p:cNvSpPr>
            <a:spLocks noGrp="1"/>
          </p:cNvSpPr>
          <p:nvPr>
            <p:ph idx="1"/>
          </p:nvPr>
        </p:nvSpPr>
        <p:spPr>
          <a:xfrm>
            <a:off x="838200" y="1919111"/>
            <a:ext cx="10515600" cy="4257852"/>
          </a:xfrm>
        </p:spPr>
        <p:txBody>
          <a:bodyPr>
            <a:normAutofit/>
          </a:bodyPr>
          <a:lstStyle/>
          <a:p>
            <a:pPr marL="11113" indent="0">
              <a:buNone/>
            </a:pPr>
            <a:r>
              <a:rPr lang="en-US" dirty="0">
                <a:effectLst/>
                <a:latin typeface="Calibri" panose="020F0502020204030204" pitchFamily="34" charset="0"/>
              </a:rPr>
              <a:t>Steve does not like the strategy of harvesting capital losses – he says that the investment objective should be to make money, not lose money.</a:t>
            </a:r>
            <a:r>
              <a:rPr lang="en-US" dirty="0">
                <a:effectLst/>
                <a:latin typeface="Calibri" panose="020F0502020204030204" pitchFamily="34" charset="0"/>
                <a:ea typeface="Calibri" panose="020F0502020204030204" pitchFamily="34" charset="0"/>
                <a:cs typeface="Arial" panose="020B0604020202020204" pitchFamily="34" charset="0"/>
              </a:rPr>
              <a:t> </a:t>
            </a:r>
          </a:p>
          <a:p>
            <a:pPr marL="11113" indent="0">
              <a:buNone/>
            </a:pPr>
            <a:r>
              <a:rPr lang="en-US" dirty="0">
                <a:effectLst/>
                <a:latin typeface="Calibri" panose="020F0502020204030204" pitchFamily="34" charset="0"/>
                <a:ea typeface="Calibri" panose="020F0502020204030204" pitchFamily="34" charset="0"/>
                <a:cs typeface="Arial" panose="020B0604020202020204" pitchFamily="34" charset="0"/>
              </a:rPr>
              <a:t>What do you think?</a:t>
            </a:r>
            <a:endParaRPr lang="en-US" dirty="0"/>
          </a:p>
        </p:txBody>
      </p:sp>
    </p:spTree>
    <p:extLst>
      <p:ext uri="{BB962C8B-B14F-4D97-AF65-F5344CB8AC3E}">
        <p14:creationId xmlns:p14="http://schemas.microsoft.com/office/powerpoint/2010/main" val="15122984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FDC1F8-7A68-D424-C07F-00CC1F795D10}"/>
              </a:ext>
            </a:extLst>
          </p:cNvPr>
          <p:cNvSpPr>
            <a:spLocks noGrp="1"/>
          </p:cNvSpPr>
          <p:nvPr>
            <p:ph type="title"/>
          </p:nvPr>
        </p:nvSpPr>
        <p:spPr/>
        <p:txBody>
          <a:bodyPr/>
          <a:lstStyle/>
          <a:p>
            <a:r>
              <a:rPr lang="en-US" dirty="0"/>
              <a:t>Concept Test 4</a:t>
            </a:r>
          </a:p>
        </p:txBody>
      </p:sp>
      <p:sp>
        <p:nvSpPr>
          <p:cNvPr id="3" name="Content Placeholder 2">
            <a:extLst>
              <a:ext uri="{FF2B5EF4-FFF2-40B4-BE49-F238E27FC236}">
                <a16:creationId xmlns:a16="http://schemas.microsoft.com/office/drawing/2014/main" id="{73DA36C5-4BAA-A69C-21B1-E903026120A0}"/>
              </a:ext>
            </a:extLst>
          </p:cNvPr>
          <p:cNvSpPr>
            <a:spLocks noGrp="1"/>
          </p:cNvSpPr>
          <p:nvPr>
            <p:ph idx="1"/>
          </p:nvPr>
        </p:nvSpPr>
        <p:spPr>
          <a:xfrm>
            <a:off x="838200" y="1648691"/>
            <a:ext cx="10515600" cy="4528272"/>
          </a:xfrm>
        </p:spPr>
        <p:txBody>
          <a:bodyPr>
            <a:normAutofit/>
          </a:bodyPr>
          <a:lstStyle/>
          <a:p>
            <a:pPr marL="0" indent="0">
              <a:buNone/>
            </a:pPr>
            <a:r>
              <a:rPr lang="en-US" dirty="0">
                <a:effectLst/>
                <a:latin typeface="Calibri" panose="020F0502020204030204" pitchFamily="34" charset="0"/>
              </a:rPr>
              <a:t>Twin brothers Cole and Oscar invested $100,000 in three stocks each from different sectors. Cole’s three stocks have all doubled to a value of $200,000 each. Oscar’s three stocks have had more uneven performance, with one having increased to $500,000, one not having changed, and the last having defaulted with trivial remaining value. </a:t>
            </a:r>
          </a:p>
          <a:p>
            <a:pPr marL="0" indent="0">
              <a:buNone/>
            </a:pPr>
            <a:r>
              <a:rPr lang="en-US" dirty="0">
                <a:effectLst/>
                <a:latin typeface="Calibri" panose="020F0502020204030204" pitchFamily="34" charset="0"/>
              </a:rPr>
              <a:t>Which is the better position?</a:t>
            </a:r>
            <a:endParaRPr lang="en-US" dirty="0"/>
          </a:p>
        </p:txBody>
      </p:sp>
      <p:pic>
        <p:nvPicPr>
          <p:cNvPr id="4" name="Graphic 3" descr="Storytelling outline">
            <a:extLst>
              <a:ext uri="{FF2B5EF4-FFF2-40B4-BE49-F238E27FC236}">
                <a16:creationId xmlns:a16="http://schemas.microsoft.com/office/drawing/2014/main" id="{B76659F3-650F-DD23-FD7D-09C6DF683CA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571328" y="289801"/>
            <a:ext cx="782472" cy="782472"/>
          </a:xfrm>
          <a:prstGeom prst="rect">
            <a:avLst/>
          </a:prstGeom>
        </p:spPr>
      </p:pic>
      <p:sp>
        <p:nvSpPr>
          <p:cNvPr id="5" name="TextBox 4">
            <a:extLst>
              <a:ext uri="{FF2B5EF4-FFF2-40B4-BE49-F238E27FC236}">
                <a16:creationId xmlns:a16="http://schemas.microsoft.com/office/drawing/2014/main" id="{8313C037-9E3F-61CD-EB5A-BAAEBA1C2315}"/>
              </a:ext>
            </a:extLst>
          </p:cNvPr>
          <p:cNvSpPr txBox="1"/>
          <p:nvPr/>
        </p:nvSpPr>
        <p:spPr>
          <a:xfrm>
            <a:off x="10239232" y="1051369"/>
            <a:ext cx="1446663" cy="369332"/>
          </a:xfrm>
          <a:prstGeom prst="rect">
            <a:avLst/>
          </a:prstGeom>
          <a:noFill/>
        </p:spPr>
        <p:txBody>
          <a:bodyPr wrap="square" rtlCol="0">
            <a:spAutoFit/>
          </a:bodyPr>
          <a:lstStyle/>
          <a:p>
            <a:pPr algn="ctr"/>
            <a:r>
              <a:rPr lang="en-US" i="1" dirty="0"/>
              <a:t>Not in book</a:t>
            </a:r>
          </a:p>
        </p:txBody>
      </p:sp>
    </p:spTree>
    <p:extLst>
      <p:ext uri="{BB962C8B-B14F-4D97-AF65-F5344CB8AC3E}">
        <p14:creationId xmlns:p14="http://schemas.microsoft.com/office/powerpoint/2010/main" val="582153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FDC1F8-7A68-D424-C07F-00CC1F795D10}"/>
              </a:ext>
            </a:extLst>
          </p:cNvPr>
          <p:cNvSpPr>
            <a:spLocks noGrp="1"/>
          </p:cNvSpPr>
          <p:nvPr>
            <p:ph type="title"/>
          </p:nvPr>
        </p:nvSpPr>
        <p:spPr/>
        <p:txBody>
          <a:bodyPr/>
          <a:lstStyle/>
          <a:p>
            <a:r>
              <a:rPr lang="en-US" dirty="0"/>
              <a:t>Netting Rules for Gains and Losses</a:t>
            </a:r>
          </a:p>
        </p:txBody>
      </p:sp>
      <p:sp>
        <p:nvSpPr>
          <p:cNvPr id="3" name="Content Placeholder 2">
            <a:extLst>
              <a:ext uri="{FF2B5EF4-FFF2-40B4-BE49-F238E27FC236}">
                <a16:creationId xmlns:a16="http://schemas.microsoft.com/office/drawing/2014/main" id="{73DA36C5-4BAA-A69C-21B1-E903026120A0}"/>
              </a:ext>
            </a:extLst>
          </p:cNvPr>
          <p:cNvSpPr>
            <a:spLocks noGrp="1"/>
          </p:cNvSpPr>
          <p:nvPr>
            <p:ph idx="1"/>
          </p:nvPr>
        </p:nvSpPr>
        <p:spPr>
          <a:xfrm>
            <a:off x="838200" y="1895041"/>
            <a:ext cx="10515600" cy="4281922"/>
          </a:xfrm>
        </p:spPr>
        <p:txBody>
          <a:bodyPr>
            <a:normAutofit/>
          </a:bodyPr>
          <a:lstStyle/>
          <a:p>
            <a:pPr marL="1035050" indent="-1035050">
              <a:buNone/>
            </a:pPr>
            <a:r>
              <a:rPr lang="en-US" sz="2400" b="1" dirty="0">
                <a:effectLst/>
              </a:rPr>
              <a:t>Step 1</a:t>
            </a:r>
            <a:r>
              <a:rPr lang="en-US" sz="2400" dirty="0">
                <a:effectLst/>
              </a:rPr>
              <a:t> 	Calculate net ST capital gain (loss) and net LT capital gain (loss) separately</a:t>
            </a:r>
          </a:p>
          <a:p>
            <a:pPr marL="1035050" indent="-1035050">
              <a:buNone/>
            </a:pPr>
            <a:r>
              <a:rPr lang="en-US" sz="2400" b="1" dirty="0">
                <a:effectLst/>
              </a:rPr>
              <a:t>Step 2</a:t>
            </a:r>
            <a:r>
              <a:rPr lang="en-US" sz="2400" dirty="0">
                <a:effectLst/>
              </a:rPr>
              <a:t> 	Net the LT gain or loss against the ST gain or loss</a:t>
            </a:r>
          </a:p>
          <a:p>
            <a:pPr marL="1035050" indent="-1035050">
              <a:buNone/>
            </a:pPr>
            <a:r>
              <a:rPr lang="en-US" sz="2400" b="1" dirty="0"/>
              <a:t>Step 3</a:t>
            </a:r>
            <a:r>
              <a:rPr lang="en-US" sz="2400" dirty="0"/>
              <a:t> 	Any remaining net capital loss (whether ST or LT) can be used to reduce ordinary income up to $3,000</a:t>
            </a:r>
          </a:p>
          <a:p>
            <a:pPr marL="1035050" indent="-1035050">
              <a:buNone/>
            </a:pPr>
            <a:r>
              <a:rPr lang="en-US" sz="2400" b="1" dirty="0">
                <a:effectLst/>
              </a:rPr>
              <a:t>Step 4</a:t>
            </a:r>
            <a:r>
              <a:rPr lang="en-US" sz="2400" dirty="0">
                <a:effectLst/>
              </a:rPr>
              <a:t> 	Treatment of the remainders after the prior steps:</a:t>
            </a:r>
          </a:p>
          <a:p>
            <a:pPr marL="1323975" indent="-276225"/>
            <a:r>
              <a:rPr lang="en-US" sz="2400" dirty="0"/>
              <a:t>net ST gain: taxed at ordinary income tax rate</a:t>
            </a:r>
          </a:p>
          <a:p>
            <a:pPr marL="1323975" indent="-276225"/>
            <a:r>
              <a:rPr lang="en-US" sz="2400" dirty="0">
                <a:effectLst/>
              </a:rPr>
              <a:t>net LT gain: taxed at favorable investment income </a:t>
            </a:r>
            <a:r>
              <a:rPr lang="en-US" sz="2400" dirty="0"/>
              <a:t>tax-rate</a:t>
            </a:r>
          </a:p>
          <a:p>
            <a:pPr marL="1323975" indent="-276225"/>
            <a:r>
              <a:rPr lang="en-US" sz="2400" dirty="0"/>
              <a:t>net ST loss: carried over indefinitely (retains its ST classification)</a:t>
            </a:r>
            <a:endParaRPr lang="en-US" sz="2400" dirty="0">
              <a:effectLst/>
            </a:endParaRPr>
          </a:p>
          <a:p>
            <a:pPr marL="1323975" indent="-276225"/>
            <a:r>
              <a:rPr lang="en-US" sz="2400" dirty="0"/>
              <a:t>net LT loss: carried over indefinitely (retains its LT classification)</a:t>
            </a:r>
            <a:endParaRPr lang="en-US" sz="2400" dirty="0">
              <a:effectLst/>
            </a:endParaRPr>
          </a:p>
          <a:p>
            <a:endParaRPr lang="en-US" sz="2400" dirty="0">
              <a:effectLst/>
            </a:endParaRPr>
          </a:p>
        </p:txBody>
      </p:sp>
    </p:spTree>
    <p:extLst>
      <p:ext uri="{BB962C8B-B14F-4D97-AF65-F5344CB8AC3E}">
        <p14:creationId xmlns:p14="http://schemas.microsoft.com/office/powerpoint/2010/main" val="33616032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FDC1F8-7A68-D424-C07F-00CC1F795D10}"/>
              </a:ext>
            </a:extLst>
          </p:cNvPr>
          <p:cNvSpPr>
            <a:spLocks noGrp="1"/>
          </p:cNvSpPr>
          <p:nvPr>
            <p:ph type="title"/>
          </p:nvPr>
        </p:nvSpPr>
        <p:spPr/>
        <p:txBody>
          <a:bodyPr/>
          <a:lstStyle/>
          <a:p>
            <a:r>
              <a:rPr lang="en-US" dirty="0"/>
              <a:t>Examples of Netting</a:t>
            </a:r>
          </a:p>
        </p:txBody>
      </p:sp>
      <p:sp>
        <p:nvSpPr>
          <p:cNvPr id="3" name="Content Placeholder 2">
            <a:extLst>
              <a:ext uri="{FF2B5EF4-FFF2-40B4-BE49-F238E27FC236}">
                <a16:creationId xmlns:a16="http://schemas.microsoft.com/office/drawing/2014/main" id="{73DA36C5-4BAA-A69C-21B1-E903026120A0}"/>
              </a:ext>
            </a:extLst>
          </p:cNvPr>
          <p:cNvSpPr>
            <a:spLocks noGrp="1"/>
          </p:cNvSpPr>
          <p:nvPr>
            <p:ph idx="1"/>
          </p:nvPr>
        </p:nvSpPr>
        <p:spPr>
          <a:xfrm>
            <a:off x="1275347" y="1719519"/>
            <a:ext cx="10515600" cy="1874155"/>
          </a:xfrm>
        </p:spPr>
        <p:txBody>
          <a:bodyPr>
            <a:normAutofit/>
          </a:bodyPr>
          <a:lstStyle/>
          <a:p>
            <a:pPr>
              <a:buFont typeface="Arial" panose="020B0604020202020204" pitchFamily="34" charset="0"/>
              <a:buChar char="•"/>
            </a:pPr>
            <a:r>
              <a:rPr lang="en-US" sz="2400" dirty="0">
                <a:effectLst/>
              </a:rPr>
              <a:t>ST gain = $5,000</a:t>
            </a:r>
          </a:p>
          <a:p>
            <a:pPr>
              <a:buFont typeface="Arial" panose="020B0604020202020204" pitchFamily="34" charset="0"/>
              <a:buChar char="•"/>
            </a:pPr>
            <a:r>
              <a:rPr lang="en-US" sz="2400" dirty="0"/>
              <a:t>ST loss = $2,000</a:t>
            </a:r>
          </a:p>
          <a:p>
            <a:pPr>
              <a:buFont typeface="Arial" panose="020B0604020202020204" pitchFamily="34" charset="0"/>
              <a:buChar char="•"/>
            </a:pPr>
            <a:r>
              <a:rPr lang="en-US" sz="2400" dirty="0">
                <a:effectLst/>
              </a:rPr>
              <a:t>LT gain = $4,000</a:t>
            </a:r>
          </a:p>
          <a:p>
            <a:pPr>
              <a:buFont typeface="Arial" panose="020B0604020202020204" pitchFamily="34" charset="0"/>
              <a:buChar char="•"/>
            </a:pPr>
            <a:r>
              <a:rPr lang="en-US" sz="2400" dirty="0"/>
              <a:t>LT loss = $5,000</a:t>
            </a:r>
            <a:endParaRPr lang="en-US" sz="2400" dirty="0">
              <a:effectLst/>
            </a:endParaRPr>
          </a:p>
          <a:p>
            <a:pPr>
              <a:buFont typeface="Arial" panose="020B0604020202020204" pitchFamily="34" charset="0"/>
              <a:buChar char="•"/>
            </a:pPr>
            <a:endParaRPr lang="en-US" sz="2400" dirty="0">
              <a:effectLst/>
            </a:endParaRPr>
          </a:p>
        </p:txBody>
      </p:sp>
      <p:pic>
        <p:nvPicPr>
          <p:cNvPr id="4" name="Graphic 3" descr="Storytelling outline">
            <a:extLst>
              <a:ext uri="{FF2B5EF4-FFF2-40B4-BE49-F238E27FC236}">
                <a16:creationId xmlns:a16="http://schemas.microsoft.com/office/drawing/2014/main" id="{B76659F3-650F-DD23-FD7D-09C6DF683CA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571328" y="289801"/>
            <a:ext cx="782472" cy="782472"/>
          </a:xfrm>
          <a:prstGeom prst="rect">
            <a:avLst/>
          </a:prstGeom>
        </p:spPr>
      </p:pic>
      <p:sp>
        <p:nvSpPr>
          <p:cNvPr id="5" name="TextBox 4">
            <a:extLst>
              <a:ext uri="{FF2B5EF4-FFF2-40B4-BE49-F238E27FC236}">
                <a16:creationId xmlns:a16="http://schemas.microsoft.com/office/drawing/2014/main" id="{8313C037-9E3F-61CD-EB5A-BAAEBA1C2315}"/>
              </a:ext>
            </a:extLst>
          </p:cNvPr>
          <p:cNvSpPr txBox="1"/>
          <p:nvPr/>
        </p:nvSpPr>
        <p:spPr>
          <a:xfrm>
            <a:off x="10239232" y="1051369"/>
            <a:ext cx="1446663" cy="369332"/>
          </a:xfrm>
          <a:prstGeom prst="rect">
            <a:avLst/>
          </a:prstGeom>
          <a:noFill/>
        </p:spPr>
        <p:txBody>
          <a:bodyPr wrap="square" rtlCol="0">
            <a:spAutoFit/>
          </a:bodyPr>
          <a:lstStyle/>
          <a:p>
            <a:pPr algn="ctr"/>
            <a:r>
              <a:rPr lang="en-US" i="1" dirty="0"/>
              <a:t>Not in book</a:t>
            </a:r>
          </a:p>
        </p:txBody>
      </p:sp>
      <p:sp>
        <p:nvSpPr>
          <p:cNvPr id="6" name="TextBox 5">
            <a:extLst>
              <a:ext uri="{FF2B5EF4-FFF2-40B4-BE49-F238E27FC236}">
                <a16:creationId xmlns:a16="http://schemas.microsoft.com/office/drawing/2014/main" id="{359118E8-1F6B-6B56-D910-CBDEDB7439AD}"/>
              </a:ext>
            </a:extLst>
          </p:cNvPr>
          <p:cNvSpPr txBox="1"/>
          <p:nvPr/>
        </p:nvSpPr>
        <p:spPr>
          <a:xfrm>
            <a:off x="4094747" y="1896082"/>
            <a:ext cx="4267200" cy="461665"/>
          </a:xfrm>
          <a:prstGeom prst="rect">
            <a:avLst/>
          </a:prstGeom>
          <a:noFill/>
        </p:spPr>
        <p:txBody>
          <a:bodyPr wrap="square" rtlCol="0">
            <a:spAutoFit/>
          </a:bodyPr>
          <a:lstStyle/>
          <a:p>
            <a:r>
              <a:rPr lang="en-US" sz="2400" dirty="0">
                <a:sym typeface="Wingdings" pitchFamily="2" charset="2"/>
              </a:rPr>
              <a:t> Net ST gain = $3,000</a:t>
            </a:r>
            <a:endParaRPr lang="en-US" sz="2400" dirty="0"/>
          </a:p>
        </p:txBody>
      </p:sp>
      <p:sp>
        <p:nvSpPr>
          <p:cNvPr id="7" name="TextBox 6">
            <a:extLst>
              <a:ext uri="{FF2B5EF4-FFF2-40B4-BE49-F238E27FC236}">
                <a16:creationId xmlns:a16="http://schemas.microsoft.com/office/drawing/2014/main" id="{B85A9004-3452-53D2-0A93-EBCED72A7247}"/>
              </a:ext>
            </a:extLst>
          </p:cNvPr>
          <p:cNvSpPr txBox="1"/>
          <p:nvPr/>
        </p:nvSpPr>
        <p:spPr>
          <a:xfrm>
            <a:off x="4094747" y="2832760"/>
            <a:ext cx="4267200" cy="461665"/>
          </a:xfrm>
          <a:prstGeom prst="rect">
            <a:avLst/>
          </a:prstGeom>
          <a:noFill/>
        </p:spPr>
        <p:txBody>
          <a:bodyPr wrap="square" rtlCol="0">
            <a:spAutoFit/>
          </a:bodyPr>
          <a:lstStyle/>
          <a:p>
            <a:r>
              <a:rPr lang="en-US" sz="2400" dirty="0">
                <a:sym typeface="Wingdings" pitchFamily="2" charset="2"/>
              </a:rPr>
              <a:t> Net LT loss = $1,000</a:t>
            </a:r>
            <a:endParaRPr lang="en-US" sz="2400" dirty="0"/>
          </a:p>
        </p:txBody>
      </p:sp>
      <p:sp>
        <p:nvSpPr>
          <p:cNvPr id="8" name="Right Brace 7">
            <a:extLst>
              <a:ext uri="{FF2B5EF4-FFF2-40B4-BE49-F238E27FC236}">
                <a16:creationId xmlns:a16="http://schemas.microsoft.com/office/drawing/2014/main" id="{B35F66FE-0EE4-A5EA-2011-9455EF2BF8AA}"/>
              </a:ext>
            </a:extLst>
          </p:cNvPr>
          <p:cNvSpPr/>
          <p:nvPr/>
        </p:nvSpPr>
        <p:spPr>
          <a:xfrm>
            <a:off x="3734529" y="1748394"/>
            <a:ext cx="244715" cy="757042"/>
          </a:xfrm>
          <a:prstGeom prst="rightBrace">
            <a:avLst>
              <a:gd name="adj1" fmla="val 43070"/>
              <a:gd name="adj2"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 name="Right Brace 8">
            <a:extLst>
              <a:ext uri="{FF2B5EF4-FFF2-40B4-BE49-F238E27FC236}">
                <a16:creationId xmlns:a16="http://schemas.microsoft.com/office/drawing/2014/main" id="{F7CD790F-51D2-DDA2-62FD-E23BAD62A61E}"/>
              </a:ext>
            </a:extLst>
          </p:cNvPr>
          <p:cNvSpPr/>
          <p:nvPr/>
        </p:nvSpPr>
        <p:spPr>
          <a:xfrm>
            <a:off x="3734529" y="2685072"/>
            <a:ext cx="244715" cy="757042"/>
          </a:xfrm>
          <a:prstGeom prst="rightBrace">
            <a:avLst>
              <a:gd name="adj1" fmla="val 43070"/>
              <a:gd name="adj2"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 name="Right Brace 9">
            <a:extLst>
              <a:ext uri="{FF2B5EF4-FFF2-40B4-BE49-F238E27FC236}">
                <a16:creationId xmlns:a16="http://schemas.microsoft.com/office/drawing/2014/main" id="{E1AB1D67-6EEA-9E75-9CF5-C0E590CF33BA}"/>
              </a:ext>
            </a:extLst>
          </p:cNvPr>
          <p:cNvSpPr/>
          <p:nvPr/>
        </p:nvSpPr>
        <p:spPr>
          <a:xfrm>
            <a:off x="7178769" y="1896081"/>
            <a:ext cx="244715" cy="1398343"/>
          </a:xfrm>
          <a:prstGeom prst="rightBrace">
            <a:avLst>
              <a:gd name="adj1" fmla="val 43070"/>
              <a:gd name="adj2"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 name="TextBox 10">
            <a:extLst>
              <a:ext uri="{FF2B5EF4-FFF2-40B4-BE49-F238E27FC236}">
                <a16:creationId xmlns:a16="http://schemas.microsoft.com/office/drawing/2014/main" id="{FBBD6ABE-D54B-05EB-708B-BFF5426B410F}"/>
              </a:ext>
            </a:extLst>
          </p:cNvPr>
          <p:cNvSpPr txBox="1"/>
          <p:nvPr/>
        </p:nvSpPr>
        <p:spPr>
          <a:xfrm>
            <a:off x="7511714" y="2375323"/>
            <a:ext cx="4178969" cy="461665"/>
          </a:xfrm>
          <a:prstGeom prst="rect">
            <a:avLst/>
          </a:prstGeom>
          <a:noFill/>
        </p:spPr>
        <p:txBody>
          <a:bodyPr wrap="square" rtlCol="0">
            <a:spAutoFit/>
          </a:bodyPr>
          <a:lstStyle/>
          <a:p>
            <a:r>
              <a:rPr lang="en-US" sz="2400" dirty="0">
                <a:sym typeface="Wingdings" pitchFamily="2" charset="2"/>
              </a:rPr>
              <a:t> Net ST gain = $2,000</a:t>
            </a:r>
            <a:endParaRPr lang="en-US" sz="2400" dirty="0"/>
          </a:p>
        </p:txBody>
      </p:sp>
      <p:sp>
        <p:nvSpPr>
          <p:cNvPr id="12" name="Content Placeholder 2">
            <a:extLst>
              <a:ext uri="{FF2B5EF4-FFF2-40B4-BE49-F238E27FC236}">
                <a16:creationId xmlns:a16="http://schemas.microsoft.com/office/drawing/2014/main" id="{924736C0-6EFB-E870-AC8D-ECC83B34484C}"/>
              </a:ext>
            </a:extLst>
          </p:cNvPr>
          <p:cNvSpPr txBox="1">
            <a:spLocks/>
          </p:cNvSpPr>
          <p:nvPr/>
        </p:nvSpPr>
        <p:spPr>
          <a:xfrm>
            <a:off x="1295400" y="3932476"/>
            <a:ext cx="10515600" cy="187415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t>ST gain = $5,000</a:t>
            </a:r>
          </a:p>
          <a:p>
            <a:r>
              <a:rPr lang="en-US" sz="2400" dirty="0"/>
              <a:t>ST loss = $2,000</a:t>
            </a:r>
          </a:p>
          <a:p>
            <a:r>
              <a:rPr lang="en-US" sz="2400" dirty="0"/>
              <a:t>LT gain = $4,000</a:t>
            </a:r>
          </a:p>
          <a:p>
            <a:r>
              <a:rPr lang="en-US" sz="2400" dirty="0"/>
              <a:t>LT loss = $15,000</a:t>
            </a:r>
          </a:p>
          <a:p>
            <a:endParaRPr lang="en-US" sz="2400" dirty="0"/>
          </a:p>
        </p:txBody>
      </p:sp>
      <p:sp>
        <p:nvSpPr>
          <p:cNvPr id="13" name="TextBox 12">
            <a:extLst>
              <a:ext uri="{FF2B5EF4-FFF2-40B4-BE49-F238E27FC236}">
                <a16:creationId xmlns:a16="http://schemas.microsoft.com/office/drawing/2014/main" id="{24E20E05-4842-03A9-8F28-6DDADDAA8653}"/>
              </a:ext>
            </a:extLst>
          </p:cNvPr>
          <p:cNvSpPr txBox="1"/>
          <p:nvPr/>
        </p:nvSpPr>
        <p:spPr>
          <a:xfrm>
            <a:off x="4114800" y="4109039"/>
            <a:ext cx="4267200" cy="461665"/>
          </a:xfrm>
          <a:prstGeom prst="rect">
            <a:avLst/>
          </a:prstGeom>
          <a:noFill/>
        </p:spPr>
        <p:txBody>
          <a:bodyPr wrap="square" rtlCol="0">
            <a:spAutoFit/>
          </a:bodyPr>
          <a:lstStyle/>
          <a:p>
            <a:r>
              <a:rPr lang="en-US" sz="2400" dirty="0">
                <a:sym typeface="Wingdings" pitchFamily="2" charset="2"/>
              </a:rPr>
              <a:t> Net ST gain = $3,000</a:t>
            </a:r>
            <a:endParaRPr lang="en-US" sz="2400" dirty="0"/>
          </a:p>
        </p:txBody>
      </p:sp>
      <p:sp>
        <p:nvSpPr>
          <p:cNvPr id="14" name="TextBox 13">
            <a:extLst>
              <a:ext uri="{FF2B5EF4-FFF2-40B4-BE49-F238E27FC236}">
                <a16:creationId xmlns:a16="http://schemas.microsoft.com/office/drawing/2014/main" id="{43A7CB9A-8DED-74F5-8657-5F70E351D123}"/>
              </a:ext>
            </a:extLst>
          </p:cNvPr>
          <p:cNvSpPr txBox="1"/>
          <p:nvPr/>
        </p:nvSpPr>
        <p:spPr>
          <a:xfrm>
            <a:off x="4114800" y="5045717"/>
            <a:ext cx="4267200" cy="461665"/>
          </a:xfrm>
          <a:prstGeom prst="rect">
            <a:avLst/>
          </a:prstGeom>
          <a:noFill/>
        </p:spPr>
        <p:txBody>
          <a:bodyPr wrap="square" rtlCol="0">
            <a:spAutoFit/>
          </a:bodyPr>
          <a:lstStyle/>
          <a:p>
            <a:r>
              <a:rPr lang="en-US" sz="2400" dirty="0">
                <a:sym typeface="Wingdings" pitchFamily="2" charset="2"/>
              </a:rPr>
              <a:t> Net LT loss = $11,000</a:t>
            </a:r>
            <a:endParaRPr lang="en-US" sz="2400" dirty="0"/>
          </a:p>
        </p:txBody>
      </p:sp>
      <p:sp>
        <p:nvSpPr>
          <p:cNvPr id="15" name="Right Brace 14">
            <a:extLst>
              <a:ext uri="{FF2B5EF4-FFF2-40B4-BE49-F238E27FC236}">
                <a16:creationId xmlns:a16="http://schemas.microsoft.com/office/drawing/2014/main" id="{B5DE26FD-FD53-CFBC-F7CE-7868FD5D004E}"/>
              </a:ext>
            </a:extLst>
          </p:cNvPr>
          <p:cNvSpPr/>
          <p:nvPr/>
        </p:nvSpPr>
        <p:spPr>
          <a:xfrm>
            <a:off x="3754582" y="3961351"/>
            <a:ext cx="244715" cy="757042"/>
          </a:xfrm>
          <a:prstGeom prst="rightBrace">
            <a:avLst>
              <a:gd name="adj1" fmla="val 43070"/>
              <a:gd name="adj2"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6" name="Right Brace 15">
            <a:extLst>
              <a:ext uri="{FF2B5EF4-FFF2-40B4-BE49-F238E27FC236}">
                <a16:creationId xmlns:a16="http://schemas.microsoft.com/office/drawing/2014/main" id="{A29BFBF5-AC67-CE46-64A7-78FCF4C50C1B}"/>
              </a:ext>
            </a:extLst>
          </p:cNvPr>
          <p:cNvSpPr/>
          <p:nvPr/>
        </p:nvSpPr>
        <p:spPr>
          <a:xfrm>
            <a:off x="3754582" y="4898029"/>
            <a:ext cx="244715" cy="757042"/>
          </a:xfrm>
          <a:prstGeom prst="rightBrace">
            <a:avLst>
              <a:gd name="adj1" fmla="val 43070"/>
              <a:gd name="adj2"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 name="Right Brace 16">
            <a:extLst>
              <a:ext uri="{FF2B5EF4-FFF2-40B4-BE49-F238E27FC236}">
                <a16:creationId xmlns:a16="http://schemas.microsoft.com/office/drawing/2014/main" id="{052DFAF1-3BC7-CB2F-0315-06882A137838}"/>
              </a:ext>
            </a:extLst>
          </p:cNvPr>
          <p:cNvSpPr/>
          <p:nvPr/>
        </p:nvSpPr>
        <p:spPr>
          <a:xfrm>
            <a:off x="7198822" y="4109038"/>
            <a:ext cx="244715" cy="1398343"/>
          </a:xfrm>
          <a:prstGeom prst="rightBrace">
            <a:avLst>
              <a:gd name="adj1" fmla="val 43070"/>
              <a:gd name="adj2"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TextBox 17">
            <a:extLst>
              <a:ext uri="{FF2B5EF4-FFF2-40B4-BE49-F238E27FC236}">
                <a16:creationId xmlns:a16="http://schemas.microsoft.com/office/drawing/2014/main" id="{2F3BA143-B948-12B3-4171-E2595C1C358F}"/>
              </a:ext>
            </a:extLst>
          </p:cNvPr>
          <p:cNvSpPr txBox="1"/>
          <p:nvPr/>
        </p:nvSpPr>
        <p:spPr>
          <a:xfrm>
            <a:off x="7531767" y="4588280"/>
            <a:ext cx="4178969" cy="461665"/>
          </a:xfrm>
          <a:prstGeom prst="rect">
            <a:avLst/>
          </a:prstGeom>
          <a:noFill/>
        </p:spPr>
        <p:txBody>
          <a:bodyPr wrap="square" rtlCol="0">
            <a:spAutoFit/>
          </a:bodyPr>
          <a:lstStyle/>
          <a:p>
            <a:r>
              <a:rPr lang="en-US" sz="2400" dirty="0">
                <a:sym typeface="Wingdings" pitchFamily="2" charset="2"/>
              </a:rPr>
              <a:t> Net LT loss = $8,000</a:t>
            </a:r>
            <a:endParaRPr lang="en-US" sz="2400" dirty="0"/>
          </a:p>
        </p:txBody>
      </p:sp>
      <p:pic>
        <p:nvPicPr>
          <p:cNvPr id="20" name="Graphic 19" descr="Badge 1 outline">
            <a:extLst>
              <a:ext uri="{FF2B5EF4-FFF2-40B4-BE49-F238E27FC236}">
                <a16:creationId xmlns:a16="http://schemas.microsoft.com/office/drawing/2014/main" id="{14AA9064-466F-60E7-DCCE-03681C78DF4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60947" y="1459553"/>
            <a:ext cx="914400" cy="914400"/>
          </a:xfrm>
          <a:prstGeom prst="rect">
            <a:avLst/>
          </a:prstGeom>
        </p:spPr>
      </p:pic>
      <p:pic>
        <p:nvPicPr>
          <p:cNvPr id="22" name="Graphic 21" descr="Badge outline">
            <a:extLst>
              <a:ext uri="{FF2B5EF4-FFF2-40B4-BE49-F238E27FC236}">
                <a16:creationId xmlns:a16="http://schemas.microsoft.com/office/drawing/2014/main" id="{0AE3E171-E76A-D1B0-BAC8-1B20E40F7203}"/>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60947" y="3665319"/>
            <a:ext cx="914400" cy="914400"/>
          </a:xfrm>
          <a:prstGeom prst="rect">
            <a:avLst/>
          </a:prstGeom>
        </p:spPr>
      </p:pic>
      <p:cxnSp>
        <p:nvCxnSpPr>
          <p:cNvPr id="24" name="Straight Arrow Connector 23">
            <a:extLst>
              <a:ext uri="{FF2B5EF4-FFF2-40B4-BE49-F238E27FC236}">
                <a16:creationId xmlns:a16="http://schemas.microsoft.com/office/drawing/2014/main" id="{1D655FEC-FE9C-084C-02C2-99473FC0BDD5}"/>
              </a:ext>
            </a:extLst>
          </p:cNvPr>
          <p:cNvCxnSpPr>
            <a:cxnSpLocks/>
          </p:cNvCxnSpPr>
          <p:nvPr/>
        </p:nvCxnSpPr>
        <p:spPr>
          <a:xfrm>
            <a:off x="9986211" y="5061984"/>
            <a:ext cx="0" cy="340195"/>
          </a:xfrm>
          <a:prstGeom prst="straightConnector1">
            <a:avLst/>
          </a:prstGeom>
          <a:ln w="444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CD4677F1-35D0-2649-9BEC-627354692EA4}"/>
              </a:ext>
            </a:extLst>
          </p:cNvPr>
          <p:cNvSpPr txBox="1"/>
          <p:nvPr/>
        </p:nvSpPr>
        <p:spPr>
          <a:xfrm>
            <a:off x="8212338" y="5435184"/>
            <a:ext cx="3822386" cy="400110"/>
          </a:xfrm>
          <a:prstGeom prst="rect">
            <a:avLst/>
          </a:prstGeom>
          <a:noFill/>
        </p:spPr>
        <p:txBody>
          <a:bodyPr wrap="square" rtlCol="0">
            <a:spAutoFit/>
          </a:bodyPr>
          <a:lstStyle/>
          <a:p>
            <a:r>
              <a:rPr lang="en-US" sz="2000" dirty="0">
                <a:sym typeface="Wingdings" pitchFamily="2" charset="2"/>
              </a:rPr>
              <a:t>Reduce ordinary income by $3,000</a:t>
            </a:r>
            <a:endParaRPr lang="en-US" sz="2000" dirty="0"/>
          </a:p>
        </p:txBody>
      </p:sp>
      <p:cxnSp>
        <p:nvCxnSpPr>
          <p:cNvPr id="28" name="Straight Arrow Connector 27">
            <a:extLst>
              <a:ext uri="{FF2B5EF4-FFF2-40B4-BE49-F238E27FC236}">
                <a16:creationId xmlns:a16="http://schemas.microsoft.com/office/drawing/2014/main" id="{4BDCC2D0-E379-33B1-4AA5-E33ACD94DFD6}"/>
              </a:ext>
            </a:extLst>
          </p:cNvPr>
          <p:cNvCxnSpPr>
            <a:cxnSpLocks/>
          </p:cNvCxnSpPr>
          <p:nvPr/>
        </p:nvCxnSpPr>
        <p:spPr>
          <a:xfrm>
            <a:off x="9986211" y="5936279"/>
            <a:ext cx="0" cy="340195"/>
          </a:xfrm>
          <a:prstGeom prst="straightConnector1">
            <a:avLst/>
          </a:prstGeom>
          <a:ln w="444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C376C835-0EB3-AD2A-B68A-CD2B73747559}"/>
              </a:ext>
            </a:extLst>
          </p:cNvPr>
          <p:cNvSpPr txBox="1"/>
          <p:nvPr/>
        </p:nvSpPr>
        <p:spPr>
          <a:xfrm>
            <a:off x="8212338" y="6276822"/>
            <a:ext cx="3822386" cy="400110"/>
          </a:xfrm>
          <a:prstGeom prst="rect">
            <a:avLst/>
          </a:prstGeom>
          <a:noFill/>
        </p:spPr>
        <p:txBody>
          <a:bodyPr wrap="square" rtlCol="0">
            <a:spAutoFit/>
          </a:bodyPr>
          <a:lstStyle/>
          <a:p>
            <a:r>
              <a:rPr lang="en-US" sz="2000" dirty="0">
                <a:sym typeface="Wingdings" pitchFamily="2" charset="2"/>
              </a:rPr>
              <a:t>Carry over LT loss of $5,000</a:t>
            </a:r>
            <a:endParaRPr lang="en-US" sz="2000" dirty="0"/>
          </a:p>
        </p:txBody>
      </p:sp>
    </p:spTree>
    <p:extLst>
      <p:ext uri="{BB962C8B-B14F-4D97-AF65-F5344CB8AC3E}">
        <p14:creationId xmlns:p14="http://schemas.microsoft.com/office/powerpoint/2010/main" val="19108342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FDC1F8-7A68-D424-C07F-00CC1F795D10}"/>
              </a:ext>
            </a:extLst>
          </p:cNvPr>
          <p:cNvSpPr>
            <a:spLocks noGrp="1"/>
          </p:cNvSpPr>
          <p:nvPr>
            <p:ph type="title"/>
          </p:nvPr>
        </p:nvSpPr>
        <p:spPr/>
        <p:txBody>
          <a:bodyPr/>
          <a:lstStyle/>
          <a:p>
            <a:r>
              <a:rPr lang="en-US" dirty="0"/>
              <a:t>Concept Tests</a:t>
            </a:r>
          </a:p>
        </p:txBody>
      </p:sp>
      <p:sp>
        <p:nvSpPr>
          <p:cNvPr id="3" name="Content Placeholder 2">
            <a:extLst>
              <a:ext uri="{FF2B5EF4-FFF2-40B4-BE49-F238E27FC236}">
                <a16:creationId xmlns:a16="http://schemas.microsoft.com/office/drawing/2014/main" id="{73DA36C5-4BAA-A69C-21B1-E903026120A0}"/>
              </a:ext>
            </a:extLst>
          </p:cNvPr>
          <p:cNvSpPr>
            <a:spLocks noGrp="1"/>
          </p:cNvSpPr>
          <p:nvPr>
            <p:ph idx="1"/>
          </p:nvPr>
        </p:nvSpPr>
        <p:spPr>
          <a:xfrm>
            <a:off x="838200" y="1895041"/>
            <a:ext cx="10515600" cy="4281922"/>
          </a:xfrm>
        </p:spPr>
        <p:txBody>
          <a:bodyPr>
            <a:normAutofit/>
          </a:bodyPr>
          <a:lstStyle/>
          <a:p>
            <a:pPr marL="0" indent="0">
              <a:buNone/>
            </a:pPr>
            <a:r>
              <a:rPr lang="en-US" dirty="0">
                <a:effectLst/>
                <a:latin typeface="Calibri" panose="020F0502020204030204" pitchFamily="34" charset="0"/>
              </a:rPr>
              <a:t>William has realized $5,000 of ST capital gains in the current tax year so far. If he also intends to sell some securities at a loss of $5,000, does it matter whether they have been held for more than a year?</a:t>
            </a:r>
          </a:p>
          <a:p>
            <a:pPr marL="0" indent="0">
              <a:buNone/>
            </a:pPr>
            <a:endParaRPr lang="en-US" dirty="0">
              <a:latin typeface="Calibri" panose="020F0502020204030204" pitchFamily="34" charset="0"/>
            </a:endParaRPr>
          </a:p>
          <a:p>
            <a:pPr marL="0" indent="0">
              <a:buNone/>
            </a:pPr>
            <a:r>
              <a:rPr lang="en-US" dirty="0">
                <a:effectLst/>
                <a:latin typeface="Calibri" panose="020F0502020204030204" pitchFamily="34" charset="0"/>
              </a:rPr>
              <a:t>Mary has realized $5,000 of ST capital gains and $5,000 of LT capital gains in the current tax year so far. If she also intends to sell some securities at a loss of $5,000, does it matter whether they have been held for more than a year?</a:t>
            </a:r>
            <a:endParaRPr lang="en-US" dirty="0"/>
          </a:p>
          <a:p>
            <a:pPr marL="0" indent="0">
              <a:buNone/>
            </a:pPr>
            <a:endParaRPr lang="en-US" dirty="0"/>
          </a:p>
        </p:txBody>
      </p:sp>
      <p:pic>
        <p:nvPicPr>
          <p:cNvPr id="4" name="Graphic 3" descr="Storytelling outline">
            <a:extLst>
              <a:ext uri="{FF2B5EF4-FFF2-40B4-BE49-F238E27FC236}">
                <a16:creationId xmlns:a16="http://schemas.microsoft.com/office/drawing/2014/main" id="{B76659F3-650F-DD23-FD7D-09C6DF683CA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571328" y="289801"/>
            <a:ext cx="782472" cy="782472"/>
          </a:xfrm>
          <a:prstGeom prst="rect">
            <a:avLst/>
          </a:prstGeom>
        </p:spPr>
      </p:pic>
      <p:sp>
        <p:nvSpPr>
          <p:cNvPr id="5" name="TextBox 4">
            <a:extLst>
              <a:ext uri="{FF2B5EF4-FFF2-40B4-BE49-F238E27FC236}">
                <a16:creationId xmlns:a16="http://schemas.microsoft.com/office/drawing/2014/main" id="{8313C037-9E3F-61CD-EB5A-BAAEBA1C2315}"/>
              </a:ext>
            </a:extLst>
          </p:cNvPr>
          <p:cNvSpPr txBox="1"/>
          <p:nvPr/>
        </p:nvSpPr>
        <p:spPr>
          <a:xfrm>
            <a:off x="10239232" y="1051369"/>
            <a:ext cx="1446663" cy="369332"/>
          </a:xfrm>
          <a:prstGeom prst="rect">
            <a:avLst/>
          </a:prstGeom>
          <a:noFill/>
        </p:spPr>
        <p:txBody>
          <a:bodyPr wrap="square" rtlCol="0">
            <a:spAutoFit/>
          </a:bodyPr>
          <a:lstStyle/>
          <a:p>
            <a:pPr algn="ctr"/>
            <a:r>
              <a:rPr lang="en-US" i="1" dirty="0"/>
              <a:t>Not in book</a:t>
            </a:r>
          </a:p>
        </p:txBody>
      </p:sp>
    </p:spTree>
    <p:extLst>
      <p:ext uri="{BB962C8B-B14F-4D97-AF65-F5344CB8AC3E}">
        <p14:creationId xmlns:p14="http://schemas.microsoft.com/office/powerpoint/2010/main" val="12460718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6D394C-81CE-4499-BA32-F10A1B797CBE}"/>
              </a:ext>
            </a:extLst>
          </p:cNvPr>
          <p:cNvSpPr>
            <a:spLocks noGrp="1"/>
          </p:cNvSpPr>
          <p:nvPr>
            <p:ph type="title"/>
          </p:nvPr>
        </p:nvSpPr>
        <p:spPr/>
        <p:txBody>
          <a:bodyPr/>
          <a:lstStyle/>
          <a:p>
            <a:r>
              <a:rPr lang="en-US" dirty="0"/>
              <a:t>An Extensive Example</a:t>
            </a:r>
          </a:p>
        </p:txBody>
      </p:sp>
      <p:sp>
        <p:nvSpPr>
          <p:cNvPr id="3" name="Content Placeholder 2">
            <a:extLst>
              <a:ext uri="{FF2B5EF4-FFF2-40B4-BE49-F238E27FC236}">
                <a16:creationId xmlns:a16="http://schemas.microsoft.com/office/drawing/2014/main" id="{98EBA10A-18C3-43A5-93ED-217D1FFC564D}"/>
              </a:ext>
            </a:extLst>
          </p:cNvPr>
          <p:cNvSpPr>
            <a:spLocks noGrp="1"/>
          </p:cNvSpPr>
          <p:nvPr>
            <p:ph idx="1"/>
          </p:nvPr>
        </p:nvSpPr>
        <p:spPr>
          <a:xfrm>
            <a:off x="838200" y="1825625"/>
            <a:ext cx="10515600" cy="860425"/>
          </a:xfrm>
        </p:spPr>
        <p:txBody>
          <a:bodyPr/>
          <a:lstStyle/>
          <a:p>
            <a:pPr marL="0" indent="0">
              <a:buNone/>
            </a:pPr>
            <a:r>
              <a:rPr lang="en-US" dirty="0"/>
              <a:t>The remaining slides cover an extensive example based on a portfolio of individual stocks in a regular brokerage account.</a:t>
            </a:r>
          </a:p>
        </p:txBody>
      </p:sp>
      <p:sp>
        <p:nvSpPr>
          <p:cNvPr id="7" name="Rectangle 6">
            <a:extLst>
              <a:ext uri="{FF2B5EF4-FFF2-40B4-BE49-F238E27FC236}">
                <a16:creationId xmlns:a16="http://schemas.microsoft.com/office/drawing/2014/main" id="{CB4A8512-79A9-4174-B1AA-D8D27B227019}"/>
              </a:ext>
            </a:extLst>
          </p:cNvPr>
          <p:cNvSpPr/>
          <p:nvPr/>
        </p:nvSpPr>
        <p:spPr>
          <a:xfrm>
            <a:off x="-97533" y="6492875"/>
            <a:ext cx="12432408" cy="28123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32B961AD-E686-457F-8525-D84F8B2F36CB}"/>
              </a:ext>
            </a:extLst>
          </p:cNvPr>
          <p:cNvSpPr txBox="1"/>
          <p:nvPr/>
        </p:nvSpPr>
        <p:spPr>
          <a:xfrm>
            <a:off x="-97533" y="6492875"/>
            <a:ext cx="12672816" cy="281231"/>
          </a:xfrm>
          <a:prstGeom prst="rect">
            <a:avLst/>
          </a:prstGeom>
          <a:noFill/>
        </p:spPr>
        <p:txBody>
          <a:bodyPr wrap="square">
            <a:spAutoFit/>
          </a:bodyPr>
          <a:lstStyle/>
          <a:p>
            <a:pPr marL="0" marR="0">
              <a:lnSpc>
                <a:spcPct val="107000"/>
              </a:lnSpc>
              <a:spcBef>
                <a:spcPts val="0"/>
              </a:spcBef>
              <a:spcAft>
                <a:spcPts val="800"/>
              </a:spcAft>
            </a:pPr>
            <a:r>
              <a:rPr lang="en-US" sz="1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BOOM</a:t>
            </a:r>
            <a:r>
              <a:rPr lang="en-US" sz="1200" dirty="0">
                <a:effectLst/>
                <a:latin typeface="Calibri" panose="020F0502020204030204" pitchFamily="34" charset="0"/>
                <a:ea typeface="Calibri" panose="020F0502020204030204" pitchFamily="34" charset="0"/>
                <a:cs typeface="Times New Roman" panose="02020603050405020304" pitchFamily="18" charset="0"/>
              </a:rPr>
              <a:t> </a:t>
            </a:r>
            <a:r>
              <a:rPr lang="en-US" sz="1200" dirty="0">
                <a:solidFill>
                  <a:srgbClr val="00B050"/>
                </a:solidFill>
                <a:effectLst/>
                <a:latin typeface="Calibri" panose="020F0502020204030204" pitchFamily="34" charset="0"/>
                <a:ea typeface="Calibri" panose="020F0502020204030204" pitchFamily="34" charset="0"/>
                <a:cs typeface="Calibri" panose="020F0502020204030204" pitchFamily="34" charset="0"/>
              </a:rPr>
              <a:t>↑ 0.33%   </a:t>
            </a:r>
            <a:r>
              <a:rPr lang="en-US" sz="1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BUD</a:t>
            </a:r>
            <a:r>
              <a:rPr lang="en-US" sz="1200" dirty="0">
                <a:effectLst/>
                <a:latin typeface="Calibri" panose="020F0502020204030204" pitchFamily="34" charset="0"/>
                <a:ea typeface="Calibri" panose="020F0502020204030204" pitchFamily="34" charset="0"/>
                <a:cs typeface="Times New Roman" panose="02020603050405020304" pitchFamily="18" charset="0"/>
              </a:rPr>
              <a:t> </a:t>
            </a:r>
            <a:r>
              <a:rPr lang="en-US" sz="1200" dirty="0">
                <a:solidFill>
                  <a:srgbClr val="00B050"/>
                </a:solidFill>
                <a:effectLst/>
                <a:latin typeface="Calibri" panose="020F0502020204030204" pitchFamily="34" charset="0"/>
                <a:ea typeface="Calibri" panose="020F0502020204030204" pitchFamily="34" charset="0"/>
                <a:cs typeface="Calibri" panose="020F0502020204030204" pitchFamily="34" charset="0"/>
              </a:rPr>
              <a:t>↑ 1.54%   </a:t>
            </a:r>
            <a:r>
              <a:rPr lang="en-US" sz="1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CAKE</a:t>
            </a:r>
            <a:r>
              <a:rPr lang="en-US" sz="1200" dirty="0">
                <a:effectLst/>
                <a:latin typeface="Calibri" panose="020F0502020204030204" pitchFamily="34" charset="0"/>
                <a:ea typeface="Calibri" panose="020F0502020204030204" pitchFamily="34" charset="0"/>
                <a:cs typeface="Times New Roman" panose="02020603050405020304" pitchFamily="18" charset="0"/>
              </a:rPr>
              <a:t> </a:t>
            </a:r>
            <a:r>
              <a:rPr lang="en-US" sz="1200"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 </a:t>
            </a:r>
            <a:r>
              <a:rPr lang="en-US" sz="12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a:t>
            </a:r>
            <a:r>
              <a:rPr lang="en-US" sz="1200"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0.42%   </a:t>
            </a:r>
            <a:r>
              <a:rPr lang="en-US" sz="1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CAR</a:t>
            </a:r>
            <a:r>
              <a:rPr lang="en-US" sz="1200" dirty="0">
                <a:effectLst/>
                <a:latin typeface="Calibri" panose="020F0502020204030204" pitchFamily="34" charset="0"/>
                <a:ea typeface="Calibri" panose="020F0502020204030204" pitchFamily="34" charset="0"/>
                <a:cs typeface="Times New Roman" panose="02020603050405020304" pitchFamily="18" charset="0"/>
              </a:rPr>
              <a:t> </a:t>
            </a:r>
            <a:r>
              <a:rPr lang="en-US" sz="1200"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 </a:t>
            </a:r>
            <a:r>
              <a:rPr lang="en-US" sz="12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–0</a:t>
            </a:r>
            <a:r>
              <a:rPr lang="en-US" sz="1200"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.29%   </a:t>
            </a:r>
            <a:r>
              <a:rPr lang="en-US" sz="1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CASH</a:t>
            </a:r>
            <a:r>
              <a:rPr lang="en-US" sz="1200" dirty="0">
                <a:effectLst/>
                <a:latin typeface="Calibri" panose="020F0502020204030204" pitchFamily="34" charset="0"/>
                <a:ea typeface="Calibri" panose="020F0502020204030204" pitchFamily="34" charset="0"/>
                <a:cs typeface="Times New Roman" panose="02020603050405020304" pitchFamily="18" charset="0"/>
              </a:rPr>
              <a:t> </a:t>
            </a:r>
            <a:r>
              <a:rPr lang="en-US" sz="1200" dirty="0">
                <a:solidFill>
                  <a:srgbClr val="00B050"/>
                </a:solidFill>
                <a:effectLst/>
                <a:latin typeface="Calibri" panose="020F0502020204030204" pitchFamily="34" charset="0"/>
                <a:ea typeface="Calibri" panose="020F0502020204030204" pitchFamily="34" charset="0"/>
                <a:cs typeface="Calibri" panose="020F0502020204030204" pitchFamily="34" charset="0"/>
              </a:rPr>
              <a:t>↑ 0.99%   </a:t>
            </a:r>
            <a:r>
              <a:rPr lang="en-US" sz="1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EAT</a:t>
            </a:r>
            <a:r>
              <a:rPr lang="en-US" sz="1200" dirty="0">
                <a:effectLst/>
                <a:latin typeface="Calibri" panose="020F0502020204030204" pitchFamily="34" charset="0"/>
                <a:ea typeface="Calibri" panose="020F0502020204030204" pitchFamily="34" charset="0"/>
                <a:cs typeface="Times New Roman" panose="02020603050405020304" pitchFamily="18" charset="0"/>
              </a:rPr>
              <a:t> </a:t>
            </a:r>
            <a:r>
              <a:rPr lang="en-US" sz="1200"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 </a:t>
            </a:r>
            <a:r>
              <a:rPr lang="en-US" sz="12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a:t>
            </a:r>
            <a:r>
              <a:rPr lang="en-US" sz="1200"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3.51% </a:t>
            </a:r>
            <a:r>
              <a:rPr lang="en-US" sz="1200" dirty="0">
                <a:effectLst/>
                <a:latin typeface="Calibri" panose="020F0502020204030204" pitchFamily="34" charset="0"/>
                <a:ea typeface="Calibri" panose="020F0502020204030204" pitchFamily="34" charset="0"/>
                <a:cs typeface="Calibri" panose="020F0502020204030204" pitchFamily="34" charset="0"/>
              </a:rPr>
              <a:t>  </a:t>
            </a:r>
            <a:r>
              <a:rPr lang="en-US" sz="1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EYES</a:t>
            </a:r>
            <a:r>
              <a:rPr lang="en-US" sz="1200" dirty="0">
                <a:effectLst/>
                <a:latin typeface="Calibri" panose="020F0502020204030204" pitchFamily="34" charset="0"/>
                <a:ea typeface="Calibri" panose="020F0502020204030204" pitchFamily="34" charset="0"/>
                <a:cs typeface="Times New Roman" panose="02020603050405020304" pitchFamily="18" charset="0"/>
              </a:rPr>
              <a:t> </a:t>
            </a:r>
            <a:r>
              <a:rPr lang="en-US" sz="1200" dirty="0">
                <a:solidFill>
                  <a:srgbClr val="00B050"/>
                </a:solidFill>
                <a:effectLst/>
                <a:latin typeface="Calibri" panose="020F0502020204030204" pitchFamily="34" charset="0"/>
                <a:ea typeface="Calibri" panose="020F0502020204030204" pitchFamily="34" charset="0"/>
                <a:cs typeface="Calibri" panose="020F0502020204030204" pitchFamily="34" charset="0"/>
              </a:rPr>
              <a:t>↑ 1.31%   </a:t>
            </a:r>
            <a:r>
              <a:rPr lang="en-US" sz="1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FIZZ</a:t>
            </a:r>
            <a:r>
              <a:rPr lang="en-US" sz="1200" dirty="0">
                <a:effectLst/>
                <a:latin typeface="Calibri" panose="020F0502020204030204" pitchFamily="34" charset="0"/>
                <a:ea typeface="Calibri" panose="020F0502020204030204" pitchFamily="34" charset="0"/>
                <a:cs typeface="Times New Roman" panose="02020603050405020304" pitchFamily="18" charset="0"/>
              </a:rPr>
              <a:t> </a:t>
            </a:r>
            <a:r>
              <a:rPr lang="en-US" sz="1200" dirty="0">
                <a:solidFill>
                  <a:srgbClr val="00B050"/>
                </a:solidFill>
                <a:effectLst/>
                <a:latin typeface="Calibri" panose="020F0502020204030204" pitchFamily="34" charset="0"/>
                <a:ea typeface="Calibri" panose="020F0502020204030204" pitchFamily="34" charset="0"/>
                <a:cs typeface="Calibri" panose="020F0502020204030204" pitchFamily="34" charset="0"/>
              </a:rPr>
              <a:t>↑ 0.03%   </a:t>
            </a:r>
            <a:r>
              <a:rPr lang="en-US" sz="1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FUN</a:t>
            </a:r>
            <a:r>
              <a:rPr lang="en-US" sz="1200" dirty="0">
                <a:effectLst/>
                <a:latin typeface="Calibri" panose="020F0502020204030204" pitchFamily="34" charset="0"/>
                <a:ea typeface="Calibri" panose="020F0502020204030204" pitchFamily="34" charset="0"/>
                <a:cs typeface="Times New Roman" panose="02020603050405020304" pitchFamily="18" charset="0"/>
              </a:rPr>
              <a:t> </a:t>
            </a:r>
            <a:r>
              <a:rPr lang="en-US" sz="1200"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 </a:t>
            </a:r>
            <a:r>
              <a:rPr lang="en-US" sz="12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a:t>
            </a:r>
            <a:r>
              <a:rPr lang="en-US" sz="1200"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0.44%   </a:t>
            </a:r>
            <a:r>
              <a:rPr lang="en-US" sz="1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HEAR</a:t>
            </a:r>
            <a:r>
              <a:rPr lang="en-US" sz="1200" dirty="0">
                <a:effectLst/>
                <a:latin typeface="Calibri" panose="020F0502020204030204" pitchFamily="34" charset="0"/>
                <a:ea typeface="Calibri" panose="020F0502020204030204" pitchFamily="34" charset="0"/>
                <a:cs typeface="Times New Roman" panose="02020603050405020304" pitchFamily="18" charset="0"/>
              </a:rPr>
              <a:t> </a:t>
            </a:r>
            <a:r>
              <a:rPr lang="en-US" sz="1200"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 </a:t>
            </a:r>
            <a:r>
              <a:rPr lang="en-US" sz="12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a:t>
            </a:r>
            <a:r>
              <a:rPr lang="en-US" sz="1200"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1.88%   </a:t>
            </a:r>
            <a:r>
              <a:rPr lang="en-US" sz="1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HOG</a:t>
            </a:r>
            <a:r>
              <a:rPr lang="en-US" sz="1200" dirty="0">
                <a:effectLst/>
                <a:latin typeface="Calibri" panose="020F0502020204030204" pitchFamily="34" charset="0"/>
                <a:ea typeface="Calibri" panose="020F0502020204030204" pitchFamily="34" charset="0"/>
                <a:cs typeface="Times New Roman" panose="02020603050405020304" pitchFamily="18" charset="0"/>
              </a:rPr>
              <a:t> </a:t>
            </a:r>
            <a:r>
              <a:rPr lang="en-US" sz="1200"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 </a:t>
            </a:r>
            <a:r>
              <a:rPr lang="en-US" sz="12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a:t>
            </a:r>
            <a:r>
              <a:rPr lang="en-US" sz="1200"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0.79%   </a:t>
            </a:r>
            <a:r>
              <a:rPr lang="en-US" sz="1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JOB</a:t>
            </a:r>
            <a:r>
              <a:rPr lang="en-US" sz="1200" dirty="0">
                <a:effectLst/>
                <a:latin typeface="Calibri" panose="020F0502020204030204" pitchFamily="34" charset="0"/>
                <a:ea typeface="Calibri" panose="020F0502020204030204" pitchFamily="34" charset="0"/>
                <a:cs typeface="Times New Roman" panose="02020603050405020304" pitchFamily="18" charset="0"/>
              </a:rPr>
              <a:t> </a:t>
            </a:r>
            <a:r>
              <a:rPr lang="en-US" sz="1200" dirty="0">
                <a:solidFill>
                  <a:srgbClr val="00B050"/>
                </a:solidFill>
                <a:effectLst/>
                <a:latin typeface="Calibri" panose="020F0502020204030204" pitchFamily="34" charset="0"/>
                <a:ea typeface="Calibri" panose="020F0502020204030204" pitchFamily="34" charset="0"/>
                <a:cs typeface="Calibri" panose="020F0502020204030204" pitchFamily="34" charset="0"/>
              </a:rPr>
              <a:t>↑ 0.17%</a:t>
            </a:r>
            <a:endParaRPr lang="en-US" sz="12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07173308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B9047F-3B15-4611-A399-5DA280766474}"/>
              </a:ext>
            </a:extLst>
          </p:cNvPr>
          <p:cNvSpPr>
            <a:spLocks noGrp="1"/>
          </p:cNvSpPr>
          <p:nvPr>
            <p:ph type="title"/>
          </p:nvPr>
        </p:nvSpPr>
        <p:spPr/>
        <p:txBody>
          <a:bodyPr>
            <a:normAutofit/>
          </a:bodyPr>
          <a:lstStyle/>
          <a:p>
            <a:r>
              <a:rPr lang="en-US" sz="4000" dirty="0"/>
              <a:t>Portfolio of Individual Stocks</a:t>
            </a:r>
          </a:p>
        </p:txBody>
      </p:sp>
      <p:sp>
        <p:nvSpPr>
          <p:cNvPr id="3" name="Content Placeholder 2">
            <a:extLst>
              <a:ext uri="{FF2B5EF4-FFF2-40B4-BE49-F238E27FC236}">
                <a16:creationId xmlns:a16="http://schemas.microsoft.com/office/drawing/2014/main" id="{E651F600-4A40-467F-A374-D79B53C45486}"/>
              </a:ext>
            </a:extLst>
          </p:cNvPr>
          <p:cNvSpPr>
            <a:spLocks noGrp="1"/>
          </p:cNvSpPr>
          <p:nvPr>
            <p:ph idx="1"/>
          </p:nvPr>
        </p:nvSpPr>
        <p:spPr>
          <a:xfrm>
            <a:off x="838201" y="1803400"/>
            <a:ext cx="4700453" cy="4373563"/>
          </a:xfrm>
        </p:spPr>
        <p:txBody>
          <a:bodyPr>
            <a:normAutofit/>
          </a:bodyPr>
          <a:lstStyle/>
          <a:p>
            <a:r>
              <a:rPr lang="en-US" sz="2200" dirty="0"/>
              <a:t>Suppose that at the end of 2018 you invest $1,000 in each of the first 20 stocks from the list to the right.</a:t>
            </a:r>
          </a:p>
          <a:p>
            <a:r>
              <a:rPr lang="en-US" sz="2200" dirty="0"/>
              <a:t>Prices are given at the end of 2018, 2019, and 2020 so that we can see how to harvest losses and undertake other opportunistic transactions.</a:t>
            </a:r>
          </a:p>
        </p:txBody>
      </p:sp>
      <p:sp>
        <p:nvSpPr>
          <p:cNvPr id="5" name="Left Brace 4">
            <a:extLst>
              <a:ext uri="{FF2B5EF4-FFF2-40B4-BE49-F238E27FC236}">
                <a16:creationId xmlns:a16="http://schemas.microsoft.com/office/drawing/2014/main" id="{FBB34F3E-1410-4A3D-9778-E5EBEA320CE7}"/>
              </a:ext>
            </a:extLst>
          </p:cNvPr>
          <p:cNvSpPr/>
          <p:nvPr/>
        </p:nvSpPr>
        <p:spPr>
          <a:xfrm>
            <a:off x="7015944" y="693787"/>
            <a:ext cx="291019" cy="4218635"/>
          </a:xfrm>
          <a:prstGeom prst="leftBrace">
            <a:avLst>
              <a:gd name="adj1" fmla="val 64333"/>
              <a:gd name="adj2" fmla="val 50000"/>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 name="TextBox 5">
            <a:extLst>
              <a:ext uri="{FF2B5EF4-FFF2-40B4-BE49-F238E27FC236}">
                <a16:creationId xmlns:a16="http://schemas.microsoft.com/office/drawing/2014/main" id="{D8CB4FD1-E85C-408A-B21B-11EF60514F65}"/>
              </a:ext>
            </a:extLst>
          </p:cNvPr>
          <p:cNvSpPr txBox="1"/>
          <p:nvPr/>
        </p:nvSpPr>
        <p:spPr>
          <a:xfrm>
            <a:off x="5733121" y="2357127"/>
            <a:ext cx="1352550" cy="830997"/>
          </a:xfrm>
          <a:prstGeom prst="rect">
            <a:avLst/>
          </a:prstGeom>
          <a:noFill/>
        </p:spPr>
        <p:txBody>
          <a:bodyPr wrap="square" rtlCol="0">
            <a:spAutoFit/>
          </a:bodyPr>
          <a:lstStyle/>
          <a:p>
            <a:r>
              <a:rPr lang="en-US" sz="1600" dirty="0"/>
              <a:t>Invest in these at the end of 2018</a:t>
            </a:r>
          </a:p>
        </p:txBody>
      </p:sp>
      <p:sp>
        <p:nvSpPr>
          <p:cNvPr id="7" name="TextBox 6">
            <a:extLst>
              <a:ext uri="{FF2B5EF4-FFF2-40B4-BE49-F238E27FC236}">
                <a16:creationId xmlns:a16="http://schemas.microsoft.com/office/drawing/2014/main" id="{B4884272-BA87-4498-AB58-579A6655C63F}"/>
              </a:ext>
            </a:extLst>
          </p:cNvPr>
          <p:cNvSpPr txBox="1"/>
          <p:nvPr/>
        </p:nvSpPr>
        <p:spPr>
          <a:xfrm>
            <a:off x="5733121" y="5367753"/>
            <a:ext cx="1352550" cy="584775"/>
          </a:xfrm>
          <a:prstGeom prst="rect">
            <a:avLst/>
          </a:prstGeom>
          <a:noFill/>
        </p:spPr>
        <p:txBody>
          <a:bodyPr wrap="square" rtlCol="0">
            <a:spAutoFit/>
          </a:bodyPr>
          <a:lstStyle/>
          <a:p>
            <a:r>
              <a:rPr lang="en-US" sz="1600" dirty="0"/>
              <a:t>Invest in these later</a:t>
            </a:r>
          </a:p>
        </p:txBody>
      </p:sp>
      <p:sp>
        <p:nvSpPr>
          <p:cNvPr id="8" name="Left Brace 7">
            <a:extLst>
              <a:ext uri="{FF2B5EF4-FFF2-40B4-BE49-F238E27FC236}">
                <a16:creationId xmlns:a16="http://schemas.microsoft.com/office/drawing/2014/main" id="{5F513FB5-FAB6-4BB4-A8E5-776CB7BC3E9E}"/>
              </a:ext>
            </a:extLst>
          </p:cNvPr>
          <p:cNvSpPr/>
          <p:nvPr/>
        </p:nvSpPr>
        <p:spPr>
          <a:xfrm>
            <a:off x="7015944" y="4973892"/>
            <a:ext cx="291019" cy="1292350"/>
          </a:xfrm>
          <a:prstGeom prst="leftBrace">
            <a:avLst>
              <a:gd name="adj1" fmla="val 64333"/>
              <a:gd name="adj2" fmla="val 50000"/>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10" name="Straight Arrow Connector 9">
            <a:extLst>
              <a:ext uri="{FF2B5EF4-FFF2-40B4-BE49-F238E27FC236}">
                <a16:creationId xmlns:a16="http://schemas.microsoft.com/office/drawing/2014/main" id="{5278691D-B773-4EEF-B48F-D8EE18A4AEE9}"/>
              </a:ext>
            </a:extLst>
          </p:cNvPr>
          <p:cNvCxnSpPr>
            <a:cxnSpLocks/>
          </p:cNvCxnSpPr>
          <p:nvPr/>
        </p:nvCxnSpPr>
        <p:spPr>
          <a:xfrm>
            <a:off x="7121296" y="6396747"/>
            <a:ext cx="232725" cy="0"/>
          </a:xfrm>
          <a:prstGeom prst="straightConnector1">
            <a:avLst/>
          </a:prstGeom>
          <a:ln w="12700">
            <a:tailEnd type="arrow"/>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71415F0A-BABD-4AB9-AD85-AEB07157FF9D}"/>
              </a:ext>
            </a:extLst>
          </p:cNvPr>
          <p:cNvSpPr txBox="1"/>
          <p:nvPr/>
        </p:nvSpPr>
        <p:spPr>
          <a:xfrm>
            <a:off x="5528318" y="6205748"/>
            <a:ext cx="1692429" cy="584775"/>
          </a:xfrm>
          <a:prstGeom prst="rect">
            <a:avLst/>
          </a:prstGeom>
          <a:noFill/>
        </p:spPr>
        <p:txBody>
          <a:bodyPr wrap="square" rtlCol="0">
            <a:spAutoFit/>
          </a:bodyPr>
          <a:lstStyle/>
          <a:p>
            <a:r>
              <a:rPr lang="en-US" sz="1600" dirty="0"/>
              <a:t>ETF for S&amp;P 500 for comparison</a:t>
            </a:r>
          </a:p>
        </p:txBody>
      </p:sp>
      <p:graphicFrame>
        <p:nvGraphicFramePr>
          <p:cNvPr id="14" name="Table 13">
            <a:extLst>
              <a:ext uri="{FF2B5EF4-FFF2-40B4-BE49-F238E27FC236}">
                <a16:creationId xmlns:a16="http://schemas.microsoft.com/office/drawing/2014/main" id="{0BEEEFC2-4D37-4A7A-9BA9-290CA07A64A0}"/>
              </a:ext>
            </a:extLst>
          </p:cNvPr>
          <p:cNvGraphicFramePr>
            <a:graphicFrameLocks noGrp="1"/>
          </p:cNvGraphicFramePr>
          <p:nvPr>
            <p:extLst>
              <p:ext uri="{D42A27DB-BD31-4B8C-83A1-F6EECF244321}">
                <p14:modId xmlns:p14="http://schemas.microsoft.com/office/powerpoint/2010/main" val="2452433924"/>
              </p:ext>
            </p:extLst>
          </p:nvPr>
        </p:nvGraphicFramePr>
        <p:xfrm>
          <a:off x="7442039" y="160252"/>
          <a:ext cx="4700453" cy="6332828"/>
        </p:xfrm>
        <a:graphic>
          <a:graphicData uri="http://schemas.openxmlformats.org/drawingml/2006/table">
            <a:tbl>
              <a:tblPr>
                <a:tableStyleId>{5C22544A-7EE6-4342-B048-85BDC9FD1C3A}</a:tableStyleId>
              </a:tblPr>
              <a:tblGrid>
                <a:gridCol w="685961">
                  <a:extLst>
                    <a:ext uri="{9D8B030D-6E8A-4147-A177-3AD203B41FA5}">
                      <a16:colId xmlns:a16="http://schemas.microsoft.com/office/drawing/2014/main" val="1263562017"/>
                    </a:ext>
                  </a:extLst>
                </a:gridCol>
                <a:gridCol w="774700">
                  <a:extLst>
                    <a:ext uri="{9D8B030D-6E8A-4147-A177-3AD203B41FA5}">
                      <a16:colId xmlns:a16="http://schemas.microsoft.com/office/drawing/2014/main" val="2756520520"/>
                    </a:ext>
                  </a:extLst>
                </a:gridCol>
                <a:gridCol w="812800">
                  <a:extLst>
                    <a:ext uri="{9D8B030D-6E8A-4147-A177-3AD203B41FA5}">
                      <a16:colId xmlns:a16="http://schemas.microsoft.com/office/drawing/2014/main" val="2214160267"/>
                    </a:ext>
                  </a:extLst>
                </a:gridCol>
                <a:gridCol w="812800">
                  <a:extLst>
                    <a:ext uri="{9D8B030D-6E8A-4147-A177-3AD203B41FA5}">
                      <a16:colId xmlns:a16="http://schemas.microsoft.com/office/drawing/2014/main" val="2082671513"/>
                    </a:ext>
                  </a:extLst>
                </a:gridCol>
                <a:gridCol w="800100">
                  <a:extLst>
                    <a:ext uri="{9D8B030D-6E8A-4147-A177-3AD203B41FA5}">
                      <a16:colId xmlns:a16="http://schemas.microsoft.com/office/drawing/2014/main" val="577471530"/>
                    </a:ext>
                  </a:extLst>
                </a:gridCol>
                <a:gridCol w="814092">
                  <a:extLst>
                    <a:ext uri="{9D8B030D-6E8A-4147-A177-3AD203B41FA5}">
                      <a16:colId xmlns:a16="http://schemas.microsoft.com/office/drawing/2014/main" val="2212653371"/>
                    </a:ext>
                  </a:extLst>
                </a:gridCol>
              </a:tblGrid>
              <a:tr h="474692">
                <a:tc>
                  <a:txBody>
                    <a:bodyPr/>
                    <a:lstStyle/>
                    <a:p>
                      <a:pPr algn="l" fontAlgn="b"/>
                      <a:endParaRPr lang="en-US" sz="1400" b="0" i="0" u="none" strike="noStrike">
                        <a:solidFill>
                          <a:srgbClr val="000000"/>
                        </a:solidFill>
                        <a:effectLst/>
                        <a:latin typeface="Calibri" panose="020F0502020204030204" pitchFamily="34" charset="0"/>
                      </a:endParaRPr>
                    </a:p>
                  </a:txBody>
                  <a:tcPr marL="3608" marR="3608" marT="3608" marB="0" anchor="b"/>
                </a:tc>
                <a:tc>
                  <a:txBody>
                    <a:bodyPr/>
                    <a:lstStyle/>
                    <a:p>
                      <a:pPr algn="ctr" fontAlgn="b"/>
                      <a:r>
                        <a:rPr lang="en-US" sz="1400" u="none" strike="noStrike" dirty="0">
                          <a:effectLst/>
                        </a:rPr>
                        <a:t>End 2018</a:t>
                      </a:r>
                      <a:endParaRPr lang="en-US" sz="1400" b="0" i="0" u="none" strike="noStrike" dirty="0">
                        <a:solidFill>
                          <a:srgbClr val="000000"/>
                        </a:solidFill>
                        <a:effectLst/>
                        <a:latin typeface="Calibri" panose="020F0502020204030204" pitchFamily="34" charset="0"/>
                      </a:endParaRPr>
                    </a:p>
                  </a:txBody>
                  <a:tcPr marL="3608" marR="3608" marT="3608" marB="0" anchor="b"/>
                </a:tc>
                <a:tc>
                  <a:txBody>
                    <a:bodyPr/>
                    <a:lstStyle/>
                    <a:p>
                      <a:pPr algn="ctr" fontAlgn="b"/>
                      <a:r>
                        <a:rPr lang="en-US" sz="1400" u="none" strike="noStrike" dirty="0">
                          <a:effectLst/>
                        </a:rPr>
                        <a:t>End 2019</a:t>
                      </a:r>
                      <a:endParaRPr lang="en-US" sz="1400" b="0" i="0" u="none" strike="noStrike" dirty="0">
                        <a:solidFill>
                          <a:srgbClr val="000000"/>
                        </a:solidFill>
                        <a:effectLst/>
                        <a:latin typeface="Calibri" panose="020F0502020204030204" pitchFamily="34" charset="0"/>
                      </a:endParaRPr>
                    </a:p>
                  </a:txBody>
                  <a:tcPr marL="3608" marR="3608" marT="3608" marB="0" anchor="b"/>
                </a:tc>
                <a:tc>
                  <a:txBody>
                    <a:bodyPr/>
                    <a:lstStyle/>
                    <a:p>
                      <a:pPr algn="ctr" fontAlgn="b"/>
                      <a:r>
                        <a:rPr lang="en-US" sz="1400" u="none" strike="noStrike" dirty="0">
                          <a:effectLst/>
                        </a:rPr>
                        <a:t>One-year return</a:t>
                      </a:r>
                      <a:endParaRPr lang="en-US" sz="1400" b="0" i="0" u="none" strike="noStrike" dirty="0">
                        <a:solidFill>
                          <a:srgbClr val="000000"/>
                        </a:solidFill>
                        <a:effectLst/>
                        <a:latin typeface="Calibri" panose="020F0502020204030204" pitchFamily="34" charset="0"/>
                      </a:endParaRPr>
                    </a:p>
                  </a:txBody>
                  <a:tcPr marL="3608" marR="3608" marT="3608" marB="0" anchor="b"/>
                </a:tc>
                <a:tc>
                  <a:txBody>
                    <a:bodyPr/>
                    <a:lstStyle/>
                    <a:p>
                      <a:pPr algn="ctr" fontAlgn="b"/>
                      <a:r>
                        <a:rPr lang="en-US" sz="1400" u="none" strike="noStrike" dirty="0">
                          <a:effectLst/>
                        </a:rPr>
                        <a:t>End 2020</a:t>
                      </a:r>
                      <a:endParaRPr lang="en-US" sz="1400" b="0" i="0" u="none" strike="noStrike" dirty="0">
                        <a:solidFill>
                          <a:srgbClr val="000000"/>
                        </a:solidFill>
                        <a:effectLst/>
                        <a:latin typeface="Calibri" panose="020F0502020204030204" pitchFamily="34" charset="0"/>
                      </a:endParaRPr>
                    </a:p>
                  </a:txBody>
                  <a:tcPr marL="3608" marR="3608" marT="3608" marB="0" anchor="b"/>
                </a:tc>
                <a:tc>
                  <a:txBody>
                    <a:bodyPr/>
                    <a:lstStyle/>
                    <a:p>
                      <a:pPr algn="ctr" fontAlgn="b"/>
                      <a:r>
                        <a:rPr lang="en-US" sz="1400" u="none" strike="noStrike" dirty="0">
                          <a:effectLst/>
                        </a:rPr>
                        <a:t>One-year return</a:t>
                      </a:r>
                      <a:endParaRPr lang="en-US" sz="1400" b="0" i="0" u="none" strike="noStrike" dirty="0">
                        <a:solidFill>
                          <a:srgbClr val="000000"/>
                        </a:solidFill>
                        <a:effectLst/>
                        <a:latin typeface="Calibri" panose="020F0502020204030204" pitchFamily="34" charset="0"/>
                      </a:endParaRPr>
                    </a:p>
                  </a:txBody>
                  <a:tcPr marL="3608" marR="3608" marT="3608" marB="0" anchor="b"/>
                </a:tc>
                <a:extLst>
                  <a:ext uri="{0D108BD9-81ED-4DB2-BD59-A6C34878D82A}">
                    <a16:rowId xmlns:a16="http://schemas.microsoft.com/office/drawing/2014/main" val="3018801709"/>
                  </a:ext>
                </a:extLst>
              </a:tr>
              <a:tr h="137107">
                <a:tc>
                  <a:txBody>
                    <a:bodyPr/>
                    <a:lstStyle/>
                    <a:p>
                      <a:pPr algn="l" fontAlgn="b"/>
                      <a:r>
                        <a:rPr lang="en-US" sz="1400" u="none" strike="noStrike" dirty="0">
                          <a:effectLst/>
                        </a:rPr>
                        <a:t>BOOM</a:t>
                      </a:r>
                      <a:endParaRPr lang="en-US" sz="1400" b="0" i="0" u="none" strike="noStrike" dirty="0">
                        <a:solidFill>
                          <a:srgbClr val="000000"/>
                        </a:solidFill>
                        <a:effectLst/>
                        <a:latin typeface="Calibri" panose="020F0502020204030204" pitchFamily="34" charset="0"/>
                      </a:endParaRPr>
                    </a:p>
                  </a:txBody>
                  <a:tcPr marL="3608" marR="3608" marT="3608" marB="0" anchor="b"/>
                </a:tc>
                <a:tc>
                  <a:txBody>
                    <a:bodyPr/>
                    <a:lstStyle/>
                    <a:p>
                      <a:pPr algn="r" fontAlgn="b"/>
                      <a:r>
                        <a:rPr lang="en-US" sz="1400" u="none" strike="noStrike">
                          <a:effectLst/>
                        </a:rPr>
                        <a:t>34.72</a:t>
                      </a:r>
                      <a:endParaRPr lang="en-US" sz="1400" b="0" i="0" u="none" strike="noStrike">
                        <a:solidFill>
                          <a:srgbClr val="000000"/>
                        </a:solidFill>
                        <a:effectLst/>
                        <a:latin typeface="Calibri" panose="020F0502020204030204" pitchFamily="34" charset="0"/>
                      </a:endParaRPr>
                    </a:p>
                  </a:txBody>
                  <a:tcPr marL="3608" marR="3608" marT="3608" marB="0" anchor="b"/>
                </a:tc>
                <a:tc>
                  <a:txBody>
                    <a:bodyPr/>
                    <a:lstStyle/>
                    <a:p>
                      <a:pPr algn="r" fontAlgn="b"/>
                      <a:r>
                        <a:rPr lang="en-US" sz="1400" u="none" strike="noStrike">
                          <a:effectLst/>
                        </a:rPr>
                        <a:t>44.71</a:t>
                      </a:r>
                      <a:endParaRPr lang="en-US" sz="1400" b="0" i="0" u="none" strike="noStrike">
                        <a:solidFill>
                          <a:srgbClr val="000000"/>
                        </a:solidFill>
                        <a:effectLst/>
                        <a:latin typeface="Calibri" panose="020F0502020204030204" pitchFamily="34" charset="0"/>
                      </a:endParaRPr>
                    </a:p>
                  </a:txBody>
                  <a:tcPr marL="3608" marR="3608" marT="3608" marB="0" anchor="b"/>
                </a:tc>
                <a:tc>
                  <a:txBody>
                    <a:bodyPr/>
                    <a:lstStyle/>
                    <a:p>
                      <a:pPr algn="r" fontAlgn="b"/>
                      <a:r>
                        <a:rPr lang="en-US" sz="1400" u="none" strike="noStrike">
                          <a:effectLst/>
                        </a:rPr>
                        <a:t>29%</a:t>
                      </a:r>
                      <a:endParaRPr lang="en-US" sz="1400" b="0" i="0" u="none" strike="noStrike">
                        <a:solidFill>
                          <a:srgbClr val="000000"/>
                        </a:solidFill>
                        <a:effectLst/>
                        <a:latin typeface="Calibri" panose="020F0502020204030204" pitchFamily="34" charset="0"/>
                      </a:endParaRPr>
                    </a:p>
                  </a:txBody>
                  <a:tcPr marL="3608" marR="3608" marT="3608" marB="0" anchor="b"/>
                </a:tc>
                <a:tc>
                  <a:txBody>
                    <a:bodyPr/>
                    <a:lstStyle/>
                    <a:p>
                      <a:pPr algn="r" fontAlgn="b"/>
                      <a:r>
                        <a:rPr lang="en-US" sz="1400" u="none" strike="noStrike">
                          <a:effectLst/>
                        </a:rPr>
                        <a:t>43.25</a:t>
                      </a:r>
                      <a:endParaRPr lang="en-US" sz="1400" b="0" i="0" u="none" strike="noStrike">
                        <a:solidFill>
                          <a:srgbClr val="000000"/>
                        </a:solidFill>
                        <a:effectLst/>
                        <a:latin typeface="Calibri" panose="020F0502020204030204" pitchFamily="34" charset="0"/>
                      </a:endParaRPr>
                    </a:p>
                  </a:txBody>
                  <a:tcPr marL="3608" marR="3608" marT="3608" marB="0" anchor="b"/>
                </a:tc>
                <a:tc>
                  <a:txBody>
                    <a:bodyPr/>
                    <a:lstStyle/>
                    <a:p>
                      <a:pPr algn="r" fontAlgn="b"/>
                      <a:r>
                        <a:rPr lang="en-US" sz="1400" u="none" strike="noStrike">
                          <a:effectLst/>
                        </a:rPr>
                        <a:t>-3%</a:t>
                      </a:r>
                      <a:endParaRPr lang="en-US" sz="1400" b="0" i="0" u="none" strike="noStrike">
                        <a:solidFill>
                          <a:srgbClr val="000000"/>
                        </a:solidFill>
                        <a:effectLst/>
                        <a:latin typeface="Calibri" panose="020F0502020204030204" pitchFamily="34" charset="0"/>
                      </a:endParaRPr>
                    </a:p>
                  </a:txBody>
                  <a:tcPr marL="3608" marR="3608" marT="3608" marB="0" anchor="b"/>
                </a:tc>
                <a:extLst>
                  <a:ext uri="{0D108BD9-81ED-4DB2-BD59-A6C34878D82A}">
                    <a16:rowId xmlns:a16="http://schemas.microsoft.com/office/drawing/2014/main" val="37686805"/>
                  </a:ext>
                </a:extLst>
              </a:tr>
              <a:tr h="137107">
                <a:tc>
                  <a:txBody>
                    <a:bodyPr/>
                    <a:lstStyle/>
                    <a:p>
                      <a:pPr algn="l" fontAlgn="b"/>
                      <a:r>
                        <a:rPr lang="en-US" sz="1400" u="none" strike="noStrike" dirty="0">
                          <a:effectLst/>
                        </a:rPr>
                        <a:t>BUD</a:t>
                      </a:r>
                      <a:endParaRPr lang="en-US" sz="1400" b="0" i="0" u="none" strike="noStrike" dirty="0">
                        <a:solidFill>
                          <a:srgbClr val="000000"/>
                        </a:solidFill>
                        <a:effectLst/>
                        <a:latin typeface="Calibri" panose="020F0502020204030204" pitchFamily="34" charset="0"/>
                      </a:endParaRPr>
                    </a:p>
                  </a:txBody>
                  <a:tcPr marL="3608" marR="3608" marT="3608" marB="0" anchor="b"/>
                </a:tc>
                <a:tc>
                  <a:txBody>
                    <a:bodyPr/>
                    <a:lstStyle/>
                    <a:p>
                      <a:pPr algn="r" fontAlgn="b"/>
                      <a:r>
                        <a:rPr lang="en-US" sz="1400" u="none" strike="noStrike">
                          <a:effectLst/>
                        </a:rPr>
                        <a:t>63.63</a:t>
                      </a:r>
                      <a:endParaRPr lang="en-US" sz="1400" b="0" i="0" u="none" strike="noStrike">
                        <a:solidFill>
                          <a:srgbClr val="000000"/>
                        </a:solidFill>
                        <a:effectLst/>
                        <a:latin typeface="Calibri" panose="020F0502020204030204" pitchFamily="34" charset="0"/>
                      </a:endParaRPr>
                    </a:p>
                  </a:txBody>
                  <a:tcPr marL="3608" marR="3608" marT="3608" marB="0" anchor="b"/>
                </a:tc>
                <a:tc>
                  <a:txBody>
                    <a:bodyPr/>
                    <a:lstStyle/>
                    <a:p>
                      <a:pPr algn="r" fontAlgn="b"/>
                      <a:r>
                        <a:rPr lang="en-US" sz="1400" u="none" strike="noStrike">
                          <a:effectLst/>
                        </a:rPr>
                        <a:t>81.26</a:t>
                      </a:r>
                      <a:endParaRPr lang="en-US" sz="1400" b="0" i="0" u="none" strike="noStrike">
                        <a:solidFill>
                          <a:srgbClr val="000000"/>
                        </a:solidFill>
                        <a:effectLst/>
                        <a:latin typeface="Calibri" panose="020F0502020204030204" pitchFamily="34" charset="0"/>
                      </a:endParaRPr>
                    </a:p>
                  </a:txBody>
                  <a:tcPr marL="3608" marR="3608" marT="3608" marB="0" anchor="b"/>
                </a:tc>
                <a:tc>
                  <a:txBody>
                    <a:bodyPr/>
                    <a:lstStyle/>
                    <a:p>
                      <a:pPr algn="r" fontAlgn="b"/>
                      <a:r>
                        <a:rPr lang="en-US" sz="1400" u="none" strike="noStrike">
                          <a:effectLst/>
                        </a:rPr>
                        <a:t>28%</a:t>
                      </a:r>
                      <a:endParaRPr lang="en-US" sz="1400" b="0" i="0" u="none" strike="noStrike">
                        <a:solidFill>
                          <a:srgbClr val="000000"/>
                        </a:solidFill>
                        <a:effectLst/>
                        <a:latin typeface="Calibri" panose="020F0502020204030204" pitchFamily="34" charset="0"/>
                      </a:endParaRPr>
                    </a:p>
                  </a:txBody>
                  <a:tcPr marL="3608" marR="3608" marT="3608" marB="0" anchor="b"/>
                </a:tc>
                <a:tc>
                  <a:txBody>
                    <a:bodyPr/>
                    <a:lstStyle/>
                    <a:p>
                      <a:pPr algn="r" fontAlgn="b"/>
                      <a:r>
                        <a:rPr lang="en-US" sz="1400" u="none" strike="noStrike">
                          <a:effectLst/>
                        </a:rPr>
                        <a:t>69.91</a:t>
                      </a:r>
                      <a:endParaRPr lang="en-US" sz="1400" b="0" i="0" u="none" strike="noStrike">
                        <a:solidFill>
                          <a:srgbClr val="000000"/>
                        </a:solidFill>
                        <a:effectLst/>
                        <a:latin typeface="Calibri" panose="020F0502020204030204" pitchFamily="34" charset="0"/>
                      </a:endParaRPr>
                    </a:p>
                  </a:txBody>
                  <a:tcPr marL="3608" marR="3608" marT="3608" marB="0" anchor="b"/>
                </a:tc>
                <a:tc>
                  <a:txBody>
                    <a:bodyPr/>
                    <a:lstStyle/>
                    <a:p>
                      <a:pPr algn="r" fontAlgn="b"/>
                      <a:r>
                        <a:rPr lang="en-US" sz="1400" u="none" strike="noStrike">
                          <a:effectLst/>
                        </a:rPr>
                        <a:t>-14%</a:t>
                      </a:r>
                      <a:endParaRPr lang="en-US" sz="1400" b="0" i="0" u="none" strike="noStrike">
                        <a:solidFill>
                          <a:srgbClr val="000000"/>
                        </a:solidFill>
                        <a:effectLst/>
                        <a:latin typeface="Calibri" panose="020F0502020204030204" pitchFamily="34" charset="0"/>
                      </a:endParaRPr>
                    </a:p>
                  </a:txBody>
                  <a:tcPr marL="3608" marR="3608" marT="3608" marB="0" anchor="b"/>
                </a:tc>
                <a:extLst>
                  <a:ext uri="{0D108BD9-81ED-4DB2-BD59-A6C34878D82A}">
                    <a16:rowId xmlns:a16="http://schemas.microsoft.com/office/drawing/2014/main" val="614483708"/>
                  </a:ext>
                </a:extLst>
              </a:tr>
              <a:tr h="137107">
                <a:tc>
                  <a:txBody>
                    <a:bodyPr/>
                    <a:lstStyle/>
                    <a:p>
                      <a:pPr algn="l" fontAlgn="b"/>
                      <a:r>
                        <a:rPr lang="en-US" sz="1400" u="none" strike="noStrike" dirty="0">
                          <a:effectLst/>
                        </a:rPr>
                        <a:t>CAKE</a:t>
                      </a:r>
                      <a:endParaRPr lang="en-US" sz="1400" b="0" i="0" u="none" strike="noStrike" dirty="0">
                        <a:solidFill>
                          <a:srgbClr val="000000"/>
                        </a:solidFill>
                        <a:effectLst/>
                        <a:latin typeface="Calibri" panose="020F0502020204030204" pitchFamily="34" charset="0"/>
                      </a:endParaRPr>
                    </a:p>
                  </a:txBody>
                  <a:tcPr marL="3608" marR="3608" marT="3608" marB="0" anchor="b"/>
                </a:tc>
                <a:tc>
                  <a:txBody>
                    <a:bodyPr/>
                    <a:lstStyle/>
                    <a:p>
                      <a:pPr algn="r" fontAlgn="b"/>
                      <a:r>
                        <a:rPr lang="en-US" sz="1400" u="none" strike="noStrike">
                          <a:effectLst/>
                        </a:rPr>
                        <a:t>41.68</a:t>
                      </a:r>
                      <a:endParaRPr lang="en-US" sz="1400" b="0" i="0" u="none" strike="noStrike">
                        <a:solidFill>
                          <a:srgbClr val="000000"/>
                        </a:solidFill>
                        <a:effectLst/>
                        <a:latin typeface="Calibri" panose="020F0502020204030204" pitchFamily="34" charset="0"/>
                      </a:endParaRPr>
                    </a:p>
                  </a:txBody>
                  <a:tcPr marL="3608" marR="3608" marT="3608" marB="0" anchor="b"/>
                </a:tc>
                <a:tc>
                  <a:txBody>
                    <a:bodyPr/>
                    <a:lstStyle/>
                    <a:p>
                      <a:pPr algn="r" fontAlgn="b"/>
                      <a:r>
                        <a:rPr lang="en-US" sz="1400" u="none" strike="noStrike">
                          <a:effectLst/>
                        </a:rPr>
                        <a:t>38.42</a:t>
                      </a:r>
                      <a:endParaRPr lang="en-US" sz="1400" b="0" i="0" u="none" strike="noStrike">
                        <a:solidFill>
                          <a:srgbClr val="000000"/>
                        </a:solidFill>
                        <a:effectLst/>
                        <a:latin typeface="Calibri" panose="020F0502020204030204" pitchFamily="34" charset="0"/>
                      </a:endParaRPr>
                    </a:p>
                  </a:txBody>
                  <a:tcPr marL="3608" marR="3608" marT="3608" marB="0" anchor="b"/>
                </a:tc>
                <a:tc>
                  <a:txBody>
                    <a:bodyPr/>
                    <a:lstStyle/>
                    <a:p>
                      <a:pPr algn="r" fontAlgn="b"/>
                      <a:r>
                        <a:rPr lang="en-US" sz="1400" u="none" strike="noStrike">
                          <a:effectLst/>
                        </a:rPr>
                        <a:t>-8%</a:t>
                      </a:r>
                      <a:endParaRPr lang="en-US" sz="1400" b="0" i="0" u="none" strike="noStrike">
                        <a:solidFill>
                          <a:srgbClr val="000000"/>
                        </a:solidFill>
                        <a:effectLst/>
                        <a:latin typeface="Calibri" panose="020F0502020204030204" pitchFamily="34" charset="0"/>
                      </a:endParaRPr>
                    </a:p>
                  </a:txBody>
                  <a:tcPr marL="3608" marR="3608" marT="3608" marB="0" anchor="b"/>
                </a:tc>
                <a:tc>
                  <a:txBody>
                    <a:bodyPr/>
                    <a:lstStyle/>
                    <a:p>
                      <a:pPr algn="r" fontAlgn="b"/>
                      <a:r>
                        <a:rPr lang="en-US" sz="1400" u="none" strike="noStrike">
                          <a:effectLst/>
                        </a:rPr>
                        <a:t>37.06</a:t>
                      </a:r>
                      <a:endParaRPr lang="en-US" sz="1400" b="0" i="0" u="none" strike="noStrike">
                        <a:solidFill>
                          <a:srgbClr val="000000"/>
                        </a:solidFill>
                        <a:effectLst/>
                        <a:latin typeface="Calibri" panose="020F0502020204030204" pitchFamily="34" charset="0"/>
                      </a:endParaRPr>
                    </a:p>
                  </a:txBody>
                  <a:tcPr marL="3608" marR="3608" marT="3608" marB="0" anchor="b"/>
                </a:tc>
                <a:tc>
                  <a:txBody>
                    <a:bodyPr/>
                    <a:lstStyle/>
                    <a:p>
                      <a:pPr algn="r" fontAlgn="b"/>
                      <a:r>
                        <a:rPr lang="en-US" sz="1400" u="none" strike="noStrike">
                          <a:effectLst/>
                        </a:rPr>
                        <a:t>-4%</a:t>
                      </a:r>
                      <a:endParaRPr lang="en-US" sz="1400" b="0" i="0" u="none" strike="noStrike">
                        <a:solidFill>
                          <a:srgbClr val="000000"/>
                        </a:solidFill>
                        <a:effectLst/>
                        <a:latin typeface="Calibri" panose="020F0502020204030204" pitchFamily="34" charset="0"/>
                      </a:endParaRPr>
                    </a:p>
                  </a:txBody>
                  <a:tcPr marL="3608" marR="3608" marT="3608" marB="0" anchor="b"/>
                </a:tc>
                <a:extLst>
                  <a:ext uri="{0D108BD9-81ED-4DB2-BD59-A6C34878D82A}">
                    <a16:rowId xmlns:a16="http://schemas.microsoft.com/office/drawing/2014/main" val="3285786837"/>
                  </a:ext>
                </a:extLst>
              </a:tr>
              <a:tr h="137107">
                <a:tc>
                  <a:txBody>
                    <a:bodyPr/>
                    <a:lstStyle/>
                    <a:p>
                      <a:pPr algn="l" fontAlgn="b"/>
                      <a:r>
                        <a:rPr lang="en-US" sz="1400" u="none" strike="noStrike" dirty="0">
                          <a:effectLst/>
                        </a:rPr>
                        <a:t>CAR</a:t>
                      </a:r>
                      <a:endParaRPr lang="en-US" sz="1400" b="0" i="0" u="none" strike="noStrike" dirty="0">
                        <a:solidFill>
                          <a:srgbClr val="000000"/>
                        </a:solidFill>
                        <a:effectLst/>
                        <a:latin typeface="Calibri" panose="020F0502020204030204" pitchFamily="34" charset="0"/>
                      </a:endParaRPr>
                    </a:p>
                  </a:txBody>
                  <a:tcPr marL="3608" marR="3608" marT="3608" marB="0" anchor="b"/>
                </a:tc>
                <a:tc>
                  <a:txBody>
                    <a:bodyPr/>
                    <a:lstStyle/>
                    <a:p>
                      <a:pPr algn="r" fontAlgn="b"/>
                      <a:r>
                        <a:rPr lang="en-US" sz="1400" u="none" strike="noStrike">
                          <a:effectLst/>
                        </a:rPr>
                        <a:t>22.48</a:t>
                      </a:r>
                      <a:endParaRPr lang="en-US" sz="1400" b="0" i="0" u="none" strike="noStrike">
                        <a:solidFill>
                          <a:srgbClr val="000000"/>
                        </a:solidFill>
                        <a:effectLst/>
                        <a:latin typeface="Calibri" panose="020F0502020204030204" pitchFamily="34" charset="0"/>
                      </a:endParaRPr>
                    </a:p>
                  </a:txBody>
                  <a:tcPr marL="3608" marR="3608" marT="3608" marB="0" anchor="b"/>
                </a:tc>
                <a:tc>
                  <a:txBody>
                    <a:bodyPr/>
                    <a:lstStyle/>
                    <a:p>
                      <a:pPr algn="r" fontAlgn="b"/>
                      <a:r>
                        <a:rPr lang="en-US" sz="1400" u="none" strike="noStrike">
                          <a:effectLst/>
                        </a:rPr>
                        <a:t>32.24</a:t>
                      </a:r>
                      <a:endParaRPr lang="en-US" sz="1400" b="0" i="0" u="none" strike="noStrike">
                        <a:solidFill>
                          <a:srgbClr val="000000"/>
                        </a:solidFill>
                        <a:effectLst/>
                        <a:latin typeface="Calibri" panose="020F0502020204030204" pitchFamily="34" charset="0"/>
                      </a:endParaRPr>
                    </a:p>
                  </a:txBody>
                  <a:tcPr marL="3608" marR="3608" marT="3608" marB="0" anchor="b"/>
                </a:tc>
                <a:tc>
                  <a:txBody>
                    <a:bodyPr/>
                    <a:lstStyle/>
                    <a:p>
                      <a:pPr algn="r" fontAlgn="b"/>
                      <a:r>
                        <a:rPr lang="en-US" sz="1400" u="none" strike="noStrike">
                          <a:effectLst/>
                        </a:rPr>
                        <a:t>43%</a:t>
                      </a:r>
                      <a:endParaRPr lang="en-US" sz="1400" b="0" i="0" u="none" strike="noStrike">
                        <a:solidFill>
                          <a:srgbClr val="000000"/>
                        </a:solidFill>
                        <a:effectLst/>
                        <a:latin typeface="Calibri" panose="020F0502020204030204" pitchFamily="34" charset="0"/>
                      </a:endParaRPr>
                    </a:p>
                  </a:txBody>
                  <a:tcPr marL="3608" marR="3608" marT="3608" marB="0" anchor="b"/>
                </a:tc>
                <a:tc>
                  <a:txBody>
                    <a:bodyPr/>
                    <a:lstStyle/>
                    <a:p>
                      <a:pPr algn="r" fontAlgn="b"/>
                      <a:r>
                        <a:rPr lang="en-US" sz="1400" u="none" strike="noStrike">
                          <a:effectLst/>
                        </a:rPr>
                        <a:t>37.30</a:t>
                      </a:r>
                      <a:endParaRPr lang="en-US" sz="1400" b="0" i="0" u="none" strike="noStrike">
                        <a:solidFill>
                          <a:srgbClr val="000000"/>
                        </a:solidFill>
                        <a:effectLst/>
                        <a:latin typeface="Calibri" panose="020F0502020204030204" pitchFamily="34" charset="0"/>
                      </a:endParaRPr>
                    </a:p>
                  </a:txBody>
                  <a:tcPr marL="3608" marR="3608" marT="3608" marB="0" anchor="b"/>
                </a:tc>
                <a:tc>
                  <a:txBody>
                    <a:bodyPr/>
                    <a:lstStyle/>
                    <a:p>
                      <a:pPr algn="r" fontAlgn="b"/>
                      <a:r>
                        <a:rPr lang="en-US" sz="1400" u="none" strike="noStrike">
                          <a:effectLst/>
                        </a:rPr>
                        <a:t>16%</a:t>
                      </a:r>
                      <a:endParaRPr lang="en-US" sz="1400" b="0" i="0" u="none" strike="noStrike">
                        <a:solidFill>
                          <a:srgbClr val="000000"/>
                        </a:solidFill>
                        <a:effectLst/>
                        <a:latin typeface="Calibri" panose="020F0502020204030204" pitchFamily="34" charset="0"/>
                      </a:endParaRPr>
                    </a:p>
                  </a:txBody>
                  <a:tcPr marL="3608" marR="3608" marT="3608" marB="0" anchor="b"/>
                </a:tc>
                <a:extLst>
                  <a:ext uri="{0D108BD9-81ED-4DB2-BD59-A6C34878D82A}">
                    <a16:rowId xmlns:a16="http://schemas.microsoft.com/office/drawing/2014/main" val="48383332"/>
                  </a:ext>
                </a:extLst>
              </a:tr>
              <a:tr h="137107">
                <a:tc>
                  <a:txBody>
                    <a:bodyPr/>
                    <a:lstStyle/>
                    <a:p>
                      <a:pPr algn="l" fontAlgn="b"/>
                      <a:r>
                        <a:rPr lang="en-US" sz="1400" u="none" strike="noStrike" dirty="0">
                          <a:effectLst/>
                        </a:rPr>
                        <a:t>CASH</a:t>
                      </a:r>
                      <a:endParaRPr lang="en-US" sz="1400" b="0" i="0" u="none" strike="noStrike" dirty="0">
                        <a:solidFill>
                          <a:srgbClr val="000000"/>
                        </a:solidFill>
                        <a:effectLst/>
                        <a:latin typeface="Calibri" panose="020F0502020204030204" pitchFamily="34" charset="0"/>
                      </a:endParaRPr>
                    </a:p>
                  </a:txBody>
                  <a:tcPr marL="3608" marR="3608" marT="3608" marB="0" anchor="b"/>
                </a:tc>
                <a:tc>
                  <a:txBody>
                    <a:bodyPr/>
                    <a:lstStyle/>
                    <a:p>
                      <a:pPr algn="r" fontAlgn="b"/>
                      <a:r>
                        <a:rPr lang="en-US" sz="1400" u="none" strike="noStrike">
                          <a:effectLst/>
                        </a:rPr>
                        <a:t>19.15</a:t>
                      </a:r>
                      <a:endParaRPr lang="en-US" sz="1400" b="0" i="0" u="none" strike="noStrike">
                        <a:solidFill>
                          <a:srgbClr val="000000"/>
                        </a:solidFill>
                        <a:effectLst/>
                        <a:latin typeface="Calibri" panose="020F0502020204030204" pitchFamily="34" charset="0"/>
                      </a:endParaRPr>
                    </a:p>
                  </a:txBody>
                  <a:tcPr marL="3608" marR="3608" marT="3608" marB="0" anchor="b"/>
                </a:tc>
                <a:tc>
                  <a:txBody>
                    <a:bodyPr/>
                    <a:lstStyle/>
                    <a:p>
                      <a:pPr algn="r" fontAlgn="b"/>
                      <a:r>
                        <a:rPr lang="en-US" sz="1400" u="none" strike="noStrike">
                          <a:effectLst/>
                        </a:rPr>
                        <a:t>36.32</a:t>
                      </a:r>
                      <a:endParaRPr lang="en-US" sz="1400" b="0" i="0" u="none" strike="noStrike">
                        <a:solidFill>
                          <a:srgbClr val="000000"/>
                        </a:solidFill>
                        <a:effectLst/>
                        <a:latin typeface="Calibri" panose="020F0502020204030204" pitchFamily="34" charset="0"/>
                      </a:endParaRPr>
                    </a:p>
                  </a:txBody>
                  <a:tcPr marL="3608" marR="3608" marT="3608" marB="0" anchor="b"/>
                </a:tc>
                <a:tc>
                  <a:txBody>
                    <a:bodyPr/>
                    <a:lstStyle/>
                    <a:p>
                      <a:pPr algn="r" fontAlgn="b"/>
                      <a:r>
                        <a:rPr lang="en-US" sz="1400" u="none" strike="noStrike">
                          <a:effectLst/>
                        </a:rPr>
                        <a:t>90%</a:t>
                      </a:r>
                      <a:endParaRPr lang="en-US" sz="1400" b="0" i="0" u="none" strike="noStrike">
                        <a:solidFill>
                          <a:srgbClr val="000000"/>
                        </a:solidFill>
                        <a:effectLst/>
                        <a:latin typeface="Calibri" panose="020F0502020204030204" pitchFamily="34" charset="0"/>
                      </a:endParaRPr>
                    </a:p>
                  </a:txBody>
                  <a:tcPr marL="3608" marR="3608" marT="3608" marB="0" anchor="b"/>
                </a:tc>
                <a:tc>
                  <a:txBody>
                    <a:bodyPr/>
                    <a:lstStyle/>
                    <a:p>
                      <a:pPr algn="r" fontAlgn="b"/>
                      <a:r>
                        <a:rPr lang="en-US" sz="1400" u="none" strike="noStrike">
                          <a:effectLst/>
                        </a:rPr>
                        <a:t>36.56</a:t>
                      </a:r>
                      <a:endParaRPr lang="en-US" sz="1400" b="0" i="0" u="none" strike="noStrike">
                        <a:solidFill>
                          <a:srgbClr val="000000"/>
                        </a:solidFill>
                        <a:effectLst/>
                        <a:latin typeface="Calibri" panose="020F0502020204030204" pitchFamily="34" charset="0"/>
                      </a:endParaRPr>
                    </a:p>
                  </a:txBody>
                  <a:tcPr marL="3608" marR="3608" marT="3608" marB="0" anchor="b"/>
                </a:tc>
                <a:tc>
                  <a:txBody>
                    <a:bodyPr/>
                    <a:lstStyle/>
                    <a:p>
                      <a:pPr algn="r" fontAlgn="b"/>
                      <a:r>
                        <a:rPr lang="en-US" sz="1400" u="none" strike="noStrike">
                          <a:effectLst/>
                        </a:rPr>
                        <a:t>1%</a:t>
                      </a:r>
                      <a:endParaRPr lang="en-US" sz="1400" b="0" i="0" u="none" strike="noStrike">
                        <a:solidFill>
                          <a:srgbClr val="000000"/>
                        </a:solidFill>
                        <a:effectLst/>
                        <a:latin typeface="Calibri" panose="020F0502020204030204" pitchFamily="34" charset="0"/>
                      </a:endParaRPr>
                    </a:p>
                  </a:txBody>
                  <a:tcPr marL="3608" marR="3608" marT="3608" marB="0" anchor="b"/>
                </a:tc>
                <a:extLst>
                  <a:ext uri="{0D108BD9-81ED-4DB2-BD59-A6C34878D82A}">
                    <a16:rowId xmlns:a16="http://schemas.microsoft.com/office/drawing/2014/main" val="206171369"/>
                  </a:ext>
                </a:extLst>
              </a:tr>
              <a:tr h="137107">
                <a:tc>
                  <a:txBody>
                    <a:bodyPr/>
                    <a:lstStyle/>
                    <a:p>
                      <a:pPr algn="l" fontAlgn="b"/>
                      <a:r>
                        <a:rPr lang="en-US" sz="1400" u="none" strike="noStrike" dirty="0">
                          <a:effectLst/>
                        </a:rPr>
                        <a:t>EAT</a:t>
                      </a:r>
                      <a:endParaRPr lang="en-US" sz="1400" b="0" i="0" u="none" strike="noStrike" dirty="0">
                        <a:solidFill>
                          <a:srgbClr val="000000"/>
                        </a:solidFill>
                        <a:effectLst/>
                        <a:latin typeface="Calibri" panose="020F0502020204030204" pitchFamily="34" charset="0"/>
                      </a:endParaRPr>
                    </a:p>
                  </a:txBody>
                  <a:tcPr marL="3608" marR="3608" marT="3608" marB="0" anchor="b"/>
                </a:tc>
                <a:tc>
                  <a:txBody>
                    <a:bodyPr/>
                    <a:lstStyle/>
                    <a:p>
                      <a:pPr algn="r" fontAlgn="b"/>
                      <a:r>
                        <a:rPr lang="en-US" sz="1400" u="none" strike="noStrike">
                          <a:effectLst/>
                        </a:rPr>
                        <a:t>41.93</a:t>
                      </a:r>
                      <a:endParaRPr lang="en-US" sz="1400" b="0" i="0" u="none" strike="noStrike">
                        <a:solidFill>
                          <a:srgbClr val="000000"/>
                        </a:solidFill>
                        <a:effectLst/>
                        <a:latin typeface="Calibri" panose="020F0502020204030204" pitchFamily="34" charset="0"/>
                      </a:endParaRPr>
                    </a:p>
                  </a:txBody>
                  <a:tcPr marL="3608" marR="3608" marT="3608" marB="0" anchor="b"/>
                </a:tc>
                <a:tc>
                  <a:txBody>
                    <a:bodyPr/>
                    <a:lstStyle/>
                    <a:p>
                      <a:pPr algn="r" fontAlgn="b"/>
                      <a:r>
                        <a:rPr lang="en-US" sz="1400" u="none" strike="noStrike">
                          <a:effectLst/>
                        </a:rPr>
                        <a:t>41.55</a:t>
                      </a:r>
                      <a:endParaRPr lang="en-US" sz="1400" b="0" i="0" u="none" strike="noStrike">
                        <a:solidFill>
                          <a:srgbClr val="000000"/>
                        </a:solidFill>
                        <a:effectLst/>
                        <a:latin typeface="Calibri" panose="020F0502020204030204" pitchFamily="34" charset="0"/>
                      </a:endParaRPr>
                    </a:p>
                  </a:txBody>
                  <a:tcPr marL="3608" marR="3608" marT="3608" marB="0" anchor="b"/>
                </a:tc>
                <a:tc>
                  <a:txBody>
                    <a:bodyPr/>
                    <a:lstStyle/>
                    <a:p>
                      <a:pPr algn="r" fontAlgn="b"/>
                      <a:r>
                        <a:rPr lang="en-US" sz="1400" u="none" strike="noStrike">
                          <a:effectLst/>
                        </a:rPr>
                        <a:t>-1%</a:t>
                      </a:r>
                      <a:endParaRPr lang="en-US" sz="1400" b="0" i="0" u="none" strike="noStrike">
                        <a:solidFill>
                          <a:srgbClr val="000000"/>
                        </a:solidFill>
                        <a:effectLst/>
                        <a:latin typeface="Calibri" panose="020F0502020204030204" pitchFamily="34" charset="0"/>
                      </a:endParaRPr>
                    </a:p>
                  </a:txBody>
                  <a:tcPr marL="3608" marR="3608" marT="3608" marB="0" anchor="b"/>
                </a:tc>
                <a:tc>
                  <a:txBody>
                    <a:bodyPr/>
                    <a:lstStyle/>
                    <a:p>
                      <a:pPr algn="r" fontAlgn="b"/>
                      <a:r>
                        <a:rPr lang="en-US" sz="1400" u="none" strike="noStrike">
                          <a:effectLst/>
                        </a:rPr>
                        <a:t>56.57</a:t>
                      </a:r>
                      <a:endParaRPr lang="en-US" sz="1400" b="0" i="0" u="none" strike="noStrike">
                        <a:solidFill>
                          <a:srgbClr val="000000"/>
                        </a:solidFill>
                        <a:effectLst/>
                        <a:latin typeface="Calibri" panose="020F0502020204030204" pitchFamily="34" charset="0"/>
                      </a:endParaRPr>
                    </a:p>
                  </a:txBody>
                  <a:tcPr marL="3608" marR="3608" marT="3608" marB="0" anchor="b"/>
                </a:tc>
                <a:tc>
                  <a:txBody>
                    <a:bodyPr/>
                    <a:lstStyle/>
                    <a:p>
                      <a:pPr algn="r" fontAlgn="b"/>
                      <a:r>
                        <a:rPr lang="en-US" sz="1400" u="none" strike="noStrike">
                          <a:effectLst/>
                        </a:rPr>
                        <a:t>36%</a:t>
                      </a:r>
                      <a:endParaRPr lang="en-US" sz="1400" b="0" i="0" u="none" strike="noStrike">
                        <a:solidFill>
                          <a:srgbClr val="000000"/>
                        </a:solidFill>
                        <a:effectLst/>
                        <a:latin typeface="Calibri" panose="020F0502020204030204" pitchFamily="34" charset="0"/>
                      </a:endParaRPr>
                    </a:p>
                  </a:txBody>
                  <a:tcPr marL="3608" marR="3608" marT="3608" marB="0" anchor="b"/>
                </a:tc>
                <a:extLst>
                  <a:ext uri="{0D108BD9-81ED-4DB2-BD59-A6C34878D82A}">
                    <a16:rowId xmlns:a16="http://schemas.microsoft.com/office/drawing/2014/main" val="1644340510"/>
                  </a:ext>
                </a:extLst>
              </a:tr>
              <a:tr h="137107">
                <a:tc>
                  <a:txBody>
                    <a:bodyPr/>
                    <a:lstStyle/>
                    <a:p>
                      <a:pPr algn="l" fontAlgn="b"/>
                      <a:r>
                        <a:rPr lang="en-US" sz="1400" u="none" strike="noStrike" dirty="0">
                          <a:effectLst/>
                        </a:rPr>
                        <a:t>EYES</a:t>
                      </a:r>
                      <a:endParaRPr lang="en-US" sz="1400" b="0" i="0" u="none" strike="noStrike" dirty="0">
                        <a:solidFill>
                          <a:srgbClr val="000000"/>
                        </a:solidFill>
                        <a:effectLst/>
                        <a:latin typeface="Calibri" panose="020F0502020204030204" pitchFamily="34" charset="0"/>
                      </a:endParaRPr>
                    </a:p>
                  </a:txBody>
                  <a:tcPr marL="3608" marR="3608" marT="3608" marB="0" anchor="b"/>
                </a:tc>
                <a:tc>
                  <a:txBody>
                    <a:bodyPr/>
                    <a:lstStyle/>
                    <a:p>
                      <a:pPr algn="r" fontAlgn="b"/>
                      <a:r>
                        <a:rPr lang="en-US" sz="1400" u="none" strike="noStrike">
                          <a:effectLst/>
                        </a:rPr>
                        <a:t>7.09</a:t>
                      </a:r>
                      <a:endParaRPr lang="en-US" sz="1400" b="0" i="0" u="none" strike="noStrike">
                        <a:solidFill>
                          <a:srgbClr val="000000"/>
                        </a:solidFill>
                        <a:effectLst/>
                        <a:latin typeface="Calibri" panose="020F0502020204030204" pitchFamily="34" charset="0"/>
                      </a:endParaRPr>
                    </a:p>
                  </a:txBody>
                  <a:tcPr marL="3608" marR="3608" marT="3608" marB="0" anchor="b"/>
                </a:tc>
                <a:tc>
                  <a:txBody>
                    <a:bodyPr/>
                    <a:lstStyle/>
                    <a:p>
                      <a:pPr algn="r" fontAlgn="b"/>
                      <a:r>
                        <a:rPr lang="en-US" sz="1400" u="none" strike="noStrike">
                          <a:effectLst/>
                        </a:rPr>
                        <a:t>5.94</a:t>
                      </a:r>
                      <a:endParaRPr lang="en-US" sz="1400" b="0" i="0" u="none" strike="noStrike">
                        <a:solidFill>
                          <a:srgbClr val="000000"/>
                        </a:solidFill>
                        <a:effectLst/>
                        <a:latin typeface="Calibri" panose="020F0502020204030204" pitchFamily="34" charset="0"/>
                      </a:endParaRPr>
                    </a:p>
                  </a:txBody>
                  <a:tcPr marL="3608" marR="3608" marT="3608" marB="0" anchor="b"/>
                </a:tc>
                <a:tc>
                  <a:txBody>
                    <a:bodyPr/>
                    <a:lstStyle/>
                    <a:p>
                      <a:pPr algn="r" fontAlgn="b"/>
                      <a:r>
                        <a:rPr lang="en-US" sz="1400" u="none" strike="noStrike">
                          <a:effectLst/>
                        </a:rPr>
                        <a:t>-16%</a:t>
                      </a:r>
                      <a:endParaRPr lang="en-US" sz="1400" b="0" i="0" u="none" strike="noStrike">
                        <a:solidFill>
                          <a:srgbClr val="000000"/>
                        </a:solidFill>
                        <a:effectLst/>
                        <a:latin typeface="Calibri" panose="020F0502020204030204" pitchFamily="34" charset="0"/>
                      </a:endParaRPr>
                    </a:p>
                  </a:txBody>
                  <a:tcPr marL="3608" marR="3608" marT="3608" marB="0" anchor="b"/>
                </a:tc>
                <a:tc>
                  <a:txBody>
                    <a:bodyPr/>
                    <a:lstStyle/>
                    <a:p>
                      <a:pPr algn="r" fontAlgn="b"/>
                      <a:r>
                        <a:rPr lang="en-US" sz="1400" u="none" strike="noStrike">
                          <a:effectLst/>
                        </a:rPr>
                        <a:t>1.87</a:t>
                      </a:r>
                      <a:endParaRPr lang="en-US" sz="1400" b="0" i="0" u="none" strike="noStrike">
                        <a:solidFill>
                          <a:srgbClr val="000000"/>
                        </a:solidFill>
                        <a:effectLst/>
                        <a:latin typeface="Calibri" panose="020F0502020204030204" pitchFamily="34" charset="0"/>
                      </a:endParaRPr>
                    </a:p>
                  </a:txBody>
                  <a:tcPr marL="3608" marR="3608" marT="3608" marB="0" anchor="b"/>
                </a:tc>
                <a:tc>
                  <a:txBody>
                    <a:bodyPr/>
                    <a:lstStyle/>
                    <a:p>
                      <a:pPr algn="r" fontAlgn="b"/>
                      <a:r>
                        <a:rPr lang="en-US" sz="1400" u="none" strike="noStrike">
                          <a:effectLst/>
                        </a:rPr>
                        <a:t>-68%</a:t>
                      </a:r>
                      <a:endParaRPr lang="en-US" sz="1400" b="0" i="0" u="none" strike="noStrike">
                        <a:solidFill>
                          <a:srgbClr val="000000"/>
                        </a:solidFill>
                        <a:effectLst/>
                        <a:latin typeface="Calibri" panose="020F0502020204030204" pitchFamily="34" charset="0"/>
                      </a:endParaRPr>
                    </a:p>
                  </a:txBody>
                  <a:tcPr marL="3608" marR="3608" marT="3608" marB="0" anchor="b"/>
                </a:tc>
                <a:extLst>
                  <a:ext uri="{0D108BD9-81ED-4DB2-BD59-A6C34878D82A}">
                    <a16:rowId xmlns:a16="http://schemas.microsoft.com/office/drawing/2014/main" val="4045026003"/>
                  </a:ext>
                </a:extLst>
              </a:tr>
              <a:tr h="137107">
                <a:tc>
                  <a:txBody>
                    <a:bodyPr/>
                    <a:lstStyle/>
                    <a:p>
                      <a:pPr algn="l" fontAlgn="b"/>
                      <a:r>
                        <a:rPr lang="en-US" sz="1400" u="none" strike="noStrike" dirty="0">
                          <a:effectLst/>
                        </a:rPr>
                        <a:t>FIZZ</a:t>
                      </a:r>
                      <a:endParaRPr lang="en-US" sz="1400" b="0" i="0" u="none" strike="noStrike" dirty="0">
                        <a:solidFill>
                          <a:srgbClr val="000000"/>
                        </a:solidFill>
                        <a:effectLst/>
                        <a:latin typeface="Calibri" panose="020F0502020204030204" pitchFamily="34" charset="0"/>
                      </a:endParaRPr>
                    </a:p>
                  </a:txBody>
                  <a:tcPr marL="3608" marR="3608" marT="3608" marB="0" anchor="b"/>
                </a:tc>
                <a:tc>
                  <a:txBody>
                    <a:bodyPr/>
                    <a:lstStyle/>
                    <a:p>
                      <a:pPr algn="r" fontAlgn="b"/>
                      <a:r>
                        <a:rPr lang="en-US" sz="1400" u="none" strike="noStrike">
                          <a:effectLst/>
                        </a:rPr>
                        <a:t>67.42</a:t>
                      </a:r>
                      <a:endParaRPr lang="en-US" sz="1400" b="0" i="0" u="none" strike="noStrike">
                        <a:solidFill>
                          <a:srgbClr val="000000"/>
                        </a:solidFill>
                        <a:effectLst/>
                        <a:latin typeface="Calibri" panose="020F0502020204030204" pitchFamily="34" charset="0"/>
                      </a:endParaRPr>
                    </a:p>
                  </a:txBody>
                  <a:tcPr marL="3608" marR="3608" marT="3608" marB="0" anchor="b"/>
                </a:tc>
                <a:tc>
                  <a:txBody>
                    <a:bodyPr/>
                    <a:lstStyle/>
                    <a:p>
                      <a:pPr algn="r" fontAlgn="b"/>
                      <a:r>
                        <a:rPr lang="en-US" sz="1400" u="none" strike="noStrike">
                          <a:effectLst/>
                        </a:rPr>
                        <a:t>47.93</a:t>
                      </a:r>
                      <a:endParaRPr lang="en-US" sz="1400" b="0" i="0" u="none" strike="noStrike">
                        <a:solidFill>
                          <a:srgbClr val="000000"/>
                        </a:solidFill>
                        <a:effectLst/>
                        <a:latin typeface="Calibri" panose="020F0502020204030204" pitchFamily="34" charset="0"/>
                      </a:endParaRPr>
                    </a:p>
                  </a:txBody>
                  <a:tcPr marL="3608" marR="3608" marT="3608" marB="0" anchor="b"/>
                </a:tc>
                <a:tc>
                  <a:txBody>
                    <a:bodyPr/>
                    <a:lstStyle/>
                    <a:p>
                      <a:pPr algn="r" fontAlgn="b"/>
                      <a:r>
                        <a:rPr lang="en-US" sz="1400" u="none" strike="noStrike">
                          <a:effectLst/>
                        </a:rPr>
                        <a:t>-29%</a:t>
                      </a:r>
                      <a:endParaRPr lang="en-US" sz="1400" b="0" i="0" u="none" strike="noStrike">
                        <a:solidFill>
                          <a:srgbClr val="000000"/>
                        </a:solidFill>
                        <a:effectLst/>
                        <a:latin typeface="Calibri" panose="020F0502020204030204" pitchFamily="34" charset="0"/>
                      </a:endParaRPr>
                    </a:p>
                  </a:txBody>
                  <a:tcPr marL="3608" marR="3608" marT="3608" marB="0" anchor="b"/>
                </a:tc>
                <a:tc>
                  <a:txBody>
                    <a:bodyPr/>
                    <a:lstStyle/>
                    <a:p>
                      <a:pPr algn="r" fontAlgn="b"/>
                      <a:r>
                        <a:rPr lang="en-US" sz="1400" u="none" strike="noStrike">
                          <a:effectLst/>
                        </a:rPr>
                        <a:t>84.90</a:t>
                      </a:r>
                      <a:endParaRPr lang="en-US" sz="1400" b="0" i="0" u="none" strike="noStrike">
                        <a:solidFill>
                          <a:srgbClr val="000000"/>
                        </a:solidFill>
                        <a:effectLst/>
                        <a:latin typeface="Calibri" panose="020F0502020204030204" pitchFamily="34" charset="0"/>
                      </a:endParaRPr>
                    </a:p>
                  </a:txBody>
                  <a:tcPr marL="3608" marR="3608" marT="3608" marB="0" anchor="b"/>
                </a:tc>
                <a:tc>
                  <a:txBody>
                    <a:bodyPr/>
                    <a:lstStyle/>
                    <a:p>
                      <a:pPr algn="r" fontAlgn="b"/>
                      <a:r>
                        <a:rPr lang="en-US" sz="1400" u="none" strike="noStrike">
                          <a:effectLst/>
                        </a:rPr>
                        <a:t>77%</a:t>
                      </a:r>
                      <a:endParaRPr lang="en-US" sz="1400" b="0" i="0" u="none" strike="noStrike">
                        <a:solidFill>
                          <a:srgbClr val="000000"/>
                        </a:solidFill>
                        <a:effectLst/>
                        <a:latin typeface="Calibri" panose="020F0502020204030204" pitchFamily="34" charset="0"/>
                      </a:endParaRPr>
                    </a:p>
                  </a:txBody>
                  <a:tcPr marL="3608" marR="3608" marT="3608" marB="0" anchor="b"/>
                </a:tc>
                <a:extLst>
                  <a:ext uri="{0D108BD9-81ED-4DB2-BD59-A6C34878D82A}">
                    <a16:rowId xmlns:a16="http://schemas.microsoft.com/office/drawing/2014/main" val="4046878608"/>
                  </a:ext>
                </a:extLst>
              </a:tr>
              <a:tr h="137107">
                <a:tc>
                  <a:txBody>
                    <a:bodyPr/>
                    <a:lstStyle/>
                    <a:p>
                      <a:pPr algn="l" fontAlgn="b"/>
                      <a:r>
                        <a:rPr lang="en-US" sz="1400" u="none" strike="noStrike" dirty="0">
                          <a:effectLst/>
                        </a:rPr>
                        <a:t>FUN</a:t>
                      </a:r>
                      <a:endParaRPr lang="en-US" sz="1400" b="0" i="0" u="none" strike="noStrike" dirty="0">
                        <a:solidFill>
                          <a:srgbClr val="000000"/>
                        </a:solidFill>
                        <a:effectLst/>
                        <a:latin typeface="Calibri" panose="020F0502020204030204" pitchFamily="34" charset="0"/>
                      </a:endParaRPr>
                    </a:p>
                  </a:txBody>
                  <a:tcPr marL="3608" marR="3608" marT="3608" marB="0" anchor="b"/>
                </a:tc>
                <a:tc>
                  <a:txBody>
                    <a:bodyPr/>
                    <a:lstStyle/>
                    <a:p>
                      <a:pPr algn="r" fontAlgn="b"/>
                      <a:r>
                        <a:rPr lang="en-US" sz="1400" u="none" strike="noStrike">
                          <a:effectLst/>
                        </a:rPr>
                        <a:t>43.18</a:t>
                      </a:r>
                      <a:endParaRPr lang="en-US" sz="1400" b="0" i="0" u="none" strike="noStrike">
                        <a:solidFill>
                          <a:srgbClr val="000000"/>
                        </a:solidFill>
                        <a:effectLst/>
                        <a:latin typeface="Calibri" panose="020F0502020204030204" pitchFamily="34" charset="0"/>
                      </a:endParaRPr>
                    </a:p>
                  </a:txBody>
                  <a:tcPr marL="3608" marR="3608" marT="3608" marB="0" anchor="b"/>
                </a:tc>
                <a:tc>
                  <a:txBody>
                    <a:bodyPr/>
                    <a:lstStyle/>
                    <a:p>
                      <a:pPr algn="r" fontAlgn="b"/>
                      <a:r>
                        <a:rPr lang="en-US" sz="1400" u="none" strike="noStrike">
                          <a:effectLst/>
                        </a:rPr>
                        <a:t>54.25</a:t>
                      </a:r>
                      <a:endParaRPr lang="en-US" sz="1400" b="0" i="0" u="none" strike="noStrike">
                        <a:solidFill>
                          <a:srgbClr val="000000"/>
                        </a:solidFill>
                        <a:effectLst/>
                        <a:latin typeface="Calibri" panose="020F0502020204030204" pitchFamily="34" charset="0"/>
                      </a:endParaRPr>
                    </a:p>
                  </a:txBody>
                  <a:tcPr marL="3608" marR="3608" marT="3608" marB="0" anchor="b"/>
                </a:tc>
                <a:tc>
                  <a:txBody>
                    <a:bodyPr/>
                    <a:lstStyle/>
                    <a:p>
                      <a:pPr algn="r" fontAlgn="b"/>
                      <a:r>
                        <a:rPr lang="en-US" sz="1400" u="none" strike="noStrike">
                          <a:effectLst/>
                        </a:rPr>
                        <a:t>26%</a:t>
                      </a:r>
                      <a:endParaRPr lang="en-US" sz="1400" b="0" i="0" u="none" strike="noStrike">
                        <a:solidFill>
                          <a:srgbClr val="000000"/>
                        </a:solidFill>
                        <a:effectLst/>
                        <a:latin typeface="Calibri" panose="020F0502020204030204" pitchFamily="34" charset="0"/>
                      </a:endParaRPr>
                    </a:p>
                  </a:txBody>
                  <a:tcPr marL="3608" marR="3608" marT="3608" marB="0" anchor="b"/>
                </a:tc>
                <a:tc>
                  <a:txBody>
                    <a:bodyPr/>
                    <a:lstStyle/>
                    <a:p>
                      <a:pPr algn="r" fontAlgn="b"/>
                      <a:r>
                        <a:rPr lang="en-US" sz="1400" u="none" strike="noStrike">
                          <a:effectLst/>
                        </a:rPr>
                        <a:t>39.34</a:t>
                      </a:r>
                      <a:endParaRPr lang="en-US" sz="1400" b="0" i="0" u="none" strike="noStrike">
                        <a:solidFill>
                          <a:srgbClr val="000000"/>
                        </a:solidFill>
                        <a:effectLst/>
                        <a:latin typeface="Calibri" panose="020F0502020204030204" pitchFamily="34" charset="0"/>
                      </a:endParaRPr>
                    </a:p>
                  </a:txBody>
                  <a:tcPr marL="3608" marR="3608" marT="3608" marB="0" anchor="b"/>
                </a:tc>
                <a:tc>
                  <a:txBody>
                    <a:bodyPr/>
                    <a:lstStyle/>
                    <a:p>
                      <a:pPr algn="r" fontAlgn="b"/>
                      <a:r>
                        <a:rPr lang="en-US" sz="1400" u="none" strike="noStrike">
                          <a:effectLst/>
                        </a:rPr>
                        <a:t>-27%</a:t>
                      </a:r>
                      <a:endParaRPr lang="en-US" sz="1400" b="0" i="0" u="none" strike="noStrike">
                        <a:solidFill>
                          <a:srgbClr val="000000"/>
                        </a:solidFill>
                        <a:effectLst/>
                        <a:latin typeface="Calibri" panose="020F0502020204030204" pitchFamily="34" charset="0"/>
                      </a:endParaRPr>
                    </a:p>
                  </a:txBody>
                  <a:tcPr marL="3608" marR="3608" marT="3608" marB="0" anchor="b"/>
                </a:tc>
                <a:extLst>
                  <a:ext uri="{0D108BD9-81ED-4DB2-BD59-A6C34878D82A}">
                    <a16:rowId xmlns:a16="http://schemas.microsoft.com/office/drawing/2014/main" val="3634508560"/>
                  </a:ext>
                </a:extLst>
              </a:tr>
              <a:tr h="137107">
                <a:tc>
                  <a:txBody>
                    <a:bodyPr/>
                    <a:lstStyle/>
                    <a:p>
                      <a:pPr algn="l" fontAlgn="b"/>
                      <a:r>
                        <a:rPr lang="en-US" sz="1400" u="none" strike="noStrike" dirty="0">
                          <a:effectLst/>
                        </a:rPr>
                        <a:t>HEAR</a:t>
                      </a:r>
                      <a:endParaRPr lang="en-US" sz="1400" b="0" i="0" u="none" strike="noStrike" dirty="0">
                        <a:solidFill>
                          <a:srgbClr val="000000"/>
                        </a:solidFill>
                        <a:effectLst/>
                        <a:latin typeface="Calibri" panose="020F0502020204030204" pitchFamily="34" charset="0"/>
                      </a:endParaRPr>
                    </a:p>
                  </a:txBody>
                  <a:tcPr marL="3608" marR="3608" marT="3608" marB="0" anchor="b"/>
                </a:tc>
                <a:tc>
                  <a:txBody>
                    <a:bodyPr/>
                    <a:lstStyle/>
                    <a:p>
                      <a:pPr algn="r" fontAlgn="b"/>
                      <a:r>
                        <a:rPr lang="en-US" sz="1400" u="none" strike="noStrike">
                          <a:effectLst/>
                        </a:rPr>
                        <a:t>14.27</a:t>
                      </a:r>
                      <a:endParaRPr lang="en-US" sz="1400" b="0" i="0" u="none" strike="noStrike">
                        <a:solidFill>
                          <a:srgbClr val="000000"/>
                        </a:solidFill>
                        <a:effectLst/>
                        <a:latin typeface="Calibri" panose="020F0502020204030204" pitchFamily="34" charset="0"/>
                      </a:endParaRPr>
                    </a:p>
                  </a:txBody>
                  <a:tcPr marL="3608" marR="3608" marT="3608" marB="0" anchor="b"/>
                </a:tc>
                <a:tc>
                  <a:txBody>
                    <a:bodyPr/>
                    <a:lstStyle/>
                    <a:p>
                      <a:pPr algn="r" fontAlgn="b"/>
                      <a:r>
                        <a:rPr lang="en-US" sz="1400" u="none" strike="noStrike">
                          <a:effectLst/>
                        </a:rPr>
                        <a:t>9.45</a:t>
                      </a:r>
                      <a:endParaRPr lang="en-US" sz="1400" b="0" i="0" u="none" strike="noStrike">
                        <a:solidFill>
                          <a:srgbClr val="000000"/>
                        </a:solidFill>
                        <a:effectLst/>
                        <a:latin typeface="Calibri" panose="020F0502020204030204" pitchFamily="34" charset="0"/>
                      </a:endParaRPr>
                    </a:p>
                  </a:txBody>
                  <a:tcPr marL="3608" marR="3608" marT="3608" marB="0" anchor="b"/>
                </a:tc>
                <a:tc>
                  <a:txBody>
                    <a:bodyPr/>
                    <a:lstStyle/>
                    <a:p>
                      <a:pPr algn="r" fontAlgn="b"/>
                      <a:r>
                        <a:rPr lang="en-US" sz="1400" u="none" strike="noStrike">
                          <a:effectLst/>
                        </a:rPr>
                        <a:t>-34%</a:t>
                      </a:r>
                      <a:endParaRPr lang="en-US" sz="1400" b="0" i="0" u="none" strike="noStrike">
                        <a:solidFill>
                          <a:srgbClr val="000000"/>
                        </a:solidFill>
                        <a:effectLst/>
                        <a:latin typeface="Calibri" panose="020F0502020204030204" pitchFamily="34" charset="0"/>
                      </a:endParaRPr>
                    </a:p>
                  </a:txBody>
                  <a:tcPr marL="3608" marR="3608" marT="3608" marB="0" anchor="b"/>
                </a:tc>
                <a:tc>
                  <a:txBody>
                    <a:bodyPr/>
                    <a:lstStyle/>
                    <a:p>
                      <a:pPr algn="r" fontAlgn="b"/>
                      <a:r>
                        <a:rPr lang="en-US" sz="1400" u="none" strike="noStrike">
                          <a:effectLst/>
                        </a:rPr>
                        <a:t>21.55</a:t>
                      </a:r>
                      <a:endParaRPr lang="en-US" sz="1400" b="0" i="0" u="none" strike="noStrike">
                        <a:solidFill>
                          <a:srgbClr val="000000"/>
                        </a:solidFill>
                        <a:effectLst/>
                        <a:latin typeface="Calibri" panose="020F0502020204030204" pitchFamily="34" charset="0"/>
                      </a:endParaRPr>
                    </a:p>
                  </a:txBody>
                  <a:tcPr marL="3608" marR="3608" marT="3608" marB="0" anchor="b"/>
                </a:tc>
                <a:tc>
                  <a:txBody>
                    <a:bodyPr/>
                    <a:lstStyle/>
                    <a:p>
                      <a:pPr algn="r" fontAlgn="b"/>
                      <a:r>
                        <a:rPr lang="en-US" sz="1400" u="none" strike="noStrike">
                          <a:effectLst/>
                        </a:rPr>
                        <a:t>128%</a:t>
                      </a:r>
                      <a:endParaRPr lang="en-US" sz="1400" b="0" i="0" u="none" strike="noStrike">
                        <a:solidFill>
                          <a:srgbClr val="000000"/>
                        </a:solidFill>
                        <a:effectLst/>
                        <a:latin typeface="Calibri" panose="020F0502020204030204" pitchFamily="34" charset="0"/>
                      </a:endParaRPr>
                    </a:p>
                  </a:txBody>
                  <a:tcPr marL="3608" marR="3608" marT="3608" marB="0" anchor="b"/>
                </a:tc>
                <a:extLst>
                  <a:ext uri="{0D108BD9-81ED-4DB2-BD59-A6C34878D82A}">
                    <a16:rowId xmlns:a16="http://schemas.microsoft.com/office/drawing/2014/main" val="2733642569"/>
                  </a:ext>
                </a:extLst>
              </a:tr>
              <a:tr h="137107">
                <a:tc>
                  <a:txBody>
                    <a:bodyPr/>
                    <a:lstStyle/>
                    <a:p>
                      <a:pPr algn="l" fontAlgn="b"/>
                      <a:r>
                        <a:rPr lang="en-US" sz="1400" u="none" strike="noStrike" dirty="0">
                          <a:effectLst/>
                        </a:rPr>
                        <a:t>HOG</a:t>
                      </a:r>
                      <a:endParaRPr lang="en-US" sz="1400" b="0" i="0" u="none" strike="noStrike" dirty="0">
                        <a:solidFill>
                          <a:srgbClr val="000000"/>
                        </a:solidFill>
                        <a:effectLst/>
                        <a:latin typeface="Calibri" panose="020F0502020204030204" pitchFamily="34" charset="0"/>
                      </a:endParaRPr>
                    </a:p>
                  </a:txBody>
                  <a:tcPr marL="3608" marR="3608" marT="3608" marB="0" anchor="b"/>
                </a:tc>
                <a:tc>
                  <a:txBody>
                    <a:bodyPr/>
                    <a:lstStyle/>
                    <a:p>
                      <a:pPr algn="r" fontAlgn="b"/>
                      <a:r>
                        <a:rPr lang="en-US" sz="1400" u="none" strike="noStrike">
                          <a:effectLst/>
                        </a:rPr>
                        <a:t>32.24</a:t>
                      </a:r>
                      <a:endParaRPr lang="en-US" sz="1400" b="0" i="0" u="none" strike="noStrike">
                        <a:solidFill>
                          <a:srgbClr val="000000"/>
                        </a:solidFill>
                        <a:effectLst/>
                        <a:latin typeface="Calibri" panose="020F0502020204030204" pitchFamily="34" charset="0"/>
                      </a:endParaRPr>
                    </a:p>
                  </a:txBody>
                  <a:tcPr marL="3608" marR="3608" marT="3608" marB="0" anchor="b"/>
                </a:tc>
                <a:tc>
                  <a:txBody>
                    <a:bodyPr/>
                    <a:lstStyle/>
                    <a:p>
                      <a:pPr algn="r" fontAlgn="b"/>
                      <a:r>
                        <a:rPr lang="en-US" sz="1400" u="none" strike="noStrike">
                          <a:effectLst/>
                        </a:rPr>
                        <a:t>36.63</a:t>
                      </a:r>
                      <a:endParaRPr lang="en-US" sz="1400" b="0" i="0" u="none" strike="noStrike">
                        <a:solidFill>
                          <a:srgbClr val="000000"/>
                        </a:solidFill>
                        <a:effectLst/>
                        <a:latin typeface="Calibri" panose="020F0502020204030204" pitchFamily="34" charset="0"/>
                      </a:endParaRPr>
                    </a:p>
                  </a:txBody>
                  <a:tcPr marL="3608" marR="3608" marT="3608" marB="0" anchor="b"/>
                </a:tc>
                <a:tc>
                  <a:txBody>
                    <a:bodyPr/>
                    <a:lstStyle/>
                    <a:p>
                      <a:pPr algn="r" fontAlgn="b"/>
                      <a:r>
                        <a:rPr lang="en-US" sz="1400" u="none" strike="noStrike">
                          <a:effectLst/>
                        </a:rPr>
                        <a:t>14%</a:t>
                      </a:r>
                      <a:endParaRPr lang="en-US" sz="1400" b="0" i="0" u="none" strike="noStrike">
                        <a:solidFill>
                          <a:srgbClr val="000000"/>
                        </a:solidFill>
                        <a:effectLst/>
                        <a:latin typeface="Calibri" panose="020F0502020204030204" pitchFamily="34" charset="0"/>
                      </a:endParaRPr>
                    </a:p>
                  </a:txBody>
                  <a:tcPr marL="3608" marR="3608" marT="3608" marB="0" anchor="b"/>
                </a:tc>
                <a:tc>
                  <a:txBody>
                    <a:bodyPr/>
                    <a:lstStyle/>
                    <a:p>
                      <a:pPr algn="r" fontAlgn="b"/>
                      <a:r>
                        <a:rPr lang="en-US" sz="1400" u="none" strike="noStrike">
                          <a:effectLst/>
                        </a:rPr>
                        <a:t>36.70</a:t>
                      </a:r>
                      <a:endParaRPr lang="en-US" sz="1400" b="0" i="0" u="none" strike="noStrike">
                        <a:solidFill>
                          <a:srgbClr val="000000"/>
                        </a:solidFill>
                        <a:effectLst/>
                        <a:latin typeface="Calibri" panose="020F0502020204030204" pitchFamily="34" charset="0"/>
                      </a:endParaRPr>
                    </a:p>
                  </a:txBody>
                  <a:tcPr marL="3608" marR="3608" marT="3608" marB="0" anchor="b"/>
                </a:tc>
                <a:tc>
                  <a:txBody>
                    <a:bodyPr/>
                    <a:lstStyle/>
                    <a:p>
                      <a:pPr algn="r" fontAlgn="b"/>
                      <a:r>
                        <a:rPr lang="en-US" sz="1400" u="none" strike="noStrike">
                          <a:effectLst/>
                        </a:rPr>
                        <a:t>0%</a:t>
                      </a:r>
                      <a:endParaRPr lang="en-US" sz="1400" b="0" i="0" u="none" strike="noStrike">
                        <a:solidFill>
                          <a:srgbClr val="000000"/>
                        </a:solidFill>
                        <a:effectLst/>
                        <a:latin typeface="Calibri" panose="020F0502020204030204" pitchFamily="34" charset="0"/>
                      </a:endParaRPr>
                    </a:p>
                  </a:txBody>
                  <a:tcPr marL="3608" marR="3608" marT="3608" marB="0" anchor="b"/>
                </a:tc>
                <a:extLst>
                  <a:ext uri="{0D108BD9-81ED-4DB2-BD59-A6C34878D82A}">
                    <a16:rowId xmlns:a16="http://schemas.microsoft.com/office/drawing/2014/main" val="256431557"/>
                  </a:ext>
                </a:extLst>
              </a:tr>
              <a:tr h="137107">
                <a:tc>
                  <a:txBody>
                    <a:bodyPr/>
                    <a:lstStyle/>
                    <a:p>
                      <a:pPr algn="l" fontAlgn="b"/>
                      <a:r>
                        <a:rPr lang="en-US" sz="1400" u="none" strike="noStrike" dirty="0">
                          <a:effectLst/>
                        </a:rPr>
                        <a:t>JOB</a:t>
                      </a:r>
                      <a:endParaRPr lang="en-US" sz="1400" b="0" i="0" u="none" strike="noStrike" dirty="0">
                        <a:solidFill>
                          <a:srgbClr val="000000"/>
                        </a:solidFill>
                        <a:effectLst/>
                        <a:latin typeface="Calibri" panose="020F0502020204030204" pitchFamily="34" charset="0"/>
                      </a:endParaRPr>
                    </a:p>
                  </a:txBody>
                  <a:tcPr marL="3608" marR="3608" marT="3608" marB="0" anchor="b"/>
                </a:tc>
                <a:tc>
                  <a:txBody>
                    <a:bodyPr/>
                    <a:lstStyle/>
                    <a:p>
                      <a:pPr algn="r" fontAlgn="b"/>
                      <a:r>
                        <a:rPr lang="en-US" sz="1400" u="none" strike="noStrike">
                          <a:effectLst/>
                        </a:rPr>
                        <a:t>0.70</a:t>
                      </a:r>
                      <a:endParaRPr lang="en-US" sz="1400" b="0" i="0" u="none" strike="noStrike">
                        <a:solidFill>
                          <a:srgbClr val="000000"/>
                        </a:solidFill>
                        <a:effectLst/>
                        <a:latin typeface="Calibri" panose="020F0502020204030204" pitchFamily="34" charset="0"/>
                      </a:endParaRPr>
                    </a:p>
                  </a:txBody>
                  <a:tcPr marL="3608" marR="3608" marT="3608" marB="0" anchor="b"/>
                </a:tc>
                <a:tc>
                  <a:txBody>
                    <a:bodyPr/>
                    <a:lstStyle/>
                    <a:p>
                      <a:pPr algn="r" fontAlgn="b"/>
                      <a:r>
                        <a:rPr lang="en-US" sz="1400" u="none" strike="noStrike">
                          <a:effectLst/>
                        </a:rPr>
                        <a:t>0.39</a:t>
                      </a:r>
                      <a:endParaRPr lang="en-US" sz="1400" b="0" i="0" u="none" strike="noStrike">
                        <a:solidFill>
                          <a:srgbClr val="000000"/>
                        </a:solidFill>
                        <a:effectLst/>
                        <a:latin typeface="Calibri" panose="020F0502020204030204" pitchFamily="34" charset="0"/>
                      </a:endParaRPr>
                    </a:p>
                  </a:txBody>
                  <a:tcPr marL="3608" marR="3608" marT="3608" marB="0" anchor="b"/>
                </a:tc>
                <a:tc>
                  <a:txBody>
                    <a:bodyPr/>
                    <a:lstStyle/>
                    <a:p>
                      <a:pPr algn="r" fontAlgn="b"/>
                      <a:r>
                        <a:rPr lang="en-US" sz="1400" u="none" strike="noStrike">
                          <a:effectLst/>
                        </a:rPr>
                        <a:t>-44%</a:t>
                      </a:r>
                      <a:endParaRPr lang="en-US" sz="1400" b="0" i="0" u="none" strike="noStrike">
                        <a:solidFill>
                          <a:srgbClr val="000000"/>
                        </a:solidFill>
                        <a:effectLst/>
                        <a:latin typeface="Calibri" panose="020F0502020204030204" pitchFamily="34" charset="0"/>
                      </a:endParaRPr>
                    </a:p>
                  </a:txBody>
                  <a:tcPr marL="3608" marR="3608" marT="3608" marB="0" anchor="b"/>
                </a:tc>
                <a:tc>
                  <a:txBody>
                    <a:bodyPr/>
                    <a:lstStyle/>
                    <a:p>
                      <a:pPr algn="r" fontAlgn="b"/>
                      <a:r>
                        <a:rPr lang="en-US" sz="1400" u="none" strike="noStrike">
                          <a:effectLst/>
                        </a:rPr>
                        <a:t>1.00</a:t>
                      </a:r>
                      <a:endParaRPr lang="en-US" sz="1400" b="0" i="0" u="none" strike="noStrike">
                        <a:solidFill>
                          <a:srgbClr val="000000"/>
                        </a:solidFill>
                        <a:effectLst/>
                        <a:latin typeface="Calibri" panose="020F0502020204030204" pitchFamily="34" charset="0"/>
                      </a:endParaRPr>
                    </a:p>
                  </a:txBody>
                  <a:tcPr marL="3608" marR="3608" marT="3608" marB="0" anchor="b"/>
                </a:tc>
                <a:tc>
                  <a:txBody>
                    <a:bodyPr/>
                    <a:lstStyle/>
                    <a:p>
                      <a:pPr algn="r" fontAlgn="b"/>
                      <a:r>
                        <a:rPr lang="en-US" sz="1400" u="none" strike="noStrike">
                          <a:effectLst/>
                        </a:rPr>
                        <a:t>156%</a:t>
                      </a:r>
                      <a:endParaRPr lang="en-US" sz="1400" b="0" i="0" u="none" strike="noStrike">
                        <a:solidFill>
                          <a:srgbClr val="000000"/>
                        </a:solidFill>
                        <a:effectLst/>
                        <a:latin typeface="Calibri" panose="020F0502020204030204" pitchFamily="34" charset="0"/>
                      </a:endParaRPr>
                    </a:p>
                  </a:txBody>
                  <a:tcPr marL="3608" marR="3608" marT="3608" marB="0" anchor="b"/>
                </a:tc>
                <a:extLst>
                  <a:ext uri="{0D108BD9-81ED-4DB2-BD59-A6C34878D82A}">
                    <a16:rowId xmlns:a16="http://schemas.microsoft.com/office/drawing/2014/main" val="1384393375"/>
                  </a:ext>
                </a:extLst>
              </a:tr>
              <a:tr h="137107">
                <a:tc>
                  <a:txBody>
                    <a:bodyPr/>
                    <a:lstStyle/>
                    <a:p>
                      <a:pPr algn="l" fontAlgn="b"/>
                      <a:r>
                        <a:rPr lang="en-US" sz="1400" u="none" strike="noStrike">
                          <a:effectLst/>
                        </a:rPr>
                        <a:t>LUV</a:t>
                      </a:r>
                      <a:endParaRPr lang="en-US" sz="1400" b="0" i="0" u="none" strike="noStrike">
                        <a:solidFill>
                          <a:srgbClr val="000000"/>
                        </a:solidFill>
                        <a:effectLst/>
                        <a:latin typeface="Calibri" panose="020F0502020204030204" pitchFamily="34" charset="0"/>
                      </a:endParaRPr>
                    </a:p>
                  </a:txBody>
                  <a:tcPr marL="3608" marR="3608" marT="3608" marB="0" anchor="b"/>
                </a:tc>
                <a:tc>
                  <a:txBody>
                    <a:bodyPr/>
                    <a:lstStyle/>
                    <a:p>
                      <a:pPr algn="r" fontAlgn="b"/>
                      <a:r>
                        <a:rPr lang="en-US" sz="1400" u="none" strike="noStrike">
                          <a:effectLst/>
                        </a:rPr>
                        <a:t>45.68</a:t>
                      </a:r>
                      <a:endParaRPr lang="en-US" sz="1400" b="0" i="0" u="none" strike="noStrike">
                        <a:solidFill>
                          <a:srgbClr val="000000"/>
                        </a:solidFill>
                        <a:effectLst/>
                        <a:latin typeface="Calibri" panose="020F0502020204030204" pitchFamily="34" charset="0"/>
                      </a:endParaRPr>
                    </a:p>
                  </a:txBody>
                  <a:tcPr marL="3608" marR="3608" marT="3608" marB="0" anchor="b"/>
                </a:tc>
                <a:tc>
                  <a:txBody>
                    <a:bodyPr/>
                    <a:lstStyle/>
                    <a:p>
                      <a:pPr algn="r" fontAlgn="b"/>
                      <a:r>
                        <a:rPr lang="en-US" sz="1400" u="none" strike="noStrike">
                          <a:effectLst/>
                        </a:rPr>
                        <a:t>53.77</a:t>
                      </a:r>
                      <a:endParaRPr lang="en-US" sz="1400" b="0" i="0" u="none" strike="noStrike">
                        <a:solidFill>
                          <a:srgbClr val="000000"/>
                        </a:solidFill>
                        <a:effectLst/>
                        <a:latin typeface="Calibri" panose="020F0502020204030204" pitchFamily="34" charset="0"/>
                      </a:endParaRPr>
                    </a:p>
                  </a:txBody>
                  <a:tcPr marL="3608" marR="3608" marT="3608" marB="0" anchor="b"/>
                </a:tc>
                <a:tc>
                  <a:txBody>
                    <a:bodyPr/>
                    <a:lstStyle/>
                    <a:p>
                      <a:pPr algn="r" fontAlgn="b"/>
                      <a:r>
                        <a:rPr lang="en-US" sz="1400" u="none" strike="noStrike">
                          <a:effectLst/>
                        </a:rPr>
                        <a:t>18%</a:t>
                      </a:r>
                      <a:endParaRPr lang="en-US" sz="1400" b="0" i="0" u="none" strike="noStrike">
                        <a:solidFill>
                          <a:srgbClr val="000000"/>
                        </a:solidFill>
                        <a:effectLst/>
                        <a:latin typeface="Calibri" panose="020F0502020204030204" pitchFamily="34" charset="0"/>
                      </a:endParaRPr>
                    </a:p>
                  </a:txBody>
                  <a:tcPr marL="3608" marR="3608" marT="3608" marB="0" anchor="b"/>
                </a:tc>
                <a:tc>
                  <a:txBody>
                    <a:bodyPr/>
                    <a:lstStyle/>
                    <a:p>
                      <a:pPr algn="r" fontAlgn="b"/>
                      <a:r>
                        <a:rPr lang="en-US" sz="1400" u="none" strike="noStrike">
                          <a:effectLst/>
                        </a:rPr>
                        <a:t>46.61</a:t>
                      </a:r>
                      <a:endParaRPr lang="en-US" sz="1400" b="0" i="0" u="none" strike="noStrike">
                        <a:solidFill>
                          <a:srgbClr val="000000"/>
                        </a:solidFill>
                        <a:effectLst/>
                        <a:latin typeface="Calibri" panose="020F0502020204030204" pitchFamily="34" charset="0"/>
                      </a:endParaRPr>
                    </a:p>
                  </a:txBody>
                  <a:tcPr marL="3608" marR="3608" marT="3608" marB="0" anchor="b"/>
                </a:tc>
                <a:tc>
                  <a:txBody>
                    <a:bodyPr/>
                    <a:lstStyle/>
                    <a:p>
                      <a:pPr algn="r" fontAlgn="b"/>
                      <a:r>
                        <a:rPr lang="en-US" sz="1400" u="none" strike="noStrike">
                          <a:effectLst/>
                        </a:rPr>
                        <a:t>-13%</a:t>
                      </a:r>
                      <a:endParaRPr lang="en-US" sz="1400" b="0" i="0" u="none" strike="noStrike">
                        <a:solidFill>
                          <a:srgbClr val="000000"/>
                        </a:solidFill>
                        <a:effectLst/>
                        <a:latin typeface="Calibri" panose="020F0502020204030204" pitchFamily="34" charset="0"/>
                      </a:endParaRPr>
                    </a:p>
                  </a:txBody>
                  <a:tcPr marL="3608" marR="3608" marT="3608" marB="0" anchor="b"/>
                </a:tc>
                <a:extLst>
                  <a:ext uri="{0D108BD9-81ED-4DB2-BD59-A6C34878D82A}">
                    <a16:rowId xmlns:a16="http://schemas.microsoft.com/office/drawing/2014/main" val="739960744"/>
                  </a:ext>
                </a:extLst>
              </a:tr>
              <a:tr h="137107">
                <a:tc>
                  <a:txBody>
                    <a:bodyPr/>
                    <a:lstStyle/>
                    <a:p>
                      <a:pPr algn="l" fontAlgn="b"/>
                      <a:r>
                        <a:rPr lang="en-US" sz="1400" u="none" strike="noStrike" dirty="0">
                          <a:effectLst/>
                        </a:rPr>
                        <a:t>MOO</a:t>
                      </a:r>
                      <a:endParaRPr lang="en-US" sz="1400" b="0" i="0" u="none" strike="noStrike" dirty="0">
                        <a:solidFill>
                          <a:srgbClr val="000000"/>
                        </a:solidFill>
                        <a:effectLst/>
                        <a:latin typeface="Calibri" panose="020F0502020204030204" pitchFamily="34" charset="0"/>
                      </a:endParaRPr>
                    </a:p>
                  </a:txBody>
                  <a:tcPr marL="3608" marR="3608" marT="3608" marB="0" anchor="b"/>
                </a:tc>
                <a:tc>
                  <a:txBody>
                    <a:bodyPr/>
                    <a:lstStyle/>
                    <a:p>
                      <a:pPr algn="r" fontAlgn="b"/>
                      <a:r>
                        <a:rPr lang="en-US" sz="1400" u="none" strike="noStrike">
                          <a:effectLst/>
                        </a:rPr>
                        <a:t>55.55</a:t>
                      </a:r>
                      <a:endParaRPr lang="en-US" sz="1400" b="0" i="0" u="none" strike="noStrike">
                        <a:solidFill>
                          <a:srgbClr val="000000"/>
                        </a:solidFill>
                        <a:effectLst/>
                        <a:latin typeface="Calibri" panose="020F0502020204030204" pitchFamily="34" charset="0"/>
                      </a:endParaRPr>
                    </a:p>
                  </a:txBody>
                  <a:tcPr marL="3608" marR="3608" marT="3608" marB="0" anchor="b"/>
                </a:tc>
                <a:tc>
                  <a:txBody>
                    <a:bodyPr/>
                    <a:lstStyle/>
                    <a:p>
                      <a:pPr algn="r" fontAlgn="b"/>
                      <a:r>
                        <a:rPr lang="en-US" sz="1400" u="none" strike="noStrike" dirty="0">
                          <a:effectLst/>
                        </a:rPr>
                        <a:t>67.97</a:t>
                      </a:r>
                      <a:endParaRPr lang="en-US" sz="1400" b="0" i="0" u="none" strike="noStrike" dirty="0">
                        <a:solidFill>
                          <a:srgbClr val="000000"/>
                        </a:solidFill>
                        <a:effectLst/>
                        <a:latin typeface="Calibri" panose="020F0502020204030204" pitchFamily="34" charset="0"/>
                      </a:endParaRPr>
                    </a:p>
                  </a:txBody>
                  <a:tcPr marL="3608" marR="3608" marT="3608" marB="0" anchor="b"/>
                </a:tc>
                <a:tc>
                  <a:txBody>
                    <a:bodyPr/>
                    <a:lstStyle/>
                    <a:p>
                      <a:pPr algn="r" fontAlgn="b"/>
                      <a:r>
                        <a:rPr lang="en-US" sz="1400" u="none" strike="noStrike">
                          <a:effectLst/>
                        </a:rPr>
                        <a:t>22%</a:t>
                      </a:r>
                      <a:endParaRPr lang="en-US" sz="1400" b="0" i="0" u="none" strike="noStrike">
                        <a:solidFill>
                          <a:srgbClr val="000000"/>
                        </a:solidFill>
                        <a:effectLst/>
                        <a:latin typeface="Calibri" panose="020F0502020204030204" pitchFamily="34" charset="0"/>
                      </a:endParaRPr>
                    </a:p>
                  </a:txBody>
                  <a:tcPr marL="3608" marR="3608" marT="3608" marB="0" anchor="b"/>
                </a:tc>
                <a:tc>
                  <a:txBody>
                    <a:bodyPr/>
                    <a:lstStyle/>
                    <a:p>
                      <a:pPr algn="r" fontAlgn="b"/>
                      <a:r>
                        <a:rPr lang="en-US" sz="1400" u="none" strike="noStrike">
                          <a:effectLst/>
                        </a:rPr>
                        <a:t>77.89</a:t>
                      </a:r>
                      <a:endParaRPr lang="en-US" sz="1400" b="0" i="0" u="none" strike="noStrike">
                        <a:solidFill>
                          <a:srgbClr val="000000"/>
                        </a:solidFill>
                        <a:effectLst/>
                        <a:latin typeface="Calibri" panose="020F0502020204030204" pitchFamily="34" charset="0"/>
                      </a:endParaRPr>
                    </a:p>
                  </a:txBody>
                  <a:tcPr marL="3608" marR="3608" marT="3608" marB="0" anchor="b"/>
                </a:tc>
                <a:tc>
                  <a:txBody>
                    <a:bodyPr/>
                    <a:lstStyle/>
                    <a:p>
                      <a:pPr algn="r" fontAlgn="b"/>
                      <a:r>
                        <a:rPr lang="en-US" sz="1400" u="none" strike="noStrike">
                          <a:effectLst/>
                        </a:rPr>
                        <a:t>15%</a:t>
                      </a:r>
                      <a:endParaRPr lang="en-US" sz="1400" b="0" i="0" u="none" strike="noStrike">
                        <a:solidFill>
                          <a:srgbClr val="000000"/>
                        </a:solidFill>
                        <a:effectLst/>
                        <a:latin typeface="Calibri" panose="020F0502020204030204" pitchFamily="34" charset="0"/>
                      </a:endParaRPr>
                    </a:p>
                  </a:txBody>
                  <a:tcPr marL="3608" marR="3608" marT="3608" marB="0" anchor="b"/>
                </a:tc>
                <a:extLst>
                  <a:ext uri="{0D108BD9-81ED-4DB2-BD59-A6C34878D82A}">
                    <a16:rowId xmlns:a16="http://schemas.microsoft.com/office/drawing/2014/main" val="1426216944"/>
                  </a:ext>
                </a:extLst>
              </a:tr>
              <a:tr h="137107">
                <a:tc>
                  <a:txBody>
                    <a:bodyPr/>
                    <a:lstStyle/>
                    <a:p>
                      <a:pPr algn="l" fontAlgn="b"/>
                      <a:r>
                        <a:rPr lang="en-US" sz="1400" u="none" strike="noStrike">
                          <a:effectLst/>
                        </a:rPr>
                        <a:t>PETS</a:t>
                      </a:r>
                      <a:endParaRPr lang="en-US" sz="1400" b="0" i="0" u="none" strike="noStrike">
                        <a:solidFill>
                          <a:srgbClr val="000000"/>
                        </a:solidFill>
                        <a:effectLst/>
                        <a:latin typeface="Calibri" panose="020F0502020204030204" pitchFamily="34" charset="0"/>
                      </a:endParaRPr>
                    </a:p>
                  </a:txBody>
                  <a:tcPr marL="3608" marR="3608" marT="3608" marB="0" anchor="b"/>
                </a:tc>
                <a:tc>
                  <a:txBody>
                    <a:bodyPr/>
                    <a:lstStyle/>
                    <a:p>
                      <a:pPr algn="r" fontAlgn="b"/>
                      <a:r>
                        <a:rPr lang="en-US" sz="1400" u="none" strike="noStrike">
                          <a:effectLst/>
                        </a:rPr>
                        <a:t>21.27</a:t>
                      </a:r>
                      <a:endParaRPr lang="en-US" sz="1400" b="0" i="0" u="none" strike="noStrike">
                        <a:solidFill>
                          <a:srgbClr val="000000"/>
                        </a:solidFill>
                        <a:effectLst/>
                        <a:latin typeface="Calibri" panose="020F0502020204030204" pitchFamily="34" charset="0"/>
                      </a:endParaRPr>
                    </a:p>
                  </a:txBody>
                  <a:tcPr marL="3608" marR="3608" marT="3608" marB="0" anchor="b"/>
                </a:tc>
                <a:tc>
                  <a:txBody>
                    <a:bodyPr/>
                    <a:lstStyle/>
                    <a:p>
                      <a:pPr algn="r" fontAlgn="b"/>
                      <a:r>
                        <a:rPr lang="en-US" sz="1400" u="none" strike="noStrike">
                          <a:effectLst/>
                        </a:rPr>
                        <a:t>22.66</a:t>
                      </a:r>
                      <a:endParaRPr lang="en-US" sz="1400" b="0" i="0" u="none" strike="noStrike">
                        <a:solidFill>
                          <a:srgbClr val="000000"/>
                        </a:solidFill>
                        <a:effectLst/>
                        <a:latin typeface="Calibri" panose="020F0502020204030204" pitchFamily="34" charset="0"/>
                      </a:endParaRPr>
                    </a:p>
                  </a:txBody>
                  <a:tcPr marL="3608" marR="3608" marT="3608" marB="0" anchor="b"/>
                </a:tc>
                <a:tc>
                  <a:txBody>
                    <a:bodyPr/>
                    <a:lstStyle/>
                    <a:p>
                      <a:pPr algn="r" fontAlgn="b"/>
                      <a:r>
                        <a:rPr lang="en-US" sz="1400" u="none" strike="noStrike">
                          <a:effectLst/>
                        </a:rPr>
                        <a:t>7%</a:t>
                      </a:r>
                      <a:endParaRPr lang="en-US" sz="1400" b="0" i="0" u="none" strike="noStrike">
                        <a:solidFill>
                          <a:srgbClr val="000000"/>
                        </a:solidFill>
                        <a:effectLst/>
                        <a:latin typeface="Calibri" panose="020F0502020204030204" pitchFamily="34" charset="0"/>
                      </a:endParaRPr>
                    </a:p>
                  </a:txBody>
                  <a:tcPr marL="3608" marR="3608" marT="3608" marB="0" anchor="b"/>
                </a:tc>
                <a:tc>
                  <a:txBody>
                    <a:bodyPr/>
                    <a:lstStyle/>
                    <a:p>
                      <a:pPr algn="r" fontAlgn="b"/>
                      <a:r>
                        <a:rPr lang="en-US" sz="1400" u="none" strike="noStrike">
                          <a:effectLst/>
                        </a:rPr>
                        <a:t>32.06</a:t>
                      </a:r>
                      <a:endParaRPr lang="en-US" sz="1400" b="0" i="0" u="none" strike="noStrike">
                        <a:solidFill>
                          <a:srgbClr val="000000"/>
                        </a:solidFill>
                        <a:effectLst/>
                        <a:latin typeface="Calibri" panose="020F0502020204030204" pitchFamily="34" charset="0"/>
                      </a:endParaRPr>
                    </a:p>
                  </a:txBody>
                  <a:tcPr marL="3608" marR="3608" marT="3608" marB="0" anchor="b"/>
                </a:tc>
                <a:tc>
                  <a:txBody>
                    <a:bodyPr/>
                    <a:lstStyle/>
                    <a:p>
                      <a:pPr algn="r" fontAlgn="b"/>
                      <a:r>
                        <a:rPr lang="en-US" sz="1400" u="none" strike="noStrike">
                          <a:effectLst/>
                        </a:rPr>
                        <a:t>41%</a:t>
                      </a:r>
                      <a:endParaRPr lang="en-US" sz="1400" b="0" i="0" u="none" strike="noStrike">
                        <a:solidFill>
                          <a:srgbClr val="000000"/>
                        </a:solidFill>
                        <a:effectLst/>
                        <a:latin typeface="Calibri" panose="020F0502020204030204" pitchFamily="34" charset="0"/>
                      </a:endParaRPr>
                    </a:p>
                  </a:txBody>
                  <a:tcPr marL="3608" marR="3608" marT="3608" marB="0" anchor="b"/>
                </a:tc>
                <a:extLst>
                  <a:ext uri="{0D108BD9-81ED-4DB2-BD59-A6C34878D82A}">
                    <a16:rowId xmlns:a16="http://schemas.microsoft.com/office/drawing/2014/main" val="4000932837"/>
                  </a:ext>
                </a:extLst>
              </a:tr>
              <a:tr h="137107">
                <a:tc>
                  <a:txBody>
                    <a:bodyPr/>
                    <a:lstStyle/>
                    <a:p>
                      <a:pPr algn="l" fontAlgn="b"/>
                      <a:r>
                        <a:rPr lang="en-US" sz="1400" u="none" strike="noStrike" dirty="0">
                          <a:effectLst/>
                        </a:rPr>
                        <a:t>PLOW</a:t>
                      </a:r>
                      <a:endParaRPr lang="en-US" sz="1400" b="0" i="0" u="none" strike="noStrike" dirty="0">
                        <a:solidFill>
                          <a:srgbClr val="000000"/>
                        </a:solidFill>
                        <a:effectLst/>
                        <a:latin typeface="Calibri" panose="020F0502020204030204" pitchFamily="34" charset="0"/>
                      </a:endParaRPr>
                    </a:p>
                  </a:txBody>
                  <a:tcPr marL="3608" marR="3608" marT="3608" marB="0" anchor="b"/>
                </a:tc>
                <a:tc>
                  <a:txBody>
                    <a:bodyPr/>
                    <a:lstStyle/>
                    <a:p>
                      <a:pPr algn="r" fontAlgn="b"/>
                      <a:r>
                        <a:rPr lang="en-US" sz="1400" u="none" strike="noStrike">
                          <a:effectLst/>
                        </a:rPr>
                        <a:t>33.85</a:t>
                      </a:r>
                      <a:endParaRPr lang="en-US" sz="1400" b="0" i="0" u="none" strike="noStrike">
                        <a:solidFill>
                          <a:srgbClr val="000000"/>
                        </a:solidFill>
                        <a:effectLst/>
                        <a:latin typeface="Calibri" panose="020F0502020204030204" pitchFamily="34" charset="0"/>
                      </a:endParaRPr>
                    </a:p>
                  </a:txBody>
                  <a:tcPr marL="3608" marR="3608" marT="3608" marB="0" anchor="b"/>
                </a:tc>
                <a:tc>
                  <a:txBody>
                    <a:bodyPr/>
                    <a:lstStyle/>
                    <a:p>
                      <a:pPr algn="r" fontAlgn="b"/>
                      <a:r>
                        <a:rPr lang="en-US" sz="1400" u="none" strike="noStrike">
                          <a:effectLst/>
                        </a:rPr>
                        <a:t>53.22</a:t>
                      </a:r>
                      <a:endParaRPr lang="en-US" sz="1400" b="0" i="0" u="none" strike="noStrike">
                        <a:solidFill>
                          <a:srgbClr val="000000"/>
                        </a:solidFill>
                        <a:effectLst/>
                        <a:latin typeface="Calibri" panose="020F0502020204030204" pitchFamily="34" charset="0"/>
                      </a:endParaRPr>
                    </a:p>
                  </a:txBody>
                  <a:tcPr marL="3608" marR="3608" marT="3608" marB="0" anchor="b"/>
                </a:tc>
                <a:tc>
                  <a:txBody>
                    <a:bodyPr/>
                    <a:lstStyle/>
                    <a:p>
                      <a:pPr algn="r" fontAlgn="b"/>
                      <a:r>
                        <a:rPr lang="en-US" sz="1400" u="none" strike="noStrike">
                          <a:effectLst/>
                        </a:rPr>
                        <a:t>57%</a:t>
                      </a:r>
                      <a:endParaRPr lang="en-US" sz="1400" b="0" i="0" u="none" strike="noStrike">
                        <a:solidFill>
                          <a:srgbClr val="000000"/>
                        </a:solidFill>
                        <a:effectLst/>
                        <a:latin typeface="Calibri" panose="020F0502020204030204" pitchFamily="34" charset="0"/>
                      </a:endParaRPr>
                    </a:p>
                  </a:txBody>
                  <a:tcPr marL="3608" marR="3608" marT="3608" marB="0" anchor="b"/>
                </a:tc>
                <a:tc>
                  <a:txBody>
                    <a:bodyPr/>
                    <a:lstStyle/>
                    <a:p>
                      <a:pPr algn="r" fontAlgn="b"/>
                      <a:r>
                        <a:rPr lang="en-US" sz="1400" u="none" strike="noStrike">
                          <a:effectLst/>
                        </a:rPr>
                        <a:t>42.77</a:t>
                      </a:r>
                      <a:endParaRPr lang="en-US" sz="1400" b="0" i="0" u="none" strike="noStrike">
                        <a:solidFill>
                          <a:srgbClr val="000000"/>
                        </a:solidFill>
                        <a:effectLst/>
                        <a:latin typeface="Calibri" panose="020F0502020204030204" pitchFamily="34" charset="0"/>
                      </a:endParaRPr>
                    </a:p>
                  </a:txBody>
                  <a:tcPr marL="3608" marR="3608" marT="3608" marB="0" anchor="b"/>
                </a:tc>
                <a:tc>
                  <a:txBody>
                    <a:bodyPr/>
                    <a:lstStyle/>
                    <a:p>
                      <a:pPr algn="r" fontAlgn="b"/>
                      <a:r>
                        <a:rPr lang="en-US" sz="1400" u="none" strike="noStrike">
                          <a:effectLst/>
                        </a:rPr>
                        <a:t>-20%</a:t>
                      </a:r>
                      <a:endParaRPr lang="en-US" sz="1400" b="0" i="0" u="none" strike="noStrike">
                        <a:solidFill>
                          <a:srgbClr val="000000"/>
                        </a:solidFill>
                        <a:effectLst/>
                        <a:latin typeface="Calibri" panose="020F0502020204030204" pitchFamily="34" charset="0"/>
                      </a:endParaRPr>
                    </a:p>
                  </a:txBody>
                  <a:tcPr marL="3608" marR="3608" marT="3608" marB="0" anchor="b"/>
                </a:tc>
                <a:extLst>
                  <a:ext uri="{0D108BD9-81ED-4DB2-BD59-A6C34878D82A}">
                    <a16:rowId xmlns:a16="http://schemas.microsoft.com/office/drawing/2014/main" val="1594181825"/>
                  </a:ext>
                </a:extLst>
              </a:tr>
              <a:tr h="137107">
                <a:tc>
                  <a:txBody>
                    <a:bodyPr/>
                    <a:lstStyle/>
                    <a:p>
                      <a:pPr algn="l" fontAlgn="b"/>
                      <a:r>
                        <a:rPr lang="en-US" sz="1400" u="none" strike="noStrike">
                          <a:effectLst/>
                        </a:rPr>
                        <a:t>PZZA</a:t>
                      </a:r>
                      <a:endParaRPr lang="en-US" sz="1400" b="0" i="0" u="none" strike="noStrike">
                        <a:solidFill>
                          <a:srgbClr val="000000"/>
                        </a:solidFill>
                        <a:effectLst/>
                        <a:latin typeface="Calibri" panose="020F0502020204030204" pitchFamily="34" charset="0"/>
                      </a:endParaRPr>
                    </a:p>
                  </a:txBody>
                  <a:tcPr marL="3608" marR="3608" marT="3608" marB="0" anchor="b"/>
                </a:tc>
                <a:tc>
                  <a:txBody>
                    <a:bodyPr/>
                    <a:lstStyle/>
                    <a:p>
                      <a:pPr algn="r" fontAlgn="b"/>
                      <a:r>
                        <a:rPr lang="en-US" sz="1400" u="none" strike="noStrike">
                          <a:effectLst/>
                        </a:rPr>
                        <a:t>38.67</a:t>
                      </a:r>
                      <a:endParaRPr lang="en-US" sz="1400" b="0" i="0" u="none" strike="noStrike">
                        <a:solidFill>
                          <a:srgbClr val="000000"/>
                        </a:solidFill>
                        <a:effectLst/>
                        <a:latin typeface="Calibri" panose="020F0502020204030204" pitchFamily="34" charset="0"/>
                      </a:endParaRPr>
                    </a:p>
                  </a:txBody>
                  <a:tcPr marL="3608" marR="3608" marT="3608" marB="0" anchor="b"/>
                </a:tc>
                <a:tc>
                  <a:txBody>
                    <a:bodyPr/>
                    <a:lstStyle/>
                    <a:p>
                      <a:pPr algn="r" fontAlgn="b"/>
                      <a:r>
                        <a:rPr lang="en-US" sz="1400" u="none" strike="noStrike">
                          <a:effectLst/>
                        </a:rPr>
                        <a:t>62.45</a:t>
                      </a:r>
                      <a:endParaRPr lang="en-US" sz="1400" b="0" i="0" u="none" strike="noStrike">
                        <a:solidFill>
                          <a:srgbClr val="000000"/>
                        </a:solidFill>
                        <a:effectLst/>
                        <a:latin typeface="Calibri" panose="020F0502020204030204" pitchFamily="34" charset="0"/>
                      </a:endParaRPr>
                    </a:p>
                  </a:txBody>
                  <a:tcPr marL="3608" marR="3608" marT="3608" marB="0" anchor="b"/>
                </a:tc>
                <a:tc>
                  <a:txBody>
                    <a:bodyPr/>
                    <a:lstStyle/>
                    <a:p>
                      <a:pPr algn="r" fontAlgn="b"/>
                      <a:r>
                        <a:rPr lang="en-US" sz="1400" u="none" strike="noStrike">
                          <a:effectLst/>
                        </a:rPr>
                        <a:t>62%</a:t>
                      </a:r>
                      <a:endParaRPr lang="en-US" sz="1400" b="0" i="0" u="none" strike="noStrike">
                        <a:solidFill>
                          <a:srgbClr val="000000"/>
                        </a:solidFill>
                        <a:effectLst/>
                        <a:latin typeface="Calibri" panose="020F0502020204030204" pitchFamily="34" charset="0"/>
                      </a:endParaRPr>
                    </a:p>
                  </a:txBody>
                  <a:tcPr marL="3608" marR="3608" marT="3608" marB="0" anchor="b"/>
                </a:tc>
                <a:tc>
                  <a:txBody>
                    <a:bodyPr/>
                    <a:lstStyle/>
                    <a:p>
                      <a:pPr algn="r" fontAlgn="b"/>
                      <a:r>
                        <a:rPr lang="en-US" sz="1400" u="none" strike="noStrike">
                          <a:effectLst/>
                        </a:rPr>
                        <a:t>84.85</a:t>
                      </a:r>
                      <a:endParaRPr lang="en-US" sz="1400" b="0" i="0" u="none" strike="noStrike">
                        <a:solidFill>
                          <a:srgbClr val="000000"/>
                        </a:solidFill>
                        <a:effectLst/>
                        <a:latin typeface="Calibri" panose="020F0502020204030204" pitchFamily="34" charset="0"/>
                      </a:endParaRPr>
                    </a:p>
                  </a:txBody>
                  <a:tcPr marL="3608" marR="3608" marT="3608" marB="0" anchor="b"/>
                </a:tc>
                <a:tc>
                  <a:txBody>
                    <a:bodyPr/>
                    <a:lstStyle/>
                    <a:p>
                      <a:pPr algn="r" fontAlgn="b"/>
                      <a:r>
                        <a:rPr lang="en-US" sz="1400" u="none" strike="noStrike">
                          <a:effectLst/>
                        </a:rPr>
                        <a:t>36%</a:t>
                      </a:r>
                      <a:endParaRPr lang="en-US" sz="1400" b="0" i="0" u="none" strike="noStrike">
                        <a:solidFill>
                          <a:srgbClr val="000000"/>
                        </a:solidFill>
                        <a:effectLst/>
                        <a:latin typeface="Calibri" panose="020F0502020204030204" pitchFamily="34" charset="0"/>
                      </a:endParaRPr>
                    </a:p>
                  </a:txBody>
                  <a:tcPr marL="3608" marR="3608" marT="3608" marB="0" anchor="b"/>
                </a:tc>
                <a:extLst>
                  <a:ext uri="{0D108BD9-81ED-4DB2-BD59-A6C34878D82A}">
                    <a16:rowId xmlns:a16="http://schemas.microsoft.com/office/drawing/2014/main" val="3654957041"/>
                  </a:ext>
                </a:extLst>
              </a:tr>
              <a:tr h="137107">
                <a:tc>
                  <a:txBody>
                    <a:bodyPr/>
                    <a:lstStyle/>
                    <a:p>
                      <a:pPr algn="l" fontAlgn="b"/>
                      <a:r>
                        <a:rPr lang="en-US" sz="1400" u="none" strike="noStrike" dirty="0">
                          <a:effectLst/>
                        </a:rPr>
                        <a:t>ROCK</a:t>
                      </a:r>
                      <a:endParaRPr lang="en-US" sz="1400" b="0" i="0" u="none" strike="noStrike" dirty="0">
                        <a:solidFill>
                          <a:srgbClr val="000000"/>
                        </a:solidFill>
                        <a:effectLst/>
                        <a:latin typeface="Calibri" panose="020F0502020204030204" pitchFamily="34" charset="0"/>
                      </a:endParaRPr>
                    </a:p>
                  </a:txBody>
                  <a:tcPr marL="3608" marR="3608" marT="3608" marB="0" anchor="b"/>
                </a:tc>
                <a:tc>
                  <a:txBody>
                    <a:bodyPr/>
                    <a:lstStyle/>
                    <a:p>
                      <a:pPr algn="r" fontAlgn="b"/>
                      <a:r>
                        <a:rPr lang="en-US" sz="1400" u="none" strike="noStrike">
                          <a:effectLst/>
                        </a:rPr>
                        <a:t>35.59</a:t>
                      </a:r>
                      <a:endParaRPr lang="en-US" sz="1400" b="0" i="0" u="none" strike="noStrike">
                        <a:solidFill>
                          <a:srgbClr val="000000"/>
                        </a:solidFill>
                        <a:effectLst/>
                        <a:latin typeface="Calibri" panose="020F0502020204030204" pitchFamily="34" charset="0"/>
                      </a:endParaRPr>
                    </a:p>
                  </a:txBody>
                  <a:tcPr marL="3608" marR="3608" marT="3608" marB="0" anchor="b"/>
                </a:tc>
                <a:tc>
                  <a:txBody>
                    <a:bodyPr/>
                    <a:lstStyle/>
                    <a:p>
                      <a:pPr algn="r" fontAlgn="b"/>
                      <a:r>
                        <a:rPr lang="en-US" sz="1400" u="none" strike="noStrike">
                          <a:effectLst/>
                        </a:rPr>
                        <a:t>50.44</a:t>
                      </a:r>
                      <a:endParaRPr lang="en-US" sz="1400" b="0" i="0" u="none" strike="noStrike">
                        <a:solidFill>
                          <a:srgbClr val="000000"/>
                        </a:solidFill>
                        <a:effectLst/>
                        <a:latin typeface="Calibri" panose="020F0502020204030204" pitchFamily="34" charset="0"/>
                      </a:endParaRPr>
                    </a:p>
                  </a:txBody>
                  <a:tcPr marL="3608" marR="3608" marT="3608" marB="0" anchor="b"/>
                </a:tc>
                <a:tc>
                  <a:txBody>
                    <a:bodyPr/>
                    <a:lstStyle/>
                    <a:p>
                      <a:pPr algn="r" fontAlgn="b"/>
                      <a:r>
                        <a:rPr lang="en-US" sz="1400" u="none" strike="noStrike">
                          <a:effectLst/>
                        </a:rPr>
                        <a:t>42%</a:t>
                      </a:r>
                      <a:endParaRPr lang="en-US" sz="1400" b="0" i="0" u="none" strike="noStrike">
                        <a:solidFill>
                          <a:srgbClr val="000000"/>
                        </a:solidFill>
                        <a:effectLst/>
                        <a:latin typeface="Calibri" panose="020F0502020204030204" pitchFamily="34" charset="0"/>
                      </a:endParaRPr>
                    </a:p>
                  </a:txBody>
                  <a:tcPr marL="3608" marR="3608" marT="3608" marB="0" anchor="b"/>
                </a:tc>
                <a:tc>
                  <a:txBody>
                    <a:bodyPr/>
                    <a:lstStyle/>
                    <a:p>
                      <a:pPr algn="r" fontAlgn="b"/>
                      <a:r>
                        <a:rPr lang="en-US" sz="1400" u="none" strike="noStrike">
                          <a:effectLst/>
                        </a:rPr>
                        <a:t>71.94</a:t>
                      </a:r>
                      <a:endParaRPr lang="en-US" sz="1400" b="0" i="0" u="none" strike="noStrike">
                        <a:solidFill>
                          <a:srgbClr val="000000"/>
                        </a:solidFill>
                        <a:effectLst/>
                        <a:latin typeface="Calibri" panose="020F0502020204030204" pitchFamily="34" charset="0"/>
                      </a:endParaRPr>
                    </a:p>
                  </a:txBody>
                  <a:tcPr marL="3608" marR="3608" marT="3608" marB="0" anchor="b"/>
                </a:tc>
                <a:tc>
                  <a:txBody>
                    <a:bodyPr/>
                    <a:lstStyle/>
                    <a:p>
                      <a:pPr algn="r" fontAlgn="b"/>
                      <a:r>
                        <a:rPr lang="en-US" sz="1400" u="none" strike="noStrike">
                          <a:effectLst/>
                        </a:rPr>
                        <a:t>43%</a:t>
                      </a:r>
                      <a:endParaRPr lang="en-US" sz="1400" b="0" i="0" u="none" strike="noStrike">
                        <a:solidFill>
                          <a:srgbClr val="000000"/>
                        </a:solidFill>
                        <a:effectLst/>
                        <a:latin typeface="Calibri" panose="020F0502020204030204" pitchFamily="34" charset="0"/>
                      </a:endParaRPr>
                    </a:p>
                  </a:txBody>
                  <a:tcPr marL="3608" marR="3608" marT="3608" marB="0" anchor="b"/>
                </a:tc>
                <a:extLst>
                  <a:ext uri="{0D108BD9-81ED-4DB2-BD59-A6C34878D82A}">
                    <a16:rowId xmlns:a16="http://schemas.microsoft.com/office/drawing/2014/main" val="2958790929"/>
                  </a:ext>
                </a:extLst>
              </a:tr>
              <a:tr h="137107">
                <a:tc>
                  <a:txBody>
                    <a:bodyPr/>
                    <a:lstStyle/>
                    <a:p>
                      <a:pPr algn="l" fontAlgn="b"/>
                      <a:r>
                        <a:rPr lang="en-US" sz="1400" u="none" strike="noStrike" dirty="0">
                          <a:effectLst/>
                        </a:rPr>
                        <a:t>SAVE</a:t>
                      </a:r>
                      <a:endParaRPr lang="en-US" sz="1400" b="0" i="0" u="none" strike="noStrike" dirty="0">
                        <a:solidFill>
                          <a:srgbClr val="000000"/>
                        </a:solidFill>
                        <a:effectLst/>
                        <a:latin typeface="Calibri" panose="020F0502020204030204" pitchFamily="34" charset="0"/>
                      </a:endParaRPr>
                    </a:p>
                  </a:txBody>
                  <a:tcPr marL="3608" marR="3608" marT="3608" marB="0" anchor="b"/>
                </a:tc>
                <a:tc>
                  <a:txBody>
                    <a:bodyPr/>
                    <a:lstStyle/>
                    <a:p>
                      <a:pPr algn="r" fontAlgn="b"/>
                      <a:r>
                        <a:rPr lang="en-US" sz="1400" u="none" strike="noStrike">
                          <a:effectLst/>
                        </a:rPr>
                        <a:t>57.92</a:t>
                      </a:r>
                      <a:endParaRPr lang="en-US" sz="1400" b="0" i="0" u="none" strike="noStrike">
                        <a:solidFill>
                          <a:srgbClr val="000000"/>
                        </a:solidFill>
                        <a:effectLst/>
                        <a:latin typeface="Calibri" panose="020F0502020204030204" pitchFamily="34" charset="0"/>
                      </a:endParaRPr>
                    </a:p>
                  </a:txBody>
                  <a:tcPr marL="3608" marR="3608" marT="3608" marB="0" anchor="b"/>
                </a:tc>
                <a:tc>
                  <a:txBody>
                    <a:bodyPr/>
                    <a:lstStyle/>
                    <a:p>
                      <a:pPr algn="r" fontAlgn="b"/>
                      <a:r>
                        <a:rPr lang="en-US" sz="1400" u="none" strike="noStrike">
                          <a:effectLst/>
                        </a:rPr>
                        <a:t>40.31</a:t>
                      </a:r>
                      <a:endParaRPr lang="en-US" sz="1400" b="0" i="0" u="none" strike="noStrike">
                        <a:solidFill>
                          <a:srgbClr val="000000"/>
                        </a:solidFill>
                        <a:effectLst/>
                        <a:latin typeface="Calibri" panose="020F0502020204030204" pitchFamily="34" charset="0"/>
                      </a:endParaRPr>
                    </a:p>
                  </a:txBody>
                  <a:tcPr marL="3608" marR="3608" marT="3608" marB="0" anchor="b"/>
                </a:tc>
                <a:tc>
                  <a:txBody>
                    <a:bodyPr/>
                    <a:lstStyle/>
                    <a:p>
                      <a:pPr algn="r" fontAlgn="b"/>
                      <a:r>
                        <a:rPr lang="en-US" sz="1400" u="none" strike="noStrike">
                          <a:effectLst/>
                        </a:rPr>
                        <a:t>-30%</a:t>
                      </a:r>
                      <a:endParaRPr lang="en-US" sz="1400" b="0" i="0" u="none" strike="noStrike">
                        <a:solidFill>
                          <a:srgbClr val="000000"/>
                        </a:solidFill>
                        <a:effectLst/>
                        <a:latin typeface="Calibri" panose="020F0502020204030204" pitchFamily="34" charset="0"/>
                      </a:endParaRPr>
                    </a:p>
                  </a:txBody>
                  <a:tcPr marL="3608" marR="3608" marT="3608" marB="0" anchor="b"/>
                </a:tc>
                <a:tc>
                  <a:txBody>
                    <a:bodyPr/>
                    <a:lstStyle/>
                    <a:p>
                      <a:pPr algn="r" fontAlgn="b"/>
                      <a:r>
                        <a:rPr lang="en-US" sz="1400" u="none" strike="noStrike">
                          <a:effectLst/>
                        </a:rPr>
                        <a:t>24.45</a:t>
                      </a:r>
                      <a:endParaRPr lang="en-US" sz="1400" b="0" i="0" u="none" strike="noStrike">
                        <a:solidFill>
                          <a:srgbClr val="000000"/>
                        </a:solidFill>
                        <a:effectLst/>
                        <a:latin typeface="Calibri" panose="020F0502020204030204" pitchFamily="34" charset="0"/>
                      </a:endParaRPr>
                    </a:p>
                  </a:txBody>
                  <a:tcPr marL="3608" marR="3608" marT="3608" marB="0" anchor="b"/>
                </a:tc>
                <a:tc>
                  <a:txBody>
                    <a:bodyPr/>
                    <a:lstStyle/>
                    <a:p>
                      <a:pPr algn="r" fontAlgn="b"/>
                      <a:r>
                        <a:rPr lang="en-US" sz="1400" u="none" strike="noStrike">
                          <a:effectLst/>
                        </a:rPr>
                        <a:t>-39%</a:t>
                      </a:r>
                      <a:endParaRPr lang="en-US" sz="1400" b="0" i="0" u="none" strike="noStrike">
                        <a:solidFill>
                          <a:srgbClr val="000000"/>
                        </a:solidFill>
                        <a:effectLst/>
                        <a:latin typeface="Calibri" panose="020F0502020204030204" pitchFamily="34" charset="0"/>
                      </a:endParaRPr>
                    </a:p>
                  </a:txBody>
                  <a:tcPr marL="3608" marR="3608" marT="3608" marB="0" anchor="b"/>
                </a:tc>
                <a:extLst>
                  <a:ext uri="{0D108BD9-81ED-4DB2-BD59-A6C34878D82A}">
                    <a16:rowId xmlns:a16="http://schemas.microsoft.com/office/drawing/2014/main" val="687616517"/>
                  </a:ext>
                </a:extLst>
              </a:tr>
              <a:tr h="137107">
                <a:tc>
                  <a:txBody>
                    <a:bodyPr/>
                    <a:lstStyle/>
                    <a:p>
                      <a:pPr algn="l" fontAlgn="b"/>
                      <a:r>
                        <a:rPr lang="en-US" sz="1400" u="none" strike="noStrike" dirty="0">
                          <a:effectLst/>
                        </a:rPr>
                        <a:t>SEED</a:t>
                      </a:r>
                      <a:endParaRPr lang="en-US" sz="1400" b="0" i="0" u="none" strike="noStrike" dirty="0">
                        <a:solidFill>
                          <a:srgbClr val="000000"/>
                        </a:solidFill>
                        <a:effectLst/>
                        <a:latin typeface="Calibri" panose="020F0502020204030204" pitchFamily="34" charset="0"/>
                      </a:endParaRPr>
                    </a:p>
                  </a:txBody>
                  <a:tcPr marL="3608" marR="3608" marT="3608" marB="0" anchor="b"/>
                </a:tc>
                <a:tc>
                  <a:txBody>
                    <a:bodyPr/>
                    <a:lstStyle/>
                    <a:p>
                      <a:pPr algn="r" fontAlgn="b"/>
                      <a:r>
                        <a:rPr lang="en-US" sz="1400" u="none" strike="noStrike">
                          <a:effectLst/>
                        </a:rPr>
                        <a:t>5.17</a:t>
                      </a:r>
                      <a:endParaRPr lang="en-US" sz="1400" b="0" i="0" u="none" strike="noStrike">
                        <a:solidFill>
                          <a:srgbClr val="000000"/>
                        </a:solidFill>
                        <a:effectLst/>
                        <a:latin typeface="Calibri" panose="020F0502020204030204" pitchFamily="34" charset="0"/>
                      </a:endParaRPr>
                    </a:p>
                  </a:txBody>
                  <a:tcPr marL="3608" marR="3608" marT="3608" marB="0" anchor="b"/>
                </a:tc>
                <a:tc>
                  <a:txBody>
                    <a:bodyPr/>
                    <a:lstStyle/>
                    <a:p>
                      <a:pPr algn="r" fontAlgn="b"/>
                      <a:r>
                        <a:rPr lang="en-US" sz="1400" u="none" strike="noStrike">
                          <a:effectLst/>
                        </a:rPr>
                        <a:t>5.36</a:t>
                      </a:r>
                      <a:endParaRPr lang="en-US" sz="1400" b="0" i="0" u="none" strike="noStrike">
                        <a:solidFill>
                          <a:srgbClr val="000000"/>
                        </a:solidFill>
                        <a:effectLst/>
                        <a:latin typeface="Calibri" panose="020F0502020204030204" pitchFamily="34" charset="0"/>
                      </a:endParaRPr>
                    </a:p>
                  </a:txBody>
                  <a:tcPr marL="3608" marR="3608" marT="3608" marB="0" anchor="b"/>
                </a:tc>
                <a:tc>
                  <a:txBody>
                    <a:bodyPr/>
                    <a:lstStyle/>
                    <a:p>
                      <a:pPr algn="r" fontAlgn="b"/>
                      <a:r>
                        <a:rPr lang="en-US" sz="1400" u="none" strike="noStrike">
                          <a:effectLst/>
                        </a:rPr>
                        <a:t>4%</a:t>
                      </a:r>
                      <a:endParaRPr lang="en-US" sz="1400" b="0" i="0" u="none" strike="noStrike">
                        <a:solidFill>
                          <a:srgbClr val="000000"/>
                        </a:solidFill>
                        <a:effectLst/>
                        <a:latin typeface="Calibri" panose="020F0502020204030204" pitchFamily="34" charset="0"/>
                      </a:endParaRPr>
                    </a:p>
                  </a:txBody>
                  <a:tcPr marL="3608" marR="3608" marT="3608" marB="0" anchor="b"/>
                </a:tc>
                <a:tc>
                  <a:txBody>
                    <a:bodyPr/>
                    <a:lstStyle/>
                    <a:p>
                      <a:pPr algn="r" fontAlgn="b"/>
                      <a:r>
                        <a:rPr lang="en-US" sz="1400" u="none" strike="noStrike">
                          <a:effectLst/>
                        </a:rPr>
                        <a:t>15.19</a:t>
                      </a:r>
                      <a:endParaRPr lang="en-US" sz="1400" b="0" i="0" u="none" strike="noStrike">
                        <a:solidFill>
                          <a:srgbClr val="000000"/>
                        </a:solidFill>
                        <a:effectLst/>
                        <a:latin typeface="Calibri" panose="020F0502020204030204" pitchFamily="34" charset="0"/>
                      </a:endParaRPr>
                    </a:p>
                  </a:txBody>
                  <a:tcPr marL="3608" marR="3608" marT="3608" marB="0" anchor="b"/>
                </a:tc>
                <a:tc>
                  <a:txBody>
                    <a:bodyPr/>
                    <a:lstStyle/>
                    <a:p>
                      <a:pPr algn="r" fontAlgn="b"/>
                      <a:r>
                        <a:rPr lang="en-US" sz="1400" u="none" strike="noStrike">
                          <a:effectLst/>
                        </a:rPr>
                        <a:t>183%</a:t>
                      </a:r>
                      <a:endParaRPr lang="en-US" sz="1400" b="0" i="0" u="none" strike="noStrike">
                        <a:solidFill>
                          <a:srgbClr val="000000"/>
                        </a:solidFill>
                        <a:effectLst/>
                        <a:latin typeface="Calibri" panose="020F0502020204030204" pitchFamily="34" charset="0"/>
                      </a:endParaRPr>
                    </a:p>
                  </a:txBody>
                  <a:tcPr marL="3608" marR="3608" marT="3608" marB="0" anchor="b"/>
                </a:tc>
                <a:extLst>
                  <a:ext uri="{0D108BD9-81ED-4DB2-BD59-A6C34878D82A}">
                    <a16:rowId xmlns:a16="http://schemas.microsoft.com/office/drawing/2014/main" val="2473383804"/>
                  </a:ext>
                </a:extLst>
              </a:tr>
              <a:tr h="137107">
                <a:tc>
                  <a:txBody>
                    <a:bodyPr/>
                    <a:lstStyle/>
                    <a:p>
                      <a:pPr algn="l" fontAlgn="b"/>
                      <a:r>
                        <a:rPr lang="en-US" sz="1400" u="none" strike="noStrike">
                          <a:effectLst/>
                        </a:rPr>
                        <a:t>SHOO</a:t>
                      </a:r>
                      <a:endParaRPr lang="en-US" sz="1400" b="0" i="0" u="none" strike="noStrike">
                        <a:solidFill>
                          <a:srgbClr val="000000"/>
                        </a:solidFill>
                        <a:effectLst/>
                        <a:latin typeface="Calibri" panose="020F0502020204030204" pitchFamily="34" charset="0"/>
                      </a:endParaRPr>
                    </a:p>
                  </a:txBody>
                  <a:tcPr marL="3608" marR="3608" marT="3608" marB="0" anchor="b"/>
                </a:tc>
                <a:tc>
                  <a:txBody>
                    <a:bodyPr/>
                    <a:lstStyle/>
                    <a:p>
                      <a:pPr algn="r" fontAlgn="b"/>
                      <a:r>
                        <a:rPr lang="en-US" sz="1400" u="none" strike="noStrike">
                          <a:effectLst/>
                        </a:rPr>
                        <a:t>29.62</a:t>
                      </a:r>
                      <a:endParaRPr lang="en-US" sz="1400" b="0" i="0" u="none" strike="noStrike">
                        <a:solidFill>
                          <a:srgbClr val="000000"/>
                        </a:solidFill>
                        <a:effectLst/>
                        <a:latin typeface="Calibri" panose="020F0502020204030204" pitchFamily="34" charset="0"/>
                      </a:endParaRPr>
                    </a:p>
                  </a:txBody>
                  <a:tcPr marL="3608" marR="3608" marT="3608" marB="0" anchor="b"/>
                </a:tc>
                <a:tc>
                  <a:txBody>
                    <a:bodyPr/>
                    <a:lstStyle/>
                    <a:p>
                      <a:pPr algn="r" fontAlgn="b"/>
                      <a:r>
                        <a:rPr lang="en-US" sz="1400" u="none" strike="noStrike">
                          <a:effectLst/>
                        </a:rPr>
                        <a:t>42.78</a:t>
                      </a:r>
                      <a:endParaRPr lang="en-US" sz="1400" b="0" i="0" u="none" strike="noStrike">
                        <a:solidFill>
                          <a:srgbClr val="000000"/>
                        </a:solidFill>
                        <a:effectLst/>
                        <a:latin typeface="Calibri" panose="020F0502020204030204" pitchFamily="34" charset="0"/>
                      </a:endParaRPr>
                    </a:p>
                  </a:txBody>
                  <a:tcPr marL="3608" marR="3608" marT="3608" marB="0" anchor="b"/>
                </a:tc>
                <a:tc>
                  <a:txBody>
                    <a:bodyPr/>
                    <a:lstStyle/>
                    <a:p>
                      <a:pPr algn="r" fontAlgn="b"/>
                      <a:r>
                        <a:rPr lang="en-US" sz="1400" u="none" strike="noStrike">
                          <a:effectLst/>
                        </a:rPr>
                        <a:t>44%</a:t>
                      </a:r>
                      <a:endParaRPr lang="en-US" sz="1400" b="0" i="0" u="none" strike="noStrike">
                        <a:solidFill>
                          <a:srgbClr val="000000"/>
                        </a:solidFill>
                        <a:effectLst/>
                        <a:latin typeface="Calibri" panose="020F0502020204030204" pitchFamily="34" charset="0"/>
                      </a:endParaRPr>
                    </a:p>
                  </a:txBody>
                  <a:tcPr marL="3608" marR="3608" marT="3608" marB="0" anchor="b"/>
                </a:tc>
                <a:tc>
                  <a:txBody>
                    <a:bodyPr/>
                    <a:lstStyle/>
                    <a:p>
                      <a:pPr algn="r" fontAlgn="b"/>
                      <a:r>
                        <a:rPr lang="en-US" sz="1400" u="none" strike="noStrike">
                          <a:effectLst/>
                        </a:rPr>
                        <a:t>35.32</a:t>
                      </a:r>
                      <a:endParaRPr lang="en-US" sz="1400" b="0" i="0" u="none" strike="noStrike">
                        <a:solidFill>
                          <a:srgbClr val="000000"/>
                        </a:solidFill>
                        <a:effectLst/>
                        <a:latin typeface="Calibri" panose="020F0502020204030204" pitchFamily="34" charset="0"/>
                      </a:endParaRPr>
                    </a:p>
                  </a:txBody>
                  <a:tcPr marL="3608" marR="3608" marT="3608" marB="0" anchor="b"/>
                </a:tc>
                <a:tc>
                  <a:txBody>
                    <a:bodyPr/>
                    <a:lstStyle/>
                    <a:p>
                      <a:pPr algn="r" fontAlgn="b"/>
                      <a:r>
                        <a:rPr lang="en-US" sz="1400" u="none" strike="noStrike">
                          <a:effectLst/>
                        </a:rPr>
                        <a:t>-17%</a:t>
                      </a:r>
                      <a:endParaRPr lang="en-US" sz="1400" b="0" i="0" u="none" strike="noStrike">
                        <a:solidFill>
                          <a:srgbClr val="000000"/>
                        </a:solidFill>
                        <a:effectLst/>
                        <a:latin typeface="Calibri" panose="020F0502020204030204" pitchFamily="34" charset="0"/>
                      </a:endParaRPr>
                    </a:p>
                  </a:txBody>
                  <a:tcPr marL="3608" marR="3608" marT="3608" marB="0" anchor="b"/>
                </a:tc>
                <a:extLst>
                  <a:ext uri="{0D108BD9-81ED-4DB2-BD59-A6C34878D82A}">
                    <a16:rowId xmlns:a16="http://schemas.microsoft.com/office/drawing/2014/main" val="1579144684"/>
                  </a:ext>
                </a:extLst>
              </a:tr>
              <a:tr h="137107">
                <a:tc>
                  <a:txBody>
                    <a:bodyPr/>
                    <a:lstStyle/>
                    <a:p>
                      <a:pPr algn="l" fontAlgn="b"/>
                      <a:r>
                        <a:rPr lang="en-US" sz="1400" u="none" strike="noStrike" dirty="0">
                          <a:effectLst/>
                        </a:rPr>
                        <a:t>TAP</a:t>
                      </a:r>
                      <a:endParaRPr lang="en-US" sz="1400" b="0" i="0" u="none" strike="noStrike" dirty="0">
                        <a:solidFill>
                          <a:srgbClr val="000000"/>
                        </a:solidFill>
                        <a:effectLst/>
                        <a:latin typeface="Calibri" panose="020F0502020204030204" pitchFamily="34" charset="0"/>
                      </a:endParaRPr>
                    </a:p>
                  </a:txBody>
                  <a:tcPr marL="3608" marR="3608" marT="3608" marB="0" anchor="b"/>
                </a:tc>
                <a:tc>
                  <a:txBody>
                    <a:bodyPr/>
                    <a:lstStyle/>
                    <a:p>
                      <a:pPr algn="r" fontAlgn="b"/>
                      <a:r>
                        <a:rPr lang="en-US" sz="1400" u="none" strike="noStrike">
                          <a:effectLst/>
                        </a:rPr>
                        <a:t>53.52</a:t>
                      </a:r>
                      <a:endParaRPr lang="en-US" sz="1400" b="0" i="0" u="none" strike="noStrike">
                        <a:solidFill>
                          <a:srgbClr val="000000"/>
                        </a:solidFill>
                        <a:effectLst/>
                        <a:latin typeface="Calibri" panose="020F0502020204030204" pitchFamily="34" charset="0"/>
                      </a:endParaRPr>
                    </a:p>
                  </a:txBody>
                  <a:tcPr marL="3608" marR="3608" marT="3608" marB="0" anchor="b"/>
                </a:tc>
                <a:tc>
                  <a:txBody>
                    <a:bodyPr/>
                    <a:lstStyle/>
                    <a:p>
                      <a:pPr algn="r" fontAlgn="b"/>
                      <a:r>
                        <a:rPr lang="en-US" sz="1400" u="none" strike="noStrike">
                          <a:effectLst/>
                        </a:rPr>
                        <a:t>53.29</a:t>
                      </a:r>
                      <a:endParaRPr lang="en-US" sz="1400" b="0" i="0" u="none" strike="noStrike">
                        <a:solidFill>
                          <a:srgbClr val="000000"/>
                        </a:solidFill>
                        <a:effectLst/>
                        <a:latin typeface="Calibri" panose="020F0502020204030204" pitchFamily="34" charset="0"/>
                      </a:endParaRPr>
                    </a:p>
                  </a:txBody>
                  <a:tcPr marL="3608" marR="3608" marT="3608" marB="0" anchor="b"/>
                </a:tc>
                <a:tc>
                  <a:txBody>
                    <a:bodyPr/>
                    <a:lstStyle/>
                    <a:p>
                      <a:pPr algn="r" fontAlgn="b"/>
                      <a:r>
                        <a:rPr lang="en-US" sz="1400" u="none" strike="noStrike">
                          <a:effectLst/>
                        </a:rPr>
                        <a:t>0%</a:t>
                      </a:r>
                      <a:endParaRPr lang="en-US" sz="1400" b="0" i="0" u="none" strike="noStrike">
                        <a:solidFill>
                          <a:srgbClr val="000000"/>
                        </a:solidFill>
                        <a:effectLst/>
                        <a:latin typeface="Calibri" panose="020F0502020204030204" pitchFamily="34" charset="0"/>
                      </a:endParaRPr>
                    </a:p>
                  </a:txBody>
                  <a:tcPr marL="3608" marR="3608" marT="3608" marB="0" anchor="b"/>
                </a:tc>
                <a:tc>
                  <a:txBody>
                    <a:bodyPr/>
                    <a:lstStyle/>
                    <a:p>
                      <a:pPr algn="r" fontAlgn="b"/>
                      <a:r>
                        <a:rPr lang="en-US" sz="1400" u="none" strike="noStrike">
                          <a:effectLst/>
                        </a:rPr>
                        <a:t>45.19</a:t>
                      </a:r>
                      <a:endParaRPr lang="en-US" sz="1400" b="0" i="0" u="none" strike="noStrike">
                        <a:solidFill>
                          <a:srgbClr val="000000"/>
                        </a:solidFill>
                        <a:effectLst/>
                        <a:latin typeface="Calibri" panose="020F0502020204030204" pitchFamily="34" charset="0"/>
                      </a:endParaRPr>
                    </a:p>
                  </a:txBody>
                  <a:tcPr marL="3608" marR="3608" marT="3608" marB="0" anchor="b"/>
                </a:tc>
                <a:tc>
                  <a:txBody>
                    <a:bodyPr/>
                    <a:lstStyle/>
                    <a:p>
                      <a:pPr algn="r" fontAlgn="b"/>
                      <a:r>
                        <a:rPr lang="en-US" sz="1400" u="none" strike="noStrike">
                          <a:effectLst/>
                        </a:rPr>
                        <a:t>-15%</a:t>
                      </a:r>
                      <a:endParaRPr lang="en-US" sz="1400" b="0" i="0" u="none" strike="noStrike">
                        <a:solidFill>
                          <a:srgbClr val="000000"/>
                        </a:solidFill>
                        <a:effectLst/>
                        <a:latin typeface="Calibri" panose="020F0502020204030204" pitchFamily="34" charset="0"/>
                      </a:endParaRPr>
                    </a:p>
                  </a:txBody>
                  <a:tcPr marL="3608" marR="3608" marT="3608" marB="0" anchor="b"/>
                </a:tc>
                <a:extLst>
                  <a:ext uri="{0D108BD9-81ED-4DB2-BD59-A6C34878D82A}">
                    <a16:rowId xmlns:a16="http://schemas.microsoft.com/office/drawing/2014/main" val="2809916385"/>
                  </a:ext>
                </a:extLst>
              </a:tr>
              <a:tr h="137107">
                <a:tc>
                  <a:txBody>
                    <a:bodyPr/>
                    <a:lstStyle/>
                    <a:p>
                      <a:pPr algn="l" fontAlgn="b"/>
                      <a:r>
                        <a:rPr lang="en-US" sz="1400" u="none" strike="noStrike">
                          <a:effectLst/>
                        </a:rPr>
                        <a:t>WATT</a:t>
                      </a:r>
                      <a:endParaRPr lang="en-US" sz="1400" b="0" i="0" u="none" strike="noStrike">
                        <a:solidFill>
                          <a:srgbClr val="000000"/>
                        </a:solidFill>
                        <a:effectLst/>
                        <a:latin typeface="Calibri" panose="020F0502020204030204" pitchFamily="34" charset="0"/>
                      </a:endParaRPr>
                    </a:p>
                  </a:txBody>
                  <a:tcPr marL="3608" marR="3608" marT="3608" marB="0" anchor="b"/>
                </a:tc>
                <a:tc>
                  <a:txBody>
                    <a:bodyPr/>
                    <a:lstStyle/>
                    <a:p>
                      <a:pPr algn="r" fontAlgn="b"/>
                      <a:r>
                        <a:rPr lang="en-US" sz="1400" u="none" strike="noStrike">
                          <a:effectLst/>
                        </a:rPr>
                        <a:t>5.79</a:t>
                      </a:r>
                      <a:endParaRPr lang="en-US" sz="1400" b="0" i="0" u="none" strike="noStrike">
                        <a:solidFill>
                          <a:srgbClr val="000000"/>
                        </a:solidFill>
                        <a:effectLst/>
                        <a:latin typeface="Calibri" panose="020F0502020204030204" pitchFamily="34" charset="0"/>
                      </a:endParaRPr>
                    </a:p>
                  </a:txBody>
                  <a:tcPr marL="3608" marR="3608" marT="3608" marB="0" anchor="b"/>
                </a:tc>
                <a:tc>
                  <a:txBody>
                    <a:bodyPr/>
                    <a:lstStyle/>
                    <a:p>
                      <a:pPr algn="r" fontAlgn="b"/>
                      <a:r>
                        <a:rPr lang="en-US" sz="1400" u="none" strike="noStrike">
                          <a:effectLst/>
                        </a:rPr>
                        <a:t>1.77</a:t>
                      </a:r>
                      <a:endParaRPr lang="en-US" sz="1400" b="0" i="0" u="none" strike="noStrike">
                        <a:solidFill>
                          <a:srgbClr val="000000"/>
                        </a:solidFill>
                        <a:effectLst/>
                        <a:latin typeface="Calibri" panose="020F0502020204030204" pitchFamily="34" charset="0"/>
                      </a:endParaRPr>
                    </a:p>
                  </a:txBody>
                  <a:tcPr marL="3608" marR="3608" marT="3608" marB="0" anchor="b"/>
                </a:tc>
                <a:tc>
                  <a:txBody>
                    <a:bodyPr/>
                    <a:lstStyle/>
                    <a:p>
                      <a:pPr algn="r" fontAlgn="b"/>
                      <a:r>
                        <a:rPr lang="en-US" sz="1400" u="none" strike="noStrike">
                          <a:effectLst/>
                        </a:rPr>
                        <a:t>-69%</a:t>
                      </a:r>
                      <a:endParaRPr lang="en-US" sz="1400" b="0" i="0" u="none" strike="noStrike">
                        <a:solidFill>
                          <a:srgbClr val="000000"/>
                        </a:solidFill>
                        <a:effectLst/>
                        <a:latin typeface="Calibri" panose="020F0502020204030204" pitchFamily="34" charset="0"/>
                      </a:endParaRPr>
                    </a:p>
                  </a:txBody>
                  <a:tcPr marL="3608" marR="3608" marT="3608" marB="0" anchor="b"/>
                </a:tc>
                <a:tc>
                  <a:txBody>
                    <a:bodyPr/>
                    <a:lstStyle/>
                    <a:p>
                      <a:pPr algn="r" fontAlgn="b"/>
                      <a:r>
                        <a:rPr lang="en-US" sz="1400" u="none" strike="noStrike">
                          <a:effectLst/>
                        </a:rPr>
                        <a:t>1.80</a:t>
                      </a:r>
                      <a:endParaRPr lang="en-US" sz="1400" b="0" i="0" u="none" strike="noStrike">
                        <a:solidFill>
                          <a:srgbClr val="000000"/>
                        </a:solidFill>
                        <a:effectLst/>
                        <a:latin typeface="Calibri" panose="020F0502020204030204" pitchFamily="34" charset="0"/>
                      </a:endParaRPr>
                    </a:p>
                  </a:txBody>
                  <a:tcPr marL="3608" marR="3608" marT="3608" marB="0" anchor="b"/>
                </a:tc>
                <a:tc>
                  <a:txBody>
                    <a:bodyPr/>
                    <a:lstStyle/>
                    <a:p>
                      <a:pPr algn="r" fontAlgn="b"/>
                      <a:r>
                        <a:rPr lang="en-US" sz="1400" u="none" strike="noStrike">
                          <a:effectLst/>
                        </a:rPr>
                        <a:t>2%</a:t>
                      </a:r>
                      <a:endParaRPr lang="en-US" sz="1400" b="0" i="0" u="none" strike="noStrike">
                        <a:solidFill>
                          <a:srgbClr val="000000"/>
                        </a:solidFill>
                        <a:effectLst/>
                        <a:latin typeface="Calibri" panose="020F0502020204030204" pitchFamily="34" charset="0"/>
                      </a:endParaRPr>
                    </a:p>
                  </a:txBody>
                  <a:tcPr marL="3608" marR="3608" marT="3608" marB="0" anchor="b"/>
                </a:tc>
                <a:extLst>
                  <a:ext uri="{0D108BD9-81ED-4DB2-BD59-A6C34878D82A}">
                    <a16:rowId xmlns:a16="http://schemas.microsoft.com/office/drawing/2014/main" val="2151523201"/>
                  </a:ext>
                </a:extLst>
              </a:tr>
              <a:tr h="137107">
                <a:tc>
                  <a:txBody>
                    <a:bodyPr/>
                    <a:lstStyle/>
                    <a:p>
                      <a:pPr algn="l" fontAlgn="b"/>
                      <a:r>
                        <a:rPr lang="en-US" sz="1400" u="none" strike="noStrike" dirty="0">
                          <a:effectLst/>
                        </a:rPr>
                        <a:t>WIFI</a:t>
                      </a:r>
                      <a:endParaRPr lang="en-US" sz="1400" b="0" i="0" u="none" strike="noStrike" dirty="0">
                        <a:solidFill>
                          <a:srgbClr val="000000"/>
                        </a:solidFill>
                        <a:effectLst/>
                        <a:latin typeface="Calibri" panose="020F0502020204030204" pitchFamily="34" charset="0"/>
                      </a:endParaRPr>
                    </a:p>
                  </a:txBody>
                  <a:tcPr marL="3608" marR="3608" marT="3608" marB="0" anchor="b"/>
                </a:tc>
                <a:tc>
                  <a:txBody>
                    <a:bodyPr/>
                    <a:lstStyle/>
                    <a:p>
                      <a:pPr algn="r" fontAlgn="b"/>
                      <a:r>
                        <a:rPr lang="en-US" sz="1400" u="none" strike="noStrike">
                          <a:effectLst/>
                        </a:rPr>
                        <a:t>20.57</a:t>
                      </a:r>
                      <a:endParaRPr lang="en-US" sz="1400" b="0" i="0" u="none" strike="noStrike">
                        <a:solidFill>
                          <a:srgbClr val="000000"/>
                        </a:solidFill>
                        <a:effectLst/>
                        <a:latin typeface="Calibri" panose="020F0502020204030204" pitchFamily="34" charset="0"/>
                      </a:endParaRPr>
                    </a:p>
                  </a:txBody>
                  <a:tcPr marL="3608" marR="3608" marT="3608" marB="0" anchor="b"/>
                </a:tc>
                <a:tc>
                  <a:txBody>
                    <a:bodyPr/>
                    <a:lstStyle/>
                    <a:p>
                      <a:pPr algn="r" fontAlgn="b"/>
                      <a:r>
                        <a:rPr lang="en-US" sz="1400" u="none" strike="noStrike">
                          <a:effectLst/>
                        </a:rPr>
                        <a:t>10.95</a:t>
                      </a:r>
                      <a:endParaRPr lang="en-US" sz="1400" b="0" i="0" u="none" strike="noStrike">
                        <a:solidFill>
                          <a:srgbClr val="000000"/>
                        </a:solidFill>
                        <a:effectLst/>
                        <a:latin typeface="Calibri" panose="020F0502020204030204" pitchFamily="34" charset="0"/>
                      </a:endParaRPr>
                    </a:p>
                  </a:txBody>
                  <a:tcPr marL="3608" marR="3608" marT="3608" marB="0" anchor="b"/>
                </a:tc>
                <a:tc>
                  <a:txBody>
                    <a:bodyPr/>
                    <a:lstStyle/>
                    <a:p>
                      <a:pPr algn="r" fontAlgn="b"/>
                      <a:r>
                        <a:rPr lang="en-US" sz="1400" u="none" strike="noStrike">
                          <a:effectLst/>
                        </a:rPr>
                        <a:t>-47%</a:t>
                      </a:r>
                      <a:endParaRPr lang="en-US" sz="1400" b="0" i="0" u="none" strike="noStrike">
                        <a:solidFill>
                          <a:srgbClr val="000000"/>
                        </a:solidFill>
                        <a:effectLst/>
                        <a:latin typeface="Calibri" panose="020F0502020204030204" pitchFamily="34" charset="0"/>
                      </a:endParaRPr>
                    </a:p>
                  </a:txBody>
                  <a:tcPr marL="3608" marR="3608" marT="3608" marB="0" anchor="b"/>
                </a:tc>
                <a:tc>
                  <a:txBody>
                    <a:bodyPr/>
                    <a:lstStyle/>
                    <a:p>
                      <a:pPr algn="r" fontAlgn="b"/>
                      <a:r>
                        <a:rPr lang="en-US" sz="1400" u="none" strike="noStrike">
                          <a:effectLst/>
                        </a:rPr>
                        <a:t>12.72</a:t>
                      </a:r>
                      <a:endParaRPr lang="en-US" sz="1400" b="0" i="0" u="none" strike="noStrike">
                        <a:solidFill>
                          <a:srgbClr val="000000"/>
                        </a:solidFill>
                        <a:effectLst/>
                        <a:latin typeface="Calibri" panose="020F0502020204030204" pitchFamily="34" charset="0"/>
                      </a:endParaRPr>
                    </a:p>
                  </a:txBody>
                  <a:tcPr marL="3608" marR="3608" marT="3608" marB="0" anchor="b"/>
                </a:tc>
                <a:tc>
                  <a:txBody>
                    <a:bodyPr/>
                    <a:lstStyle/>
                    <a:p>
                      <a:pPr algn="r" fontAlgn="b"/>
                      <a:r>
                        <a:rPr lang="en-US" sz="1400" u="none" strike="noStrike">
                          <a:effectLst/>
                        </a:rPr>
                        <a:t>16%</a:t>
                      </a:r>
                      <a:endParaRPr lang="en-US" sz="1400" b="0" i="0" u="none" strike="noStrike">
                        <a:solidFill>
                          <a:srgbClr val="000000"/>
                        </a:solidFill>
                        <a:effectLst/>
                        <a:latin typeface="Calibri" panose="020F0502020204030204" pitchFamily="34" charset="0"/>
                      </a:endParaRPr>
                    </a:p>
                  </a:txBody>
                  <a:tcPr marL="3608" marR="3608" marT="3608" marB="0" anchor="b"/>
                </a:tc>
                <a:extLst>
                  <a:ext uri="{0D108BD9-81ED-4DB2-BD59-A6C34878D82A}">
                    <a16:rowId xmlns:a16="http://schemas.microsoft.com/office/drawing/2014/main" val="3987430310"/>
                  </a:ext>
                </a:extLst>
              </a:tr>
              <a:tr h="137107">
                <a:tc>
                  <a:txBody>
                    <a:bodyPr/>
                    <a:lstStyle/>
                    <a:p>
                      <a:pPr algn="l" fontAlgn="b"/>
                      <a:r>
                        <a:rPr lang="en-US" sz="1400" u="none" strike="noStrike" dirty="0">
                          <a:effectLst/>
                        </a:rPr>
                        <a:t>XRAY</a:t>
                      </a:r>
                      <a:endParaRPr lang="en-US" sz="1400" b="0" i="0" u="none" strike="noStrike" dirty="0">
                        <a:solidFill>
                          <a:srgbClr val="000000"/>
                        </a:solidFill>
                        <a:effectLst/>
                        <a:latin typeface="Calibri" panose="020F0502020204030204" pitchFamily="34" charset="0"/>
                      </a:endParaRPr>
                    </a:p>
                  </a:txBody>
                  <a:tcPr marL="3608" marR="3608" marT="3608" marB="0" anchor="b"/>
                </a:tc>
                <a:tc>
                  <a:txBody>
                    <a:bodyPr/>
                    <a:lstStyle/>
                    <a:p>
                      <a:pPr algn="r" fontAlgn="b"/>
                      <a:r>
                        <a:rPr lang="en-US" sz="1400" u="none" strike="noStrike">
                          <a:effectLst/>
                        </a:rPr>
                        <a:t>36.60</a:t>
                      </a:r>
                      <a:endParaRPr lang="en-US" sz="1400" b="0" i="0" u="none" strike="noStrike">
                        <a:solidFill>
                          <a:srgbClr val="000000"/>
                        </a:solidFill>
                        <a:effectLst/>
                        <a:latin typeface="Calibri" panose="020F0502020204030204" pitchFamily="34" charset="0"/>
                      </a:endParaRPr>
                    </a:p>
                  </a:txBody>
                  <a:tcPr marL="3608" marR="3608" marT="3608" marB="0" anchor="b"/>
                </a:tc>
                <a:tc>
                  <a:txBody>
                    <a:bodyPr/>
                    <a:lstStyle/>
                    <a:p>
                      <a:pPr algn="r" fontAlgn="b"/>
                      <a:r>
                        <a:rPr lang="en-US" sz="1400" u="none" strike="noStrike">
                          <a:effectLst/>
                        </a:rPr>
                        <a:t>56.06</a:t>
                      </a:r>
                      <a:endParaRPr lang="en-US" sz="1400" b="0" i="0" u="none" strike="noStrike">
                        <a:solidFill>
                          <a:srgbClr val="000000"/>
                        </a:solidFill>
                        <a:effectLst/>
                        <a:latin typeface="Calibri" panose="020F0502020204030204" pitchFamily="34" charset="0"/>
                      </a:endParaRPr>
                    </a:p>
                  </a:txBody>
                  <a:tcPr marL="3608" marR="3608" marT="3608" marB="0" anchor="b"/>
                </a:tc>
                <a:tc>
                  <a:txBody>
                    <a:bodyPr/>
                    <a:lstStyle/>
                    <a:p>
                      <a:pPr algn="r" fontAlgn="b"/>
                      <a:r>
                        <a:rPr lang="en-US" sz="1400" u="none" strike="noStrike">
                          <a:effectLst/>
                        </a:rPr>
                        <a:t>53%</a:t>
                      </a:r>
                      <a:endParaRPr lang="en-US" sz="1400" b="0" i="0" u="none" strike="noStrike">
                        <a:solidFill>
                          <a:srgbClr val="000000"/>
                        </a:solidFill>
                        <a:effectLst/>
                        <a:latin typeface="Calibri" panose="020F0502020204030204" pitchFamily="34" charset="0"/>
                      </a:endParaRPr>
                    </a:p>
                  </a:txBody>
                  <a:tcPr marL="3608" marR="3608" marT="3608" marB="0" anchor="b"/>
                </a:tc>
                <a:tc>
                  <a:txBody>
                    <a:bodyPr/>
                    <a:lstStyle/>
                    <a:p>
                      <a:pPr algn="r" fontAlgn="b"/>
                      <a:r>
                        <a:rPr lang="en-US" sz="1400" u="none" strike="noStrike">
                          <a:effectLst/>
                        </a:rPr>
                        <a:t>52.36</a:t>
                      </a:r>
                      <a:endParaRPr lang="en-US" sz="1400" b="0" i="0" u="none" strike="noStrike">
                        <a:solidFill>
                          <a:srgbClr val="000000"/>
                        </a:solidFill>
                        <a:effectLst/>
                        <a:latin typeface="Calibri" panose="020F0502020204030204" pitchFamily="34" charset="0"/>
                      </a:endParaRPr>
                    </a:p>
                  </a:txBody>
                  <a:tcPr marL="3608" marR="3608" marT="3608" marB="0" anchor="b"/>
                </a:tc>
                <a:tc>
                  <a:txBody>
                    <a:bodyPr/>
                    <a:lstStyle/>
                    <a:p>
                      <a:pPr algn="r" fontAlgn="b"/>
                      <a:r>
                        <a:rPr lang="en-US" sz="1400" u="none" strike="noStrike">
                          <a:effectLst/>
                        </a:rPr>
                        <a:t>-7%</a:t>
                      </a:r>
                      <a:endParaRPr lang="en-US" sz="1400" b="0" i="0" u="none" strike="noStrike">
                        <a:solidFill>
                          <a:srgbClr val="000000"/>
                        </a:solidFill>
                        <a:effectLst/>
                        <a:latin typeface="Calibri" panose="020F0502020204030204" pitchFamily="34" charset="0"/>
                      </a:endParaRPr>
                    </a:p>
                  </a:txBody>
                  <a:tcPr marL="3608" marR="3608" marT="3608" marB="0" anchor="b"/>
                </a:tc>
                <a:extLst>
                  <a:ext uri="{0D108BD9-81ED-4DB2-BD59-A6C34878D82A}">
                    <a16:rowId xmlns:a16="http://schemas.microsoft.com/office/drawing/2014/main" val="408363834"/>
                  </a:ext>
                </a:extLst>
              </a:tr>
              <a:tr h="137107">
                <a:tc>
                  <a:txBody>
                    <a:bodyPr/>
                    <a:lstStyle/>
                    <a:p>
                      <a:pPr algn="l" fontAlgn="b"/>
                      <a:r>
                        <a:rPr lang="en-US" sz="1400" u="none" strike="noStrike" dirty="0">
                          <a:effectLst/>
                        </a:rPr>
                        <a:t>ZEUS</a:t>
                      </a:r>
                      <a:endParaRPr lang="en-US" sz="1400" b="0" i="0" u="none" strike="noStrike" dirty="0">
                        <a:solidFill>
                          <a:srgbClr val="000000"/>
                        </a:solidFill>
                        <a:effectLst/>
                        <a:latin typeface="Calibri" panose="020F0502020204030204" pitchFamily="34" charset="0"/>
                      </a:endParaRPr>
                    </a:p>
                  </a:txBody>
                  <a:tcPr marL="3608" marR="3608" marT="3608" marB="0" anchor="b"/>
                </a:tc>
                <a:tc>
                  <a:txBody>
                    <a:bodyPr/>
                    <a:lstStyle/>
                    <a:p>
                      <a:pPr algn="r" fontAlgn="b"/>
                      <a:r>
                        <a:rPr lang="en-US" sz="1400" u="none" strike="noStrike">
                          <a:effectLst/>
                        </a:rPr>
                        <a:t>14.09</a:t>
                      </a:r>
                      <a:endParaRPr lang="en-US" sz="1400" b="0" i="0" u="none" strike="noStrike">
                        <a:solidFill>
                          <a:srgbClr val="000000"/>
                        </a:solidFill>
                        <a:effectLst/>
                        <a:latin typeface="Calibri" panose="020F0502020204030204" pitchFamily="34" charset="0"/>
                      </a:endParaRPr>
                    </a:p>
                  </a:txBody>
                  <a:tcPr marL="3608" marR="3608" marT="3608" marB="0" anchor="b"/>
                </a:tc>
                <a:tc>
                  <a:txBody>
                    <a:bodyPr/>
                    <a:lstStyle/>
                    <a:p>
                      <a:pPr algn="r" fontAlgn="b"/>
                      <a:r>
                        <a:rPr lang="en-US" sz="1400" u="none" strike="noStrike">
                          <a:effectLst/>
                        </a:rPr>
                        <a:t>17.80</a:t>
                      </a:r>
                      <a:endParaRPr lang="en-US" sz="1400" b="0" i="0" u="none" strike="noStrike">
                        <a:solidFill>
                          <a:srgbClr val="000000"/>
                        </a:solidFill>
                        <a:effectLst/>
                        <a:latin typeface="Calibri" panose="020F0502020204030204" pitchFamily="34" charset="0"/>
                      </a:endParaRPr>
                    </a:p>
                  </a:txBody>
                  <a:tcPr marL="3608" marR="3608" marT="3608" marB="0" anchor="b"/>
                </a:tc>
                <a:tc>
                  <a:txBody>
                    <a:bodyPr/>
                    <a:lstStyle/>
                    <a:p>
                      <a:pPr algn="r" fontAlgn="b"/>
                      <a:r>
                        <a:rPr lang="en-US" sz="1400" u="none" strike="noStrike">
                          <a:effectLst/>
                        </a:rPr>
                        <a:t>26%</a:t>
                      </a:r>
                      <a:endParaRPr lang="en-US" sz="1400" b="0" i="0" u="none" strike="noStrike">
                        <a:solidFill>
                          <a:srgbClr val="000000"/>
                        </a:solidFill>
                        <a:effectLst/>
                        <a:latin typeface="Calibri" panose="020F0502020204030204" pitchFamily="34" charset="0"/>
                      </a:endParaRPr>
                    </a:p>
                  </a:txBody>
                  <a:tcPr marL="3608" marR="3608" marT="3608" marB="0" anchor="b"/>
                </a:tc>
                <a:tc>
                  <a:txBody>
                    <a:bodyPr/>
                    <a:lstStyle/>
                    <a:p>
                      <a:pPr algn="r" fontAlgn="b"/>
                      <a:r>
                        <a:rPr lang="en-US" sz="1400" u="none" strike="noStrike">
                          <a:effectLst/>
                        </a:rPr>
                        <a:t>13.33</a:t>
                      </a:r>
                      <a:endParaRPr lang="en-US" sz="1400" b="0" i="0" u="none" strike="noStrike">
                        <a:solidFill>
                          <a:srgbClr val="000000"/>
                        </a:solidFill>
                        <a:effectLst/>
                        <a:latin typeface="Calibri" panose="020F0502020204030204" pitchFamily="34" charset="0"/>
                      </a:endParaRPr>
                    </a:p>
                  </a:txBody>
                  <a:tcPr marL="3608" marR="3608" marT="3608" marB="0" anchor="b"/>
                </a:tc>
                <a:tc>
                  <a:txBody>
                    <a:bodyPr/>
                    <a:lstStyle/>
                    <a:p>
                      <a:pPr algn="r" fontAlgn="b"/>
                      <a:r>
                        <a:rPr lang="en-US" sz="1400" u="none" strike="noStrike">
                          <a:effectLst/>
                        </a:rPr>
                        <a:t>-25%</a:t>
                      </a:r>
                      <a:endParaRPr lang="en-US" sz="1400" b="0" i="0" u="none" strike="noStrike">
                        <a:solidFill>
                          <a:srgbClr val="000000"/>
                        </a:solidFill>
                        <a:effectLst/>
                        <a:latin typeface="Calibri" panose="020F0502020204030204" pitchFamily="34" charset="0"/>
                      </a:endParaRPr>
                    </a:p>
                  </a:txBody>
                  <a:tcPr marL="3608" marR="3608" marT="3608" marB="0" anchor="b"/>
                </a:tc>
                <a:extLst>
                  <a:ext uri="{0D108BD9-81ED-4DB2-BD59-A6C34878D82A}">
                    <a16:rowId xmlns:a16="http://schemas.microsoft.com/office/drawing/2014/main" val="2044144865"/>
                  </a:ext>
                </a:extLst>
              </a:tr>
              <a:tr h="137107">
                <a:tc>
                  <a:txBody>
                    <a:bodyPr/>
                    <a:lstStyle/>
                    <a:p>
                      <a:pPr algn="l" fontAlgn="b"/>
                      <a:r>
                        <a:rPr lang="en-US" sz="1400" u="none" strike="noStrike" dirty="0">
                          <a:effectLst/>
                        </a:rPr>
                        <a:t>SPY</a:t>
                      </a:r>
                      <a:endParaRPr lang="en-US" sz="1400" b="0" i="0" u="none" strike="noStrike" dirty="0">
                        <a:solidFill>
                          <a:srgbClr val="000000"/>
                        </a:solidFill>
                        <a:effectLst/>
                        <a:latin typeface="Calibri" panose="020F0502020204030204" pitchFamily="34" charset="0"/>
                      </a:endParaRPr>
                    </a:p>
                  </a:txBody>
                  <a:tcPr marL="3608" marR="3608" marT="3608" marB="0" anchor="b"/>
                </a:tc>
                <a:tc>
                  <a:txBody>
                    <a:bodyPr/>
                    <a:lstStyle/>
                    <a:p>
                      <a:pPr algn="r" fontAlgn="b"/>
                      <a:r>
                        <a:rPr lang="en-US" sz="1400" u="none" strike="noStrike">
                          <a:effectLst/>
                        </a:rPr>
                        <a:t>240.78</a:t>
                      </a:r>
                      <a:endParaRPr lang="en-US" sz="1400" b="0" i="0" u="none" strike="noStrike">
                        <a:solidFill>
                          <a:srgbClr val="000000"/>
                        </a:solidFill>
                        <a:effectLst/>
                        <a:latin typeface="Calibri" panose="020F0502020204030204" pitchFamily="34" charset="0"/>
                      </a:endParaRPr>
                    </a:p>
                  </a:txBody>
                  <a:tcPr marL="3608" marR="3608" marT="3608" marB="0" anchor="b"/>
                </a:tc>
                <a:tc>
                  <a:txBody>
                    <a:bodyPr/>
                    <a:lstStyle/>
                    <a:p>
                      <a:pPr algn="r" fontAlgn="b"/>
                      <a:r>
                        <a:rPr lang="en-US" sz="1400" u="none" strike="noStrike">
                          <a:effectLst/>
                        </a:rPr>
                        <a:t>315.96</a:t>
                      </a:r>
                      <a:endParaRPr lang="en-US" sz="1400" b="0" i="0" u="none" strike="noStrike">
                        <a:solidFill>
                          <a:srgbClr val="000000"/>
                        </a:solidFill>
                        <a:effectLst/>
                        <a:latin typeface="Calibri" panose="020F0502020204030204" pitchFamily="34" charset="0"/>
                      </a:endParaRPr>
                    </a:p>
                  </a:txBody>
                  <a:tcPr marL="3608" marR="3608" marT="3608" marB="0" anchor="b"/>
                </a:tc>
                <a:tc>
                  <a:txBody>
                    <a:bodyPr/>
                    <a:lstStyle/>
                    <a:p>
                      <a:pPr algn="r" fontAlgn="b"/>
                      <a:r>
                        <a:rPr lang="en-US" sz="1400" u="none" strike="noStrike">
                          <a:effectLst/>
                        </a:rPr>
                        <a:t>31%</a:t>
                      </a:r>
                      <a:endParaRPr lang="en-US" sz="1400" b="0" i="0" u="none" strike="noStrike">
                        <a:solidFill>
                          <a:srgbClr val="000000"/>
                        </a:solidFill>
                        <a:effectLst/>
                        <a:latin typeface="Calibri" panose="020F0502020204030204" pitchFamily="34" charset="0"/>
                      </a:endParaRPr>
                    </a:p>
                  </a:txBody>
                  <a:tcPr marL="3608" marR="3608" marT="3608" marB="0" anchor="b"/>
                </a:tc>
                <a:tc>
                  <a:txBody>
                    <a:bodyPr/>
                    <a:lstStyle/>
                    <a:p>
                      <a:pPr algn="r" fontAlgn="b"/>
                      <a:r>
                        <a:rPr lang="en-US" sz="1400" u="none" strike="noStrike">
                          <a:effectLst/>
                        </a:rPr>
                        <a:t>373.88</a:t>
                      </a:r>
                      <a:endParaRPr lang="en-US" sz="1400" b="0" i="0" u="none" strike="noStrike">
                        <a:solidFill>
                          <a:srgbClr val="000000"/>
                        </a:solidFill>
                        <a:effectLst/>
                        <a:latin typeface="Calibri" panose="020F0502020204030204" pitchFamily="34" charset="0"/>
                      </a:endParaRPr>
                    </a:p>
                  </a:txBody>
                  <a:tcPr marL="3608" marR="3608" marT="3608" marB="0" anchor="b"/>
                </a:tc>
                <a:tc>
                  <a:txBody>
                    <a:bodyPr/>
                    <a:lstStyle/>
                    <a:p>
                      <a:pPr algn="r" fontAlgn="b"/>
                      <a:r>
                        <a:rPr lang="en-US" sz="1400" u="none" strike="noStrike" dirty="0">
                          <a:effectLst/>
                        </a:rPr>
                        <a:t>18%</a:t>
                      </a:r>
                      <a:endParaRPr lang="en-US" sz="1400" b="0" i="0" u="none" strike="noStrike" dirty="0">
                        <a:solidFill>
                          <a:srgbClr val="000000"/>
                        </a:solidFill>
                        <a:effectLst/>
                        <a:latin typeface="Calibri" panose="020F0502020204030204" pitchFamily="34" charset="0"/>
                      </a:endParaRPr>
                    </a:p>
                  </a:txBody>
                  <a:tcPr marL="3608" marR="3608" marT="3608" marB="0" anchor="b"/>
                </a:tc>
                <a:extLst>
                  <a:ext uri="{0D108BD9-81ED-4DB2-BD59-A6C34878D82A}">
                    <a16:rowId xmlns:a16="http://schemas.microsoft.com/office/drawing/2014/main" val="2458322959"/>
                  </a:ext>
                </a:extLst>
              </a:tr>
            </a:tbl>
          </a:graphicData>
        </a:graphic>
      </p:graphicFrame>
    </p:spTree>
    <p:extLst>
      <p:ext uri="{BB962C8B-B14F-4D97-AF65-F5344CB8AC3E}">
        <p14:creationId xmlns:p14="http://schemas.microsoft.com/office/powerpoint/2010/main" val="3640721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A11677AA-A09E-4B93-AA66-8AA988B82BA6}"/>
              </a:ext>
            </a:extLst>
          </p:cNvPr>
          <p:cNvGraphicFramePr>
            <a:graphicFrameLocks noGrp="1"/>
          </p:cNvGraphicFramePr>
          <p:nvPr/>
        </p:nvGraphicFramePr>
        <p:xfrm>
          <a:off x="352912" y="179372"/>
          <a:ext cx="8620126" cy="6499255"/>
        </p:xfrm>
        <a:graphic>
          <a:graphicData uri="http://schemas.openxmlformats.org/drawingml/2006/table">
            <a:tbl>
              <a:tblPr>
                <a:tableStyleId>{5C22544A-7EE6-4342-B048-85BDC9FD1C3A}</a:tableStyleId>
              </a:tblPr>
              <a:tblGrid>
                <a:gridCol w="812616">
                  <a:extLst>
                    <a:ext uri="{9D8B030D-6E8A-4147-A177-3AD203B41FA5}">
                      <a16:colId xmlns:a16="http://schemas.microsoft.com/office/drawing/2014/main" val="2598290160"/>
                    </a:ext>
                  </a:extLst>
                </a:gridCol>
                <a:gridCol w="812616">
                  <a:extLst>
                    <a:ext uri="{9D8B030D-6E8A-4147-A177-3AD203B41FA5}">
                      <a16:colId xmlns:a16="http://schemas.microsoft.com/office/drawing/2014/main" val="3627802642"/>
                    </a:ext>
                  </a:extLst>
                </a:gridCol>
                <a:gridCol w="1051624">
                  <a:extLst>
                    <a:ext uri="{9D8B030D-6E8A-4147-A177-3AD203B41FA5}">
                      <a16:colId xmlns:a16="http://schemas.microsoft.com/office/drawing/2014/main" val="2168733223"/>
                    </a:ext>
                  </a:extLst>
                </a:gridCol>
                <a:gridCol w="1079812">
                  <a:extLst>
                    <a:ext uri="{9D8B030D-6E8A-4147-A177-3AD203B41FA5}">
                      <a16:colId xmlns:a16="http://schemas.microsoft.com/office/drawing/2014/main" val="2669748973"/>
                    </a:ext>
                  </a:extLst>
                </a:gridCol>
                <a:gridCol w="577294">
                  <a:extLst>
                    <a:ext uri="{9D8B030D-6E8A-4147-A177-3AD203B41FA5}">
                      <a16:colId xmlns:a16="http://schemas.microsoft.com/office/drawing/2014/main" val="959329333"/>
                    </a:ext>
                  </a:extLst>
                </a:gridCol>
                <a:gridCol w="907964">
                  <a:extLst>
                    <a:ext uri="{9D8B030D-6E8A-4147-A177-3AD203B41FA5}">
                      <a16:colId xmlns:a16="http://schemas.microsoft.com/office/drawing/2014/main" val="4129782633"/>
                    </a:ext>
                  </a:extLst>
                </a:gridCol>
                <a:gridCol w="812800">
                  <a:extLst>
                    <a:ext uri="{9D8B030D-6E8A-4147-A177-3AD203B41FA5}">
                      <a16:colId xmlns:a16="http://schemas.microsoft.com/office/drawing/2014/main" val="665261016"/>
                    </a:ext>
                  </a:extLst>
                </a:gridCol>
                <a:gridCol w="627714">
                  <a:extLst>
                    <a:ext uri="{9D8B030D-6E8A-4147-A177-3AD203B41FA5}">
                      <a16:colId xmlns:a16="http://schemas.microsoft.com/office/drawing/2014/main" val="95638589"/>
                    </a:ext>
                  </a:extLst>
                </a:gridCol>
                <a:gridCol w="769286">
                  <a:extLst>
                    <a:ext uri="{9D8B030D-6E8A-4147-A177-3AD203B41FA5}">
                      <a16:colId xmlns:a16="http://schemas.microsoft.com/office/drawing/2014/main" val="2891577716"/>
                    </a:ext>
                  </a:extLst>
                </a:gridCol>
                <a:gridCol w="1168400">
                  <a:extLst>
                    <a:ext uri="{9D8B030D-6E8A-4147-A177-3AD203B41FA5}">
                      <a16:colId xmlns:a16="http://schemas.microsoft.com/office/drawing/2014/main" val="1766644099"/>
                    </a:ext>
                  </a:extLst>
                </a:gridCol>
              </a:tblGrid>
              <a:tr h="0">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r>
                        <a:rPr lang="en-US" sz="1400" b="1" u="none" strike="noStrike" dirty="0">
                          <a:effectLst/>
                        </a:rPr>
                        <a:t>End 2018</a:t>
                      </a:r>
                      <a:endParaRPr lang="en-US" sz="1400" b="1" i="0" u="none" strike="noStrike" dirty="0">
                        <a:solidFill>
                          <a:srgbClr val="000000"/>
                        </a:solidFill>
                        <a:effectLst/>
                        <a:latin typeface="Calibri" panose="020F0502020204030204" pitchFamily="34" charset="0"/>
                      </a:endParaRPr>
                    </a:p>
                  </a:txBody>
                  <a:tcPr marL="3395" marR="3395" marT="3395" marB="0" anchor="b"/>
                </a:tc>
                <a:tc>
                  <a:txBody>
                    <a:bodyPr/>
                    <a:lstStyle/>
                    <a:p>
                      <a:pPr algn="l" fontAlgn="b"/>
                      <a:r>
                        <a:rPr lang="en-US" sz="1400" b="1" u="none" strike="noStrike" dirty="0">
                          <a:effectLst/>
                        </a:rPr>
                        <a:t>End 2019</a:t>
                      </a:r>
                      <a:endParaRPr lang="en-US" sz="1400" b="1" i="0" u="none" strike="noStrike" dirty="0">
                        <a:solidFill>
                          <a:srgbClr val="000000"/>
                        </a:solidFill>
                        <a:effectLst/>
                        <a:latin typeface="Calibri" panose="020F0502020204030204" pitchFamily="34" charset="0"/>
                      </a:endParaRPr>
                    </a:p>
                  </a:txBody>
                  <a:tcPr marL="3395" marR="3395" marT="3395" marB="0" anchor="b"/>
                </a:tc>
                <a:tc>
                  <a:txBody>
                    <a:bodyPr/>
                    <a:lstStyle/>
                    <a:p>
                      <a:pPr algn="l" fontAlgn="b"/>
                      <a:r>
                        <a:rPr lang="en-US" sz="1400" u="none" strike="noStrike">
                          <a:effectLst/>
                        </a:rPr>
                        <a:t> </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r>
                        <a:rPr lang="en-US" sz="1400" u="none" strike="noStrike">
                          <a:effectLst/>
                        </a:rPr>
                        <a:t> </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r>
                        <a:rPr lang="en-US" sz="1400" u="none" strike="noStrike">
                          <a:effectLst/>
                        </a:rPr>
                        <a:t> </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r>
                        <a:rPr lang="en-US" sz="1400" u="none" strike="noStrike">
                          <a:effectLst/>
                        </a:rPr>
                        <a:t> </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r>
                        <a:rPr lang="en-US" sz="1400" u="none" strike="noStrike">
                          <a:effectLst/>
                        </a:rPr>
                        <a:t> </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r>
                        <a:rPr lang="en-US" sz="1400" u="none" strike="noStrike">
                          <a:effectLst/>
                        </a:rPr>
                        <a:t> </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r>
                        <a:rPr lang="en-US" sz="1400" u="none" strike="noStrike">
                          <a:effectLst/>
                        </a:rPr>
                        <a:t> </a:t>
                      </a:r>
                      <a:endParaRPr lang="en-US" sz="1400" b="0" i="0" u="none" strike="noStrike">
                        <a:solidFill>
                          <a:srgbClr val="000000"/>
                        </a:solidFill>
                        <a:effectLst/>
                        <a:latin typeface="Calibri" panose="020F0502020204030204" pitchFamily="34" charset="0"/>
                      </a:endParaRPr>
                    </a:p>
                  </a:txBody>
                  <a:tcPr marL="3395" marR="3395" marT="3395" marB="0" anchor="b"/>
                </a:tc>
                <a:extLst>
                  <a:ext uri="{0D108BD9-81ED-4DB2-BD59-A6C34878D82A}">
                    <a16:rowId xmlns:a16="http://schemas.microsoft.com/office/drawing/2014/main" val="2691171841"/>
                  </a:ext>
                </a:extLst>
              </a:tr>
              <a:tr h="0">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ctr" fontAlgn="b"/>
                      <a:r>
                        <a:rPr lang="en-US" sz="1400" u="none" strike="noStrike" dirty="0">
                          <a:effectLst/>
                        </a:rPr>
                        <a:t>Buy</a:t>
                      </a:r>
                      <a:endParaRPr lang="en-US" sz="1400" b="0" i="0" u="none" strike="noStrike" dirty="0">
                        <a:solidFill>
                          <a:srgbClr val="000000"/>
                        </a:solidFill>
                        <a:effectLst/>
                        <a:latin typeface="Calibri" panose="020F0502020204030204" pitchFamily="34" charset="0"/>
                      </a:endParaRPr>
                    </a:p>
                  </a:txBody>
                  <a:tcPr marL="3395" marR="3395" marT="3395" marB="0" anchor="b"/>
                </a:tc>
                <a:tc>
                  <a:txBody>
                    <a:bodyPr/>
                    <a:lstStyle/>
                    <a:p>
                      <a:pPr algn="ctr" fontAlgn="b"/>
                      <a:r>
                        <a:rPr lang="en-US" sz="1400" u="none" strike="noStrike" dirty="0">
                          <a:effectLst/>
                        </a:rPr>
                        <a:t>Value before transactions</a:t>
                      </a:r>
                      <a:endParaRPr lang="en-US" sz="1400" b="0" i="0" u="none" strike="noStrike" dirty="0">
                        <a:solidFill>
                          <a:srgbClr val="000000"/>
                        </a:solidFill>
                        <a:effectLst/>
                        <a:latin typeface="Calibri" panose="020F0502020204030204" pitchFamily="34" charset="0"/>
                      </a:endParaRPr>
                    </a:p>
                  </a:txBody>
                  <a:tcPr marL="3395" marR="3395" marT="3395" marB="0" anchor="b"/>
                </a:tc>
                <a:tc>
                  <a:txBody>
                    <a:bodyPr/>
                    <a:lstStyle/>
                    <a:p>
                      <a:pPr algn="ctr" fontAlgn="b"/>
                      <a:r>
                        <a:rPr lang="en-US" sz="1400" u="none" strike="noStrike" dirty="0">
                          <a:effectLst/>
                        </a:rPr>
                        <a:t>Gain/Loss since purchase</a:t>
                      </a:r>
                      <a:endParaRPr lang="en-US" sz="1400" b="0" i="0" u="none" strike="noStrike" dirty="0">
                        <a:solidFill>
                          <a:srgbClr val="000000"/>
                        </a:solidFill>
                        <a:effectLst/>
                        <a:latin typeface="Calibri" panose="020F0502020204030204" pitchFamily="34" charset="0"/>
                      </a:endParaRPr>
                    </a:p>
                  </a:txBody>
                  <a:tcPr marL="3395" marR="3395" marT="3395" marB="0" anchor="b"/>
                </a:tc>
                <a:tc>
                  <a:txBody>
                    <a:bodyPr/>
                    <a:lstStyle/>
                    <a:p>
                      <a:pPr algn="ctr" fontAlgn="b"/>
                      <a:r>
                        <a:rPr lang="en-US" sz="1400" u="none" strike="noStrike" dirty="0">
                          <a:effectLst/>
                        </a:rPr>
                        <a:t>In %</a:t>
                      </a:r>
                      <a:endParaRPr lang="en-US" sz="1400" b="0" i="0" u="none" strike="noStrike" dirty="0">
                        <a:solidFill>
                          <a:srgbClr val="000000"/>
                        </a:solidFill>
                        <a:effectLst/>
                        <a:latin typeface="Calibri" panose="020F0502020204030204" pitchFamily="34" charset="0"/>
                      </a:endParaRPr>
                    </a:p>
                  </a:txBody>
                  <a:tcPr marL="3395" marR="3395" marT="3395" marB="0" anchor="b"/>
                </a:tc>
                <a:tc>
                  <a:txBody>
                    <a:bodyPr/>
                    <a:lstStyle/>
                    <a:p>
                      <a:pPr algn="ctr" fontAlgn="b"/>
                      <a:r>
                        <a:rPr lang="en-US" sz="1400" u="none" strike="noStrike" dirty="0">
                          <a:effectLst/>
                        </a:rPr>
                        <a:t>Sell (if loss &gt;$100)</a:t>
                      </a:r>
                      <a:endParaRPr lang="en-US" sz="1400" b="0" i="0" u="none" strike="noStrike" dirty="0">
                        <a:solidFill>
                          <a:srgbClr val="000000"/>
                        </a:solidFill>
                        <a:effectLst/>
                        <a:latin typeface="Calibri" panose="020F0502020204030204" pitchFamily="34" charset="0"/>
                      </a:endParaRPr>
                    </a:p>
                  </a:txBody>
                  <a:tcPr marL="3395" marR="3395" marT="3395" marB="0" anchor="b"/>
                </a:tc>
                <a:tc>
                  <a:txBody>
                    <a:bodyPr/>
                    <a:lstStyle/>
                    <a:p>
                      <a:pPr algn="ctr" fontAlgn="b"/>
                      <a:r>
                        <a:rPr lang="en-US" sz="1400" u="none" strike="noStrike" dirty="0">
                          <a:effectLst/>
                        </a:rPr>
                        <a:t>Harvested losses</a:t>
                      </a:r>
                      <a:endParaRPr lang="en-US" sz="1400" b="0" i="0" u="none" strike="noStrike" dirty="0">
                        <a:solidFill>
                          <a:srgbClr val="000000"/>
                        </a:solidFill>
                        <a:effectLst/>
                        <a:latin typeface="Calibri" panose="020F0502020204030204" pitchFamily="34" charset="0"/>
                      </a:endParaRPr>
                    </a:p>
                  </a:txBody>
                  <a:tcPr marL="3395" marR="3395" marT="3395" marB="0" anchor="b"/>
                </a:tc>
                <a:tc>
                  <a:txBody>
                    <a:bodyPr/>
                    <a:lstStyle/>
                    <a:p>
                      <a:pPr algn="ctr" fontAlgn="b"/>
                      <a:r>
                        <a:rPr lang="en-US" sz="1400" u="none" strike="noStrike" dirty="0">
                          <a:effectLst/>
                        </a:rPr>
                        <a:t>Buy</a:t>
                      </a:r>
                      <a:endParaRPr lang="en-US" sz="1400" b="0" i="0" u="none" strike="noStrike" dirty="0">
                        <a:solidFill>
                          <a:srgbClr val="000000"/>
                        </a:solidFill>
                        <a:effectLst/>
                        <a:latin typeface="Calibri" panose="020F0502020204030204" pitchFamily="34" charset="0"/>
                      </a:endParaRPr>
                    </a:p>
                  </a:txBody>
                  <a:tcPr marL="3395" marR="3395" marT="3395" marB="0" anchor="b"/>
                </a:tc>
                <a:tc>
                  <a:txBody>
                    <a:bodyPr/>
                    <a:lstStyle/>
                    <a:p>
                      <a:pPr algn="ctr" fontAlgn="b"/>
                      <a:r>
                        <a:rPr lang="en-US" sz="1400" u="none" strike="noStrike" dirty="0">
                          <a:effectLst/>
                        </a:rPr>
                        <a:t>Donate</a:t>
                      </a:r>
                      <a:endParaRPr lang="en-US" sz="1400" b="0" i="0" u="none" strike="noStrike" dirty="0">
                        <a:solidFill>
                          <a:srgbClr val="000000"/>
                        </a:solidFill>
                        <a:effectLst/>
                        <a:latin typeface="Calibri" panose="020F0502020204030204" pitchFamily="34" charset="0"/>
                      </a:endParaRPr>
                    </a:p>
                  </a:txBody>
                  <a:tcPr marL="3395" marR="3395" marT="3395" marB="0" anchor="b"/>
                </a:tc>
                <a:tc>
                  <a:txBody>
                    <a:bodyPr/>
                    <a:lstStyle/>
                    <a:p>
                      <a:pPr algn="ctr" fontAlgn="b"/>
                      <a:r>
                        <a:rPr lang="en-US" sz="1400" u="none" strike="noStrike" dirty="0">
                          <a:effectLst/>
                        </a:rPr>
                        <a:t>Value after transactions</a:t>
                      </a:r>
                      <a:endParaRPr lang="en-US" sz="1400" b="0" i="0" u="none" strike="noStrike" dirty="0">
                        <a:solidFill>
                          <a:srgbClr val="000000"/>
                        </a:solidFill>
                        <a:effectLst/>
                        <a:latin typeface="Calibri" panose="020F0502020204030204" pitchFamily="34" charset="0"/>
                      </a:endParaRPr>
                    </a:p>
                  </a:txBody>
                  <a:tcPr marL="3395" marR="3395" marT="3395" marB="0" anchor="b"/>
                </a:tc>
                <a:extLst>
                  <a:ext uri="{0D108BD9-81ED-4DB2-BD59-A6C34878D82A}">
                    <a16:rowId xmlns:a16="http://schemas.microsoft.com/office/drawing/2014/main" val="4074432160"/>
                  </a:ext>
                </a:extLst>
              </a:tr>
              <a:tr h="208772">
                <a:tc>
                  <a:txBody>
                    <a:bodyPr/>
                    <a:lstStyle/>
                    <a:p>
                      <a:pPr algn="l" fontAlgn="b"/>
                      <a:r>
                        <a:rPr lang="en-US" sz="1400" u="none" strike="noStrike">
                          <a:effectLst/>
                        </a:rPr>
                        <a:t>BOOM</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$1,000</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$1,288</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$288</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29%</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$0</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$1,288</a:t>
                      </a:r>
                      <a:endParaRPr lang="en-US" sz="1400" b="0" i="0" u="none" strike="noStrike">
                        <a:solidFill>
                          <a:srgbClr val="000000"/>
                        </a:solidFill>
                        <a:effectLst/>
                        <a:latin typeface="Calibri" panose="020F0502020204030204" pitchFamily="34" charset="0"/>
                      </a:endParaRPr>
                    </a:p>
                  </a:txBody>
                  <a:tcPr marL="3395" marR="3395" marT="3395" marB="0" anchor="b"/>
                </a:tc>
                <a:extLst>
                  <a:ext uri="{0D108BD9-81ED-4DB2-BD59-A6C34878D82A}">
                    <a16:rowId xmlns:a16="http://schemas.microsoft.com/office/drawing/2014/main" val="975258415"/>
                  </a:ext>
                </a:extLst>
              </a:tr>
              <a:tr h="208772">
                <a:tc>
                  <a:txBody>
                    <a:bodyPr/>
                    <a:lstStyle/>
                    <a:p>
                      <a:pPr algn="l" fontAlgn="b"/>
                      <a:r>
                        <a:rPr lang="en-US" sz="1400" u="none" strike="noStrike">
                          <a:effectLst/>
                        </a:rPr>
                        <a:t>BUD</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$1,000</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$1,277</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$277</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28%</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$0</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$1,277</a:t>
                      </a:r>
                      <a:endParaRPr lang="en-US" sz="1400" b="0" i="0" u="none" strike="noStrike">
                        <a:solidFill>
                          <a:srgbClr val="000000"/>
                        </a:solidFill>
                        <a:effectLst/>
                        <a:latin typeface="Calibri" panose="020F0502020204030204" pitchFamily="34" charset="0"/>
                      </a:endParaRPr>
                    </a:p>
                  </a:txBody>
                  <a:tcPr marL="3395" marR="3395" marT="3395" marB="0" anchor="b"/>
                </a:tc>
                <a:extLst>
                  <a:ext uri="{0D108BD9-81ED-4DB2-BD59-A6C34878D82A}">
                    <a16:rowId xmlns:a16="http://schemas.microsoft.com/office/drawing/2014/main" val="2901426354"/>
                  </a:ext>
                </a:extLst>
              </a:tr>
              <a:tr h="208772">
                <a:tc>
                  <a:txBody>
                    <a:bodyPr/>
                    <a:lstStyle/>
                    <a:p>
                      <a:pPr algn="l" fontAlgn="b"/>
                      <a:r>
                        <a:rPr lang="en-US" sz="1400" u="none" strike="noStrike">
                          <a:effectLst/>
                        </a:rPr>
                        <a:t>CAKE</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$1,000</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$922</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-$78</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-8%</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$0</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$922</a:t>
                      </a:r>
                      <a:endParaRPr lang="en-US" sz="1400" b="0" i="0" u="none" strike="noStrike">
                        <a:solidFill>
                          <a:srgbClr val="000000"/>
                        </a:solidFill>
                        <a:effectLst/>
                        <a:latin typeface="Calibri" panose="020F0502020204030204" pitchFamily="34" charset="0"/>
                      </a:endParaRPr>
                    </a:p>
                  </a:txBody>
                  <a:tcPr marL="3395" marR="3395" marT="3395" marB="0" anchor="b"/>
                </a:tc>
                <a:extLst>
                  <a:ext uri="{0D108BD9-81ED-4DB2-BD59-A6C34878D82A}">
                    <a16:rowId xmlns:a16="http://schemas.microsoft.com/office/drawing/2014/main" val="4025850044"/>
                  </a:ext>
                </a:extLst>
              </a:tr>
              <a:tr h="208772">
                <a:tc>
                  <a:txBody>
                    <a:bodyPr/>
                    <a:lstStyle/>
                    <a:p>
                      <a:pPr algn="l" fontAlgn="b"/>
                      <a:r>
                        <a:rPr lang="en-US" sz="1400" u="none" strike="noStrike">
                          <a:effectLst/>
                        </a:rPr>
                        <a:t>CAR</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$1,000</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$1,434</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$434</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43%</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$0</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$1,434</a:t>
                      </a:r>
                      <a:endParaRPr lang="en-US" sz="1400" b="0" i="0" u="none" strike="noStrike">
                        <a:solidFill>
                          <a:srgbClr val="000000"/>
                        </a:solidFill>
                        <a:effectLst/>
                        <a:latin typeface="Calibri" panose="020F0502020204030204" pitchFamily="34" charset="0"/>
                      </a:endParaRPr>
                    </a:p>
                  </a:txBody>
                  <a:tcPr marL="3395" marR="3395" marT="3395" marB="0" anchor="b"/>
                </a:tc>
                <a:extLst>
                  <a:ext uri="{0D108BD9-81ED-4DB2-BD59-A6C34878D82A}">
                    <a16:rowId xmlns:a16="http://schemas.microsoft.com/office/drawing/2014/main" val="1363659613"/>
                  </a:ext>
                </a:extLst>
              </a:tr>
              <a:tr h="208772">
                <a:tc>
                  <a:txBody>
                    <a:bodyPr/>
                    <a:lstStyle/>
                    <a:p>
                      <a:pPr algn="l" fontAlgn="b"/>
                      <a:r>
                        <a:rPr lang="en-US" sz="1400" u="none" strike="noStrike">
                          <a:effectLst/>
                        </a:rPr>
                        <a:t>CASH</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$1,000</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$1,897</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$897</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90%</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$0</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$1,000</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$897</a:t>
                      </a:r>
                      <a:endParaRPr lang="en-US" sz="1400" b="0" i="0" u="none" strike="noStrike">
                        <a:solidFill>
                          <a:srgbClr val="000000"/>
                        </a:solidFill>
                        <a:effectLst/>
                        <a:latin typeface="Calibri" panose="020F0502020204030204" pitchFamily="34" charset="0"/>
                      </a:endParaRPr>
                    </a:p>
                  </a:txBody>
                  <a:tcPr marL="3395" marR="3395" marT="3395" marB="0" anchor="b"/>
                </a:tc>
                <a:extLst>
                  <a:ext uri="{0D108BD9-81ED-4DB2-BD59-A6C34878D82A}">
                    <a16:rowId xmlns:a16="http://schemas.microsoft.com/office/drawing/2014/main" val="3136492061"/>
                  </a:ext>
                </a:extLst>
              </a:tr>
              <a:tr h="208772">
                <a:tc>
                  <a:txBody>
                    <a:bodyPr/>
                    <a:lstStyle/>
                    <a:p>
                      <a:pPr algn="l" fontAlgn="b"/>
                      <a:r>
                        <a:rPr lang="en-US" sz="1400" u="none" strike="noStrike">
                          <a:effectLst/>
                        </a:rPr>
                        <a:t>EAT</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$1,000</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$991</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-$9</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-1%</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$0</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$991</a:t>
                      </a:r>
                      <a:endParaRPr lang="en-US" sz="1400" b="0" i="0" u="none" strike="noStrike">
                        <a:solidFill>
                          <a:srgbClr val="000000"/>
                        </a:solidFill>
                        <a:effectLst/>
                        <a:latin typeface="Calibri" panose="020F0502020204030204" pitchFamily="34" charset="0"/>
                      </a:endParaRPr>
                    </a:p>
                  </a:txBody>
                  <a:tcPr marL="3395" marR="3395" marT="3395" marB="0" anchor="b"/>
                </a:tc>
                <a:extLst>
                  <a:ext uri="{0D108BD9-81ED-4DB2-BD59-A6C34878D82A}">
                    <a16:rowId xmlns:a16="http://schemas.microsoft.com/office/drawing/2014/main" val="2496933897"/>
                  </a:ext>
                </a:extLst>
              </a:tr>
              <a:tr h="208772">
                <a:tc>
                  <a:txBody>
                    <a:bodyPr/>
                    <a:lstStyle/>
                    <a:p>
                      <a:pPr algn="l" fontAlgn="b"/>
                      <a:r>
                        <a:rPr lang="en-US" sz="1400" u="none" strike="noStrike">
                          <a:effectLst/>
                        </a:rPr>
                        <a:t>EYES</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$1,000</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$837</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-$163</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-16%</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$837</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-$163</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extLst>
                  <a:ext uri="{0D108BD9-81ED-4DB2-BD59-A6C34878D82A}">
                    <a16:rowId xmlns:a16="http://schemas.microsoft.com/office/drawing/2014/main" val="3554674906"/>
                  </a:ext>
                </a:extLst>
              </a:tr>
              <a:tr h="208772">
                <a:tc>
                  <a:txBody>
                    <a:bodyPr/>
                    <a:lstStyle/>
                    <a:p>
                      <a:pPr algn="l" fontAlgn="b"/>
                      <a:r>
                        <a:rPr lang="en-US" sz="1400" u="none" strike="noStrike">
                          <a:effectLst/>
                        </a:rPr>
                        <a:t>FIZZ</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$1,000</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$711</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-$289</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-29%</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$711</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-$289</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extLst>
                  <a:ext uri="{0D108BD9-81ED-4DB2-BD59-A6C34878D82A}">
                    <a16:rowId xmlns:a16="http://schemas.microsoft.com/office/drawing/2014/main" val="2207403070"/>
                  </a:ext>
                </a:extLst>
              </a:tr>
              <a:tr h="208772">
                <a:tc>
                  <a:txBody>
                    <a:bodyPr/>
                    <a:lstStyle/>
                    <a:p>
                      <a:pPr algn="l" fontAlgn="b"/>
                      <a:r>
                        <a:rPr lang="en-US" sz="1400" u="none" strike="noStrike">
                          <a:effectLst/>
                        </a:rPr>
                        <a:t>FUN</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$1,000</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$1,256</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$256</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26%</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$0</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$1,256</a:t>
                      </a:r>
                      <a:endParaRPr lang="en-US" sz="1400" b="0" i="0" u="none" strike="noStrike">
                        <a:solidFill>
                          <a:srgbClr val="000000"/>
                        </a:solidFill>
                        <a:effectLst/>
                        <a:latin typeface="Calibri" panose="020F0502020204030204" pitchFamily="34" charset="0"/>
                      </a:endParaRPr>
                    </a:p>
                  </a:txBody>
                  <a:tcPr marL="3395" marR="3395" marT="3395" marB="0" anchor="b"/>
                </a:tc>
                <a:extLst>
                  <a:ext uri="{0D108BD9-81ED-4DB2-BD59-A6C34878D82A}">
                    <a16:rowId xmlns:a16="http://schemas.microsoft.com/office/drawing/2014/main" val="2592996781"/>
                  </a:ext>
                </a:extLst>
              </a:tr>
              <a:tr h="208772">
                <a:tc>
                  <a:txBody>
                    <a:bodyPr/>
                    <a:lstStyle/>
                    <a:p>
                      <a:pPr algn="l" fontAlgn="b"/>
                      <a:r>
                        <a:rPr lang="en-US" sz="1400" u="none" strike="noStrike">
                          <a:effectLst/>
                        </a:rPr>
                        <a:t>HEAR</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$1,000</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$662</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-$338</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-34%</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$662</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-$338</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extLst>
                  <a:ext uri="{0D108BD9-81ED-4DB2-BD59-A6C34878D82A}">
                    <a16:rowId xmlns:a16="http://schemas.microsoft.com/office/drawing/2014/main" val="480456224"/>
                  </a:ext>
                </a:extLst>
              </a:tr>
              <a:tr h="208772">
                <a:tc>
                  <a:txBody>
                    <a:bodyPr/>
                    <a:lstStyle/>
                    <a:p>
                      <a:pPr algn="l" fontAlgn="b"/>
                      <a:r>
                        <a:rPr lang="en-US" sz="1400" u="none" strike="noStrike">
                          <a:effectLst/>
                        </a:rPr>
                        <a:t>HOG</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$1,000</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$1,136</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$136</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14%</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$0</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$1,136</a:t>
                      </a:r>
                      <a:endParaRPr lang="en-US" sz="1400" b="0" i="0" u="none" strike="noStrike">
                        <a:solidFill>
                          <a:srgbClr val="000000"/>
                        </a:solidFill>
                        <a:effectLst/>
                        <a:latin typeface="Calibri" panose="020F0502020204030204" pitchFamily="34" charset="0"/>
                      </a:endParaRPr>
                    </a:p>
                  </a:txBody>
                  <a:tcPr marL="3395" marR="3395" marT="3395" marB="0" anchor="b"/>
                </a:tc>
                <a:extLst>
                  <a:ext uri="{0D108BD9-81ED-4DB2-BD59-A6C34878D82A}">
                    <a16:rowId xmlns:a16="http://schemas.microsoft.com/office/drawing/2014/main" val="4011712050"/>
                  </a:ext>
                </a:extLst>
              </a:tr>
              <a:tr h="208772">
                <a:tc>
                  <a:txBody>
                    <a:bodyPr/>
                    <a:lstStyle/>
                    <a:p>
                      <a:pPr algn="l" fontAlgn="b"/>
                      <a:r>
                        <a:rPr lang="en-US" sz="1400" u="none" strike="noStrike">
                          <a:effectLst/>
                        </a:rPr>
                        <a:t>JOB</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$1,000</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$557</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-$443</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-44%</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$557</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-$443</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extLst>
                  <a:ext uri="{0D108BD9-81ED-4DB2-BD59-A6C34878D82A}">
                    <a16:rowId xmlns:a16="http://schemas.microsoft.com/office/drawing/2014/main" val="3483479768"/>
                  </a:ext>
                </a:extLst>
              </a:tr>
              <a:tr h="208772">
                <a:tc>
                  <a:txBody>
                    <a:bodyPr/>
                    <a:lstStyle/>
                    <a:p>
                      <a:pPr algn="l" fontAlgn="b"/>
                      <a:r>
                        <a:rPr lang="en-US" sz="1400" u="none" strike="noStrike">
                          <a:effectLst/>
                        </a:rPr>
                        <a:t>LUV</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$1,000</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$1,177</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$177</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18%</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$0</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$1,177</a:t>
                      </a:r>
                      <a:endParaRPr lang="en-US" sz="1400" b="0" i="0" u="none" strike="noStrike">
                        <a:solidFill>
                          <a:srgbClr val="000000"/>
                        </a:solidFill>
                        <a:effectLst/>
                        <a:latin typeface="Calibri" panose="020F0502020204030204" pitchFamily="34" charset="0"/>
                      </a:endParaRPr>
                    </a:p>
                  </a:txBody>
                  <a:tcPr marL="3395" marR="3395" marT="3395" marB="0" anchor="b"/>
                </a:tc>
                <a:extLst>
                  <a:ext uri="{0D108BD9-81ED-4DB2-BD59-A6C34878D82A}">
                    <a16:rowId xmlns:a16="http://schemas.microsoft.com/office/drawing/2014/main" val="2087358099"/>
                  </a:ext>
                </a:extLst>
              </a:tr>
              <a:tr h="208772">
                <a:tc>
                  <a:txBody>
                    <a:bodyPr/>
                    <a:lstStyle/>
                    <a:p>
                      <a:pPr algn="l" fontAlgn="b"/>
                      <a:r>
                        <a:rPr lang="en-US" sz="1400" u="none" strike="noStrike">
                          <a:effectLst/>
                        </a:rPr>
                        <a:t>MOO</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$1,000</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$1,224</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$224</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22%</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$0</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$1,224</a:t>
                      </a:r>
                      <a:endParaRPr lang="en-US" sz="1400" b="0" i="0" u="none" strike="noStrike">
                        <a:solidFill>
                          <a:srgbClr val="000000"/>
                        </a:solidFill>
                        <a:effectLst/>
                        <a:latin typeface="Calibri" panose="020F0502020204030204" pitchFamily="34" charset="0"/>
                      </a:endParaRPr>
                    </a:p>
                  </a:txBody>
                  <a:tcPr marL="3395" marR="3395" marT="3395" marB="0" anchor="b"/>
                </a:tc>
                <a:extLst>
                  <a:ext uri="{0D108BD9-81ED-4DB2-BD59-A6C34878D82A}">
                    <a16:rowId xmlns:a16="http://schemas.microsoft.com/office/drawing/2014/main" val="1062712315"/>
                  </a:ext>
                </a:extLst>
              </a:tr>
              <a:tr h="208772">
                <a:tc>
                  <a:txBody>
                    <a:bodyPr/>
                    <a:lstStyle/>
                    <a:p>
                      <a:pPr algn="l" fontAlgn="b"/>
                      <a:r>
                        <a:rPr lang="en-US" sz="1400" u="none" strike="noStrike">
                          <a:effectLst/>
                        </a:rPr>
                        <a:t>PETS</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$1,000</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$1,065</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$65</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7%</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$0</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$1,065</a:t>
                      </a:r>
                      <a:endParaRPr lang="en-US" sz="1400" b="0" i="0" u="none" strike="noStrike">
                        <a:solidFill>
                          <a:srgbClr val="000000"/>
                        </a:solidFill>
                        <a:effectLst/>
                        <a:latin typeface="Calibri" panose="020F0502020204030204" pitchFamily="34" charset="0"/>
                      </a:endParaRPr>
                    </a:p>
                  </a:txBody>
                  <a:tcPr marL="3395" marR="3395" marT="3395" marB="0" anchor="b"/>
                </a:tc>
                <a:extLst>
                  <a:ext uri="{0D108BD9-81ED-4DB2-BD59-A6C34878D82A}">
                    <a16:rowId xmlns:a16="http://schemas.microsoft.com/office/drawing/2014/main" val="1473474044"/>
                  </a:ext>
                </a:extLst>
              </a:tr>
              <a:tr h="208772">
                <a:tc>
                  <a:txBody>
                    <a:bodyPr/>
                    <a:lstStyle/>
                    <a:p>
                      <a:pPr algn="l" fontAlgn="b"/>
                      <a:r>
                        <a:rPr lang="en-US" sz="1400" u="none" strike="noStrike">
                          <a:effectLst/>
                        </a:rPr>
                        <a:t>PLOW</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$1,000</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$1,572</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$572</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57%</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$0</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$1,572</a:t>
                      </a:r>
                      <a:endParaRPr lang="en-US" sz="1400" b="0" i="0" u="none" strike="noStrike">
                        <a:solidFill>
                          <a:srgbClr val="000000"/>
                        </a:solidFill>
                        <a:effectLst/>
                        <a:latin typeface="Calibri" panose="020F0502020204030204" pitchFamily="34" charset="0"/>
                      </a:endParaRPr>
                    </a:p>
                  </a:txBody>
                  <a:tcPr marL="3395" marR="3395" marT="3395" marB="0" anchor="b"/>
                </a:tc>
                <a:extLst>
                  <a:ext uri="{0D108BD9-81ED-4DB2-BD59-A6C34878D82A}">
                    <a16:rowId xmlns:a16="http://schemas.microsoft.com/office/drawing/2014/main" val="2660328727"/>
                  </a:ext>
                </a:extLst>
              </a:tr>
              <a:tr h="208772">
                <a:tc>
                  <a:txBody>
                    <a:bodyPr/>
                    <a:lstStyle/>
                    <a:p>
                      <a:pPr algn="l" fontAlgn="b"/>
                      <a:r>
                        <a:rPr lang="en-US" sz="1400" u="none" strike="noStrike">
                          <a:effectLst/>
                        </a:rPr>
                        <a:t>PZZA</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$1,000</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$1,615</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$615</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62%</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$0</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$1,615</a:t>
                      </a:r>
                      <a:endParaRPr lang="en-US" sz="1400" b="0" i="0" u="none" strike="noStrike">
                        <a:solidFill>
                          <a:srgbClr val="000000"/>
                        </a:solidFill>
                        <a:effectLst/>
                        <a:latin typeface="Calibri" panose="020F0502020204030204" pitchFamily="34" charset="0"/>
                      </a:endParaRPr>
                    </a:p>
                  </a:txBody>
                  <a:tcPr marL="3395" marR="3395" marT="3395" marB="0" anchor="b"/>
                </a:tc>
                <a:extLst>
                  <a:ext uri="{0D108BD9-81ED-4DB2-BD59-A6C34878D82A}">
                    <a16:rowId xmlns:a16="http://schemas.microsoft.com/office/drawing/2014/main" val="1985717519"/>
                  </a:ext>
                </a:extLst>
              </a:tr>
              <a:tr h="208772">
                <a:tc>
                  <a:txBody>
                    <a:bodyPr/>
                    <a:lstStyle/>
                    <a:p>
                      <a:pPr algn="l" fontAlgn="b"/>
                      <a:r>
                        <a:rPr lang="en-US" sz="1400" u="none" strike="noStrike">
                          <a:effectLst/>
                        </a:rPr>
                        <a:t>ROCK</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$1,000</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$1,417</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$417</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42%</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$0</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$1,417</a:t>
                      </a:r>
                      <a:endParaRPr lang="en-US" sz="1400" b="0" i="0" u="none" strike="noStrike">
                        <a:solidFill>
                          <a:srgbClr val="000000"/>
                        </a:solidFill>
                        <a:effectLst/>
                        <a:latin typeface="Calibri" panose="020F0502020204030204" pitchFamily="34" charset="0"/>
                      </a:endParaRPr>
                    </a:p>
                  </a:txBody>
                  <a:tcPr marL="3395" marR="3395" marT="3395" marB="0" anchor="b"/>
                </a:tc>
                <a:extLst>
                  <a:ext uri="{0D108BD9-81ED-4DB2-BD59-A6C34878D82A}">
                    <a16:rowId xmlns:a16="http://schemas.microsoft.com/office/drawing/2014/main" val="4210588891"/>
                  </a:ext>
                </a:extLst>
              </a:tr>
              <a:tr h="208772">
                <a:tc>
                  <a:txBody>
                    <a:bodyPr/>
                    <a:lstStyle/>
                    <a:p>
                      <a:pPr algn="l" fontAlgn="b"/>
                      <a:r>
                        <a:rPr lang="en-US" sz="1400" u="none" strike="noStrike">
                          <a:effectLst/>
                        </a:rPr>
                        <a:t>SAVE</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$1,000</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$696</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-$304</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-30%</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$696</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-$304</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extLst>
                  <a:ext uri="{0D108BD9-81ED-4DB2-BD59-A6C34878D82A}">
                    <a16:rowId xmlns:a16="http://schemas.microsoft.com/office/drawing/2014/main" val="1991364994"/>
                  </a:ext>
                </a:extLst>
              </a:tr>
              <a:tr h="208772">
                <a:tc>
                  <a:txBody>
                    <a:bodyPr/>
                    <a:lstStyle/>
                    <a:p>
                      <a:pPr algn="l" fontAlgn="b"/>
                      <a:r>
                        <a:rPr lang="en-US" sz="1400" u="none" strike="noStrike">
                          <a:effectLst/>
                        </a:rPr>
                        <a:t>SEED</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$1,000</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$1,037</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$37</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4%</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$0</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$1,037</a:t>
                      </a:r>
                      <a:endParaRPr lang="en-US" sz="1400" b="0" i="0" u="none" strike="noStrike">
                        <a:solidFill>
                          <a:srgbClr val="000000"/>
                        </a:solidFill>
                        <a:effectLst/>
                        <a:latin typeface="Calibri" panose="020F0502020204030204" pitchFamily="34" charset="0"/>
                      </a:endParaRPr>
                    </a:p>
                  </a:txBody>
                  <a:tcPr marL="3395" marR="3395" marT="3395" marB="0" anchor="b"/>
                </a:tc>
                <a:extLst>
                  <a:ext uri="{0D108BD9-81ED-4DB2-BD59-A6C34878D82A}">
                    <a16:rowId xmlns:a16="http://schemas.microsoft.com/office/drawing/2014/main" val="3345016193"/>
                  </a:ext>
                </a:extLst>
              </a:tr>
              <a:tr h="208772">
                <a:tc>
                  <a:txBody>
                    <a:bodyPr/>
                    <a:lstStyle/>
                    <a:p>
                      <a:pPr algn="l" fontAlgn="b"/>
                      <a:r>
                        <a:rPr lang="en-US" sz="1400" u="none" strike="noStrike">
                          <a:effectLst/>
                        </a:rPr>
                        <a:t>SHOO</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$1,411</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$1,411</a:t>
                      </a:r>
                      <a:endParaRPr lang="en-US" sz="1400" b="0" i="0" u="none" strike="noStrike">
                        <a:solidFill>
                          <a:srgbClr val="000000"/>
                        </a:solidFill>
                        <a:effectLst/>
                        <a:latin typeface="Calibri" panose="020F0502020204030204" pitchFamily="34" charset="0"/>
                      </a:endParaRPr>
                    </a:p>
                  </a:txBody>
                  <a:tcPr marL="3395" marR="3395" marT="3395" marB="0" anchor="b"/>
                </a:tc>
                <a:extLst>
                  <a:ext uri="{0D108BD9-81ED-4DB2-BD59-A6C34878D82A}">
                    <a16:rowId xmlns:a16="http://schemas.microsoft.com/office/drawing/2014/main" val="2259025969"/>
                  </a:ext>
                </a:extLst>
              </a:tr>
              <a:tr h="208772">
                <a:tc>
                  <a:txBody>
                    <a:bodyPr/>
                    <a:lstStyle/>
                    <a:p>
                      <a:pPr algn="l" fontAlgn="b"/>
                      <a:r>
                        <a:rPr lang="en-US" sz="1400" u="none" strike="noStrike">
                          <a:effectLst/>
                        </a:rPr>
                        <a:t>TAP</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$1,411</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$1,411</a:t>
                      </a:r>
                      <a:endParaRPr lang="en-US" sz="1400" b="0" i="0" u="none" strike="noStrike">
                        <a:solidFill>
                          <a:srgbClr val="000000"/>
                        </a:solidFill>
                        <a:effectLst/>
                        <a:latin typeface="Calibri" panose="020F0502020204030204" pitchFamily="34" charset="0"/>
                      </a:endParaRPr>
                    </a:p>
                  </a:txBody>
                  <a:tcPr marL="3395" marR="3395" marT="3395" marB="0" anchor="b"/>
                </a:tc>
                <a:extLst>
                  <a:ext uri="{0D108BD9-81ED-4DB2-BD59-A6C34878D82A}">
                    <a16:rowId xmlns:a16="http://schemas.microsoft.com/office/drawing/2014/main" val="4243288451"/>
                  </a:ext>
                </a:extLst>
              </a:tr>
              <a:tr h="208772">
                <a:tc>
                  <a:txBody>
                    <a:bodyPr/>
                    <a:lstStyle/>
                    <a:p>
                      <a:pPr algn="l" fontAlgn="b"/>
                      <a:r>
                        <a:rPr lang="en-US" sz="1400" u="none" strike="noStrike">
                          <a:effectLst/>
                        </a:rPr>
                        <a:t>WATT</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$1,411</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$1,411</a:t>
                      </a:r>
                      <a:endParaRPr lang="en-US" sz="1400" b="0" i="0" u="none" strike="noStrike">
                        <a:solidFill>
                          <a:srgbClr val="000000"/>
                        </a:solidFill>
                        <a:effectLst/>
                        <a:latin typeface="Calibri" panose="020F0502020204030204" pitchFamily="34" charset="0"/>
                      </a:endParaRPr>
                    </a:p>
                  </a:txBody>
                  <a:tcPr marL="3395" marR="3395" marT="3395" marB="0" anchor="b"/>
                </a:tc>
                <a:extLst>
                  <a:ext uri="{0D108BD9-81ED-4DB2-BD59-A6C34878D82A}">
                    <a16:rowId xmlns:a16="http://schemas.microsoft.com/office/drawing/2014/main" val="3102615590"/>
                  </a:ext>
                </a:extLst>
              </a:tr>
              <a:tr h="208772">
                <a:tc>
                  <a:txBody>
                    <a:bodyPr/>
                    <a:lstStyle/>
                    <a:p>
                      <a:pPr algn="l" fontAlgn="b"/>
                      <a:r>
                        <a:rPr lang="en-US" sz="1400" u="none" strike="noStrike">
                          <a:effectLst/>
                        </a:rPr>
                        <a:t>WIFI</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$1,411</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$1,411</a:t>
                      </a:r>
                      <a:endParaRPr lang="en-US" sz="1400" b="0" i="0" u="none" strike="noStrike">
                        <a:solidFill>
                          <a:srgbClr val="000000"/>
                        </a:solidFill>
                        <a:effectLst/>
                        <a:latin typeface="Calibri" panose="020F0502020204030204" pitchFamily="34" charset="0"/>
                      </a:endParaRPr>
                    </a:p>
                  </a:txBody>
                  <a:tcPr marL="3395" marR="3395" marT="3395" marB="0" anchor="b"/>
                </a:tc>
                <a:extLst>
                  <a:ext uri="{0D108BD9-81ED-4DB2-BD59-A6C34878D82A}">
                    <a16:rowId xmlns:a16="http://schemas.microsoft.com/office/drawing/2014/main" val="13268282"/>
                  </a:ext>
                </a:extLst>
              </a:tr>
              <a:tr h="208772">
                <a:tc>
                  <a:txBody>
                    <a:bodyPr/>
                    <a:lstStyle/>
                    <a:p>
                      <a:pPr algn="l" fontAlgn="b"/>
                      <a:r>
                        <a:rPr lang="en-US" sz="1400" u="none" strike="noStrike">
                          <a:effectLst/>
                        </a:rPr>
                        <a:t>XRAY</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$1,411</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$1,411</a:t>
                      </a:r>
                      <a:endParaRPr lang="en-US" sz="1400" b="0" i="0" u="none" strike="noStrike">
                        <a:solidFill>
                          <a:srgbClr val="000000"/>
                        </a:solidFill>
                        <a:effectLst/>
                        <a:latin typeface="Calibri" panose="020F0502020204030204" pitchFamily="34" charset="0"/>
                      </a:endParaRPr>
                    </a:p>
                  </a:txBody>
                  <a:tcPr marL="3395" marR="3395" marT="3395" marB="0" anchor="b"/>
                </a:tc>
                <a:extLst>
                  <a:ext uri="{0D108BD9-81ED-4DB2-BD59-A6C34878D82A}">
                    <a16:rowId xmlns:a16="http://schemas.microsoft.com/office/drawing/2014/main" val="4158424309"/>
                  </a:ext>
                </a:extLst>
              </a:tr>
              <a:tr h="208772">
                <a:tc>
                  <a:txBody>
                    <a:bodyPr/>
                    <a:lstStyle/>
                    <a:p>
                      <a:pPr algn="l" fontAlgn="b"/>
                      <a:r>
                        <a:rPr lang="en-US" sz="1400" u="none" strike="noStrike">
                          <a:effectLst/>
                        </a:rPr>
                        <a:t>ZEUS</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$1,411</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$1,411</a:t>
                      </a:r>
                      <a:endParaRPr lang="en-US" sz="1400" b="0" i="0" u="none" strike="noStrike">
                        <a:solidFill>
                          <a:srgbClr val="000000"/>
                        </a:solidFill>
                        <a:effectLst/>
                        <a:latin typeface="Calibri" panose="020F0502020204030204" pitchFamily="34" charset="0"/>
                      </a:endParaRPr>
                    </a:p>
                  </a:txBody>
                  <a:tcPr marL="3395" marR="3395" marT="3395" marB="0" anchor="b"/>
                </a:tc>
                <a:extLst>
                  <a:ext uri="{0D108BD9-81ED-4DB2-BD59-A6C34878D82A}">
                    <a16:rowId xmlns:a16="http://schemas.microsoft.com/office/drawing/2014/main" val="37713692"/>
                  </a:ext>
                </a:extLst>
              </a:tr>
              <a:tr h="208772">
                <a:tc>
                  <a:txBody>
                    <a:bodyPr/>
                    <a:lstStyle/>
                    <a:p>
                      <a:pPr algn="l" fontAlgn="b"/>
                      <a:endParaRPr lang="en-US" sz="1400" b="0" i="1"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b="1" u="none" strike="noStrike" dirty="0">
                          <a:effectLst/>
                        </a:rPr>
                        <a:t>$20,000</a:t>
                      </a:r>
                      <a:endParaRPr lang="en-US" sz="1400" b="1" i="1" u="none" strike="noStrike" dirty="0">
                        <a:solidFill>
                          <a:srgbClr val="000000"/>
                        </a:solidFill>
                        <a:effectLst/>
                        <a:latin typeface="Calibri" panose="020F0502020204030204" pitchFamily="34" charset="0"/>
                      </a:endParaRPr>
                    </a:p>
                  </a:txBody>
                  <a:tcPr marL="3395" marR="3395" marT="3395" marB="0" anchor="b"/>
                </a:tc>
                <a:tc>
                  <a:txBody>
                    <a:bodyPr/>
                    <a:lstStyle/>
                    <a:p>
                      <a:pPr algn="r" fontAlgn="b"/>
                      <a:r>
                        <a:rPr lang="en-US" sz="1400" b="1" u="none" strike="noStrike" dirty="0">
                          <a:effectLst/>
                        </a:rPr>
                        <a:t>$22,772</a:t>
                      </a:r>
                      <a:endParaRPr lang="en-US" sz="1400" b="1" i="1" u="none" strike="noStrike" dirty="0">
                        <a:solidFill>
                          <a:srgbClr val="000000"/>
                        </a:solidFill>
                        <a:effectLst/>
                        <a:latin typeface="Calibri" panose="020F0502020204030204" pitchFamily="34" charset="0"/>
                      </a:endParaRPr>
                    </a:p>
                  </a:txBody>
                  <a:tcPr marL="3395" marR="3395" marT="3395" marB="0" anchor="b"/>
                </a:tc>
                <a:tc>
                  <a:txBody>
                    <a:bodyPr/>
                    <a:lstStyle/>
                    <a:p>
                      <a:pPr algn="r" fontAlgn="b"/>
                      <a:r>
                        <a:rPr lang="en-US" sz="1400" b="1" u="none" strike="noStrike" dirty="0">
                          <a:effectLst/>
                        </a:rPr>
                        <a:t>$2,772</a:t>
                      </a:r>
                      <a:endParaRPr lang="en-US" sz="1400" b="1" i="1" u="none" strike="noStrike" dirty="0">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1" i="1" u="none" strike="noStrike" dirty="0">
                        <a:solidFill>
                          <a:srgbClr val="000000"/>
                        </a:solidFill>
                        <a:effectLst/>
                        <a:latin typeface="Calibri" panose="020F0502020204030204" pitchFamily="34" charset="0"/>
                      </a:endParaRPr>
                    </a:p>
                  </a:txBody>
                  <a:tcPr marL="3395" marR="3395" marT="3395" marB="0" anchor="b"/>
                </a:tc>
                <a:tc>
                  <a:txBody>
                    <a:bodyPr/>
                    <a:lstStyle/>
                    <a:p>
                      <a:pPr algn="r" fontAlgn="b"/>
                      <a:r>
                        <a:rPr lang="en-US" sz="1400" b="1" u="none" strike="noStrike" dirty="0">
                          <a:effectLst/>
                        </a:rPr>
                        <a:t>$3,464</a:t>
                      </a:r>
                      <a:endParaRPr lang="en-US" sz="1400" b="1" i="1" u="none" strike="noStrike" dirty="0">
                        <a:solidFill>
                          <a:srgbClr val="000000"/>
                        </a:solidFill>
                        <a:effectLst/>
                        <a:latin typeface="Calibri" panose="020F0502020204030204" pitchFamily="34" charset="0"/>
                      </a:endParaRPr>
                    </a:p>
                  </a:txBody>
                  <a:tcPr marL="3395" marR="3395" marT="3395" marB="0" anchor="b"/>
                </a:tc>
                <a:tc>
                  <a:txBody>
                    <a:bodyPr/>
                    <a:lstStyle/>
                    <a:p>
                      <a:pPr algn="r" fontAlgn="b"/>
                      <a:r>
                        <a:rPr lang="en-US" sz="1400" b="1" u="none" strike="noStrike" dirty="0">
                          <a:effectLst/>
                        </a:rPr>
                        <a:t>-$1,536</a:t>
                      </a:r>
                      <a:endParaRPr lang="en-US" sz="1400" b="1" i="1" u="none" strike="noStrike" dirty="0">
                        <a:solidFill>
                          <a:srgbClr val="000000"/>
                        </a:solidFill>
                        <a:effectLst/>
                        <a:latin typeface="Calibri" panose="020F0502020204030204" pitchFamily="34" charset="0"/>
                      </a:endParaRPr>
                    </a:p>
                  </a:txBody>
                  <a:tcPr marL="3395" marR="3395" marT="3395" marB="0" anchor="b"/>
                </a:tc>
                <a:tc>
                  <a:txBody>
                    <a:bodyPr/>
                    <a:lstStyle/>
                    <a:p>
                      <a:pPr algn="r" fontAlgn="b"/>
                      <a:r>
                        <a:rPr lang="en-US" sz="1400" b="1" u="none" strike="noStrike" dirty="0">
                          <a:effectLst/>
                        </a:rPr>
                        <a:t>$8,464</a:t>
                      </a:r>
                      <a:endParaRPr lang="en-US" sz="1400" b="1" i="1" u="none" strike="noStrike" dirty="0">
                        <a:solidFill>
                          <a:srgbClr val="000000"/>
                        </a:solidFill>
                        <a:effectLst/>
                        <a:latin typeface="Calibri" panose="020F0502020204030204" pitchFamily="34" charset="0"/>
                      </a:endParaRPr>
                    </a:p>
                  </a:txBody>
                  <a:tcPr marL="3395" marR="3395" marT="3395" marB="0" anchor="b"/>
                </a:tc>
                <a:tc>
                  <a:txBody>
                    <a:bodyPr/>
                    <a:lstStyle/>
                    <a:p>
                      <a:pPr algn="r" fontAlgn="b"/>
                      <a:r>
                        <a:rPr lang="en-US" sz="1400" b="1" u="none" strike="noStrike" dirty="0">
                          <a:effectLst/>
                        </a:rPr>
                        <a:t>$1,000</a:t>
                      </a:r>
                      <a:endParaRPr lang="en-US" sz="1400" b="1" i="1" u="none" strike="noStrike" dirty="0">
                        <a:solidFill>
                          <a:srgbClr val="000000"/>
                        </a:solidFill>
                        <a:effectLst/>
                        <a:latin typeface="Calibri" panose="020F0502020204030204" pitchFamily="34" charset="0"/>
                      </a:endParaRPr>
                    </a:p>
                  </a:txBody>
                  <a:tcPr marL="3395" marR="3395" marT="3395" marB="0" anchor="b"/>
                </a:tc>
                <a:tc>
                  <a:txBody>
                    <a:bodyPr/>
                    <a:lstStyle/>
                    <a:p>
                      <a:pPr algn="r" fontAlgn="b"/>
                      <a:r>
                        <a:rPr lang="en-US" sz="1400" b="1" u="none" strike="noStrike" dirty="0">
                          <a:effectLst/>
                        </a:rPr>
                        <a:t>$26,772</a:t>
                      </a:r>
                      <a:endParaRPr lang="en-US" sz="1400" b="1" i="1" u="none" strike="noStrike" dirty="0">
                        <a:solidFill>
                          <a:srgbClr val="000000"/>
                        </a:solidFill>
                        <a:effectLst/>
                        <a:latin typeface="Calibri" panose="020F0502020204030204" pitchFamily="34" charset="0"/>
                      </a:endParaRPr>
                    </a:p>
                  </a:txBody>
                  <a:tcPr marL="3395" marR="3395" marT="3395" marB="0" anchor="b"/>
                </a:tc>
                <a:extLst>
                  <a:ext uri="{0D108BD9-81ED-4DB2-BD59-A6C34878D82A}">
                    <a16:rowId xmlns:a16="http://schemas.microsoft.com/office/drawing/2014/main" val="2312578605"/>
                  </a:ext>
                </a:extLst>
              </a:tr>
            </a:tbl>
          </a:graphicData>
        </a:graphic>
      </p:graphicFrame>
      <p:sp>
        <p:nvSpPr>
          <p:cNvPr id="2" name="Rectangle 1">
            <a:extLst>
              <a:ext uri="{FF2B5EF4-FFF2-40B4-BE49-F238E27FC236}">
                <a16:creationId xmlns:a16="http://schemas.microsoft.com/office/drawing/2014/main" id="{AB5411C4-0EF3-4772-B9F3-E6920837A61B}"/>
              </a:ext>
            </a:extLst>
          </p:cNvPr>
          <p:cNvSpPr/>
          <p:nvPr/>
        </p:nvSpPr>
        <p:spPr>
          <a:xfrm>
            <a:off x="4691257" y="320512"/>
            <a:ext cx="1753664" cy="4892512"/>
          </a:xfrm>
          <a:prstGeom prst="rect">
            <a:avLst/>
          </a:prstGeom>
          <a:noFill/>
          <a:ln w="254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6563D88F-8EEE-4733-AB0A-162935D485C2}"/>
              </a:ext>
            </a:extLst>
          </p:cNvPr>
          <p:cNvSpPr/>
          <p:nvPr/>
        </p:nvSpPr>
        <p:spPr>
          <a:xfrm>
            <a:off x="6993107" y="320511"/>
            <a:ext cx="859422" cy="1659118"/>
          </a:xfrm>
          <a:prstGeom prst="rect">
            <a:avLst/>
          </a:prstGeom>
          <a:noFill/>
          <a:ln w="254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DC700165-2DDC-4A28-858F-2E88FA4C3A89}"/>
              </a:ext>
            </a:extLst>
          </p:cNvPr>
          <p:cNvSpPr txBox="1"/>
          <p:nvPr/>
        </p:nvSpPr>
        <p:spPr>
          <a:xfrm>
            <a:off x="9629468" y="565608"/>
            <a:ext cx="2097475" cy="2431435"/>
          </a:xfrm>
          <a:prstGeom prst="rect">
            <a:avLst/>
          </a:prstGeom>
          <a:noFill/>
          <a:ln w="25400">
            <a:solidFill>
              <a:schemeClr val="accent2"/>
            </a:solidFill>
          </a:ln>
        </p:spPr>
        <p:txBody>
          <a:bodyPr wrap="square" rtlCol="0">
            <a:spAutoFit/>
          </a:bodyPr>
          <a:lstStyle/>
          <a:p>
            <a:r>
              <a:rPr lang="en-US" dirty="0"/>
              <a:t>We sell shares with losses of at least $100 to realize total losses of $1,536.  </a:t>
            </a:r>
            <a:r>
              <a:rPr lang="en-US" sz="1600" dirty="0"/>
              <a:t>(We could have sold shares with losses below $100 also, but the additional benefit is small.)</a:t>
            </a:r>
          </a:p>
        </p:txBody>
      </p:sp>
      <p:sp>
        <p:nvSpPr>
          <p:cNvPr id="8" name="TextBox 7">
            <a:extLst>
              <a:ext uri="{FF2B5EF4-FFF2-40B4-BE49-F238E27FC236}">
                <a16:creationId xmlns:a16="http://schemas.microsoft.com/office/drawing/2014/main" id="{2317A9B9-227D-4169-9A01-67EE1CF50653}"/>
              </a:ext>
            </a:extLst>
          </p:cNvPr>
          <p:cNvSpPr txBox="1"/>
          <p:nvPr/>
        </p:nvSpPr>
        <p:spPr>
          <a:xfrm>
            <a:off x="9629468" y="3240918"/>
            <a:ext cx="2097474" cy="1200329"/>
          </a:xfrm>
          <a:prstGeom prst="rect">
            <a:avLst/>
          </a:prstGeom>
          <a:noFill/>
          <a:ln w="25400">
            <a:solidFill>
              <a:srgbClr val="00B0F0"/>
            </a:solidFill>
          </a:ln>
        </p:spPr>
        <p:txBody>
          <a:bodyPr wrap="square" rtlCol="0">
            <a:spAutoFit/>
          </a:bodyPr>
          <a:lstStyle/>
          <a:p>
            <a:r>
              <a:rPr lang="en-US" dirty="0"/>
              <a:t>We buy six shares using the sales proceeds of $3,464 + another $5,000.</a:t>
            </a:r>
          </a:p>
        </p:txBody>
      </p:sp>
      <p:sp>
        <p:nvSpPr>
          <p:cNvPr id="9" name="Rectangle 8">
            <a:extLst>
              <a:ext uri="{FF2B5EF4-FFF2-40B4-BE49-F238E27FC236}">
                <a16:creationId xmlns:a16="http://schemas.microsoft.com/office/drawing/2014/main" id="{5E63FAAC-19CA-45A2-AC3A-588E3E8D4DB6}"/>
              </a:ext>
            </a:extLst>
          </p:cNvPr>
          <p:cNvSpPr/>
          <p:nvPr/>
        </p:nvSpPr>
        <p:spPr>
          <a:xfrm>
            <a:off x="6389821" y="5156825"/>
            <a:ext cx="678297" cy="1310325"/>
          </a:xfrm>
          <a:prstGeom prst="rect">
            <a:avLst/>
          </a:prstGeom>
          <a:noFill/>
          <a:ln w="254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8ABB7F44-2086-431F-A6D9-45080A989098}"/>
              </a:ext>
            </a:extLst>
          </p:cNvPr>
          <p:cNvSpPr txBox="1"/>
          <p:nvPr/>
        </p:nvSpPr>
        <p:spPr>
          <a:xfrm>
            <a:off x="9629468" y="4685122"/>
            <a:ext cx="2097474" cy="1477328"/>
          </a:xfrm>
          <a:prstGeom prst="rect">
            <a:avLst/>
          </a:prstGeom>
          <a:noFill/>
          <a:ln w="25400">
            <a:solidFill>
              <a:srgbClr val="00B050"/>
            </a:solidFill>
          </a:ln>
        </p:spPr>
        <p:txBody>
          <a:bodyPr wrap="square" rtlCol="0">
            <a:spAutoFit/>
          </a:bodyPr>
          <a:lstStyle/>
          <a:p>
            <a:r>
              <a:rPr lang="en-US" dirty="0"/>
              <a:t>We donate $1,000 in shares of the stock that has the greatest percentage gain since purchase.</a:t>
            </a:r>
          </a:p>
        </p:txBody>
      </p:sp>
    </p:spTree>
    <p:extLst>
      <p:ext uri="{BB962C8B-B14F-4D97-AF65-F5344CB8AC3E}">
        <p14:creationId xmlns:p14="http://schemas.microsoft.com/office/powerpoint/2010/main" val="170559762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diagram&#10;&#10;Description automatically generated">
            <a:extLst>
              <a:ext uri="{FF2B5EF4-FFF2-40B4-BE49-F238E27FC236}">
                <a16:creationId xmlns:a16="http://schemas.microsoft.com/office/drawing/2014/main" id="{124F1D19-507D-4790-B340-391201FDC02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77961" y="0"/>
            <a:ext cx="3262129" cy="2278743"/>
          </a:xfrm>
          <a:prstGeom prst="rect">
            <a:avLst/>
          </a:prstGeom>
        </p:spPr>
      </p:pic>
      <p:sp>
        <p:nvSpPr>
          <p:cNvPr id="2" name="Title 1">
            <a:extLst>
              <a:ext uri="{FF2B5EF4-FFF2-40B4-BE49-F238E27FC236}">
                <a16:creationId xmlns:a16="http://schemas.microsoft.com/office/drawing/2014/main" id="{7F586B76-69D7-4EFB-BC5B-C15EB448CEEA}"/>
              </a:ext>
            </a:extLst>
          </p:cNvPr>
          <p:cNvSpPr>
            <a:spLocks noGrp="1"/>
          </p:cNvSpPr>
          <p:nvPr>
            <p:ph type="title"/>
          </p:nvPr>
        </p:nvSpPr>
        <p:spPr>
          <a:xfrm>
            <a:off x="838200" y="228601"/>
            <a:ext cx="10515600" cy="1155700"/>
          </a:xfrm>
        </p:spPr>
        <p:txBody>
          <a:bodyPr/>
          <a:lstStyle/>
          <a:p>
            <a:r>
              <a:rPr lang="en-US"/>
              <a:t>Benefits of Strategic Trades</a:t>
            </a:r>
            <a:endParaRPr lang="en-US" dirty="0"/>
          </a:p>
        </p:txBody>
      </p:sp>
      <p:sp>
        <p:nvSpPr>
          <p:cNvPr id="4" name="Content Placeholder 2">
            <a:extLst>
              <a:ext uri="{FF2B5EF4-FFF2-40B4-BE49-F238E27FC236}">
                <a16:creationId xmlns:a16="http://schemas.microsoft.com/office/drawing/2014/main" id="{2A801009-B2C3-471B-9954-07BAE0F6A2C7}"/>
              </a:ext>
            </a:extLst>
          </p:cNvPr>
          <p:cNvSpPr>
            <a:spLocks noGrp="1"/>
          </p:cNvSpPr>
          <p:nvPr>
            <p:ph idx="1"/>
          </p:nvPr>
        </p:nvSpPr>
        <p:spPr>
          <a:xfrm>
            <a:off x="838200" y="1587500"/>
            <a:ext cx="10515600" cy="5270500"/>
          </a:xfrm>
        </p:spPr>
        <p:txBody>
          <a:bodyPr>
            <a:normAutofit fontScale="92500" lnSpcReduction="10000"/>
          </a:bodyPr>
          <a:lstStyle/>
          <a:p>
            <a:r>
              <a:rPr lang="en-US" sz="2600" dirty="0"/>
              <a:t>Tax-loss harvesting: You may use capital losses in excess of capital </a:t>
            </a:r>
            <a:br>
              <a:rPr lang="en-US" sz="2600" dirty="0"/>
            </a:br>
            <a:r>
              <a:rPr lang="en-US" sz="2600" dirty="0"/>
              <a:t>gains to offset ordinary taxable income up to $3,000 in any one tax year.</a:t>
            </a:r>
          </a:p>
          <a:p>
            <a:pPr lvl="1"/>
            <a:r>
              <a:rPr lang="en-US" dirty="0"/>
              <a:t>In our case, we were only able to harvest $1,536 in losses.</a:t>
            </a:r>
          </a:p>
          <a:p>
            <a:pPr lvl="1"/>
            <a:r>
              <a:rPr lang="en-US" dirty="0"/>
              <a:t>It would be advantageous to harvest $3,000 if possible (or even more, because net capital losses in excess of $3,000 can be carried forward indefinitely until it is exhausted).  With a larger portfolio or a worse portfolio performance, we would have been able to do that.</a:t>
            </a:r>
          </a:p>
          <a:p>
            <a:pPr lvl="1"/>
            <a:r>
              <a:rPr lang="en-US" dirty="0"/>
              <a:t>Assuming we have an income of $100,000 and a tax rate of 30%, we should ordinarily pay $30,000 in taxes.  </a:t>
            </a:r>
          </a:p>
          <a:p>
            <a:pPr lvl="2"/>
            <a:r>
              <a:rPr lang="en-US" dirty="0"/>
              <a:t>Harvesting capital gains losses of $1,536 reduces our taxable income to $98,464 and our taxes to $29,539.</a:t>
            </a:r>
          </a:p>
          <a:p>
            <a:pPr lvl="2"/>
            <a:r>
              <a:rPr lang="en-US" dirty="0"/>
              <a:t>Thus, we were able to save $460 in taxes.  (This can also be calculated as 30% × $1,536 = $460, and had we been able to harvest losses of $3,000, the tax savings would have been 30% × $1,536 = $900.)</a:t>
            </a:r>
          </a:p>
          <a:p>
            <a:pPr lvl="1"/>
            <a:r>
              <a:rPr lang="en-US" dirty="0"/>
              <a:t>Note that had we invested all our money in the market index fund SPY instead, we would not have been able to harvest any losses.</a:t>
            </a:r>
          </a:p>
        </p:txBody>
      </p:sp>
    </p:spTree>
    <p:extLst>
      <p:ext uri="{BB962C8B-B14F-4D97-AF65-F5344CB8AC3E}">
        <p14:creationId xmlns:p14="http://schemas.microsoft.com/office/powerpoint/2010/main" val="268235116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text&#10;&#10;Description automatically generated">
            <a:extLst>
              <a:ext uri="{FF2B5EF4-FFF2-40B4-BE49-F238E27FC236}">
                <a16:creationId xmlns:a16="http://schemas.microsoft.com/office/drawing/2014/main" id="{848DB039-4A0B-4FA1-B3FD-23F94A4CDD2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75807" y="0"/>
            <a:ext cx="1809196" cy="2838203"/>
          </a:xfrm>
          <a:prstGeom prst="rect">
            <a:avLst/>
          </a:prstGeom>
        </p:spPr>
      </p:pic>
      <p:sp>
        <p:nvSpPr>
          <p:cNvPr id="2" name="Title 1">
            <a:extLst>
              <a:ext uri="{FF2B5EF4-FFF2-40B4-BE49-F238E27FC236}">
                <a16:creationId xmlns:a16="http://schemas.microsoft.com/office/drawing/2014/main" id="{7F586B76-69D7-4EFB-BC5B-C15EB448CEEA}"/>
              </a:ext>
            </a:extLst>
          </p:cNvPr>
          <p:cNvSpPr>
            <a:spLocks noGrp="1"/>
          </p:cNvSpPr>
          <p:nvPr>
            <p:ph type="title"/>
          </p:nvPr>
        </p:nvSpPr>
        <p:spPr>
          <a:xfrm>
            <a:off x="838200" y="228601"/>
            <a:ext cx="10515600" cy="1155700"/>
          </a:xfrm>
        </p:spPr>
        <p:txBody>
          <a:bodyPr/>
          <a:lstStyle/>
          <a:p>
            <a:r>
              <a:rPr lang="en-US"/>
              <a:t>Benefits of Strategic Trades (cont’d.)</a:t>
            </a:r>
            <a:endParaRPr lang="en-US" dirty="0"/>
          </a:p>
        </p:txBody>
      </p:sp>
      <p:sp>
        <p:nvSpPr>
          <p:cNvPr id="4" name="Content Placeholder 2">
            <a:extLst>
              <a:ext uri="{FF2B5EF4-FFF2-40B4-BE49-F238E27FC236}">
                <a16:creationId xmlns:a16="http://schemas.microsoft.com/office/drawing/2014/main" id="{2A801009-B2C3-471B-9954-07BAE0F6A2C7}"/>
              </a:ext>
            </a:extLst>
          </p:cNvPr>
          <p:cNvSpPr>
            <a:spLocks noGrp="1"/>
          </p:cNvSpPr>
          <p:nvPr>
            <p:ph idx="1"/>
          </p:nvPr>
        </p:nvSpPr>
        <p:spPr>
          <a:xfrm>
            <a:off x="838200" y="1587500"/>
            <a:ext cx="9918700" cy="4589463"/>
          </a:xfrm>
        </p:spPr>
        <p:txBody>
          <a:bodyPr>
            <a:normAutofit lnSpcReduction="10000"/>
          </a:bodyPr>
          <a:lstStyle/>
          <a:p>
            <a:pPr marL="0" indent="0">
              <a:buNone/>
            </a:pPr>
            <a:r>
              <a:rPr lang="en-US" dirty="0"/>
              <a:t>Stock donations: When donating stock, you can bypass capital </a:t>
            </a:r>
            <a:br>
              <a:rPr lang="en-US" dirty="0"/>
            </a:br>
            <a:r>
              <a:rPr lang="en-US" dirty="0"/>
              <a:t>gains taxes.</a:t>
            </a:r>
          </a:p>
          <a:p>
            <a:pPr lvl="1"/>
            <a:r>
              <a:rPr lang="en-US" dirty="0"/>
              <a:t>In our case, we donated $1,000 stock that had increased in value by about 90% since the purchase.</a:t>
            </a:r>
          </a:p>
          <a:p>
            <a:pPr lvl="1"/>
            <a:r>
              <a:rPr lang="en-US" dirty="0"/>
              <a:t>In other words, we had originally paid about $1,000 / 1.9 = $526 for that stock, and the remainder $474 was capital gains.</a:t>
            </a:r>
          </a:p>
          <a:p>
            <a:pPr lvl="1"/>
            <a:r>
              <a:rPr lang="en-US" dirty="0"/>
              <a:t>If we were to sell that stock and then donate the proceeds, we would have had to pay capital gains taxes of about $474 × 15% = $71, and we would only have had $1,000 – $71 = $929 left to donate.</a:t>
            </a:r>
          </a:p>
          <a:p>
            <a:pPr lvl="1"/>
            <a:r>
              <a:rPr lang="en-US" dirty="0"/>
              <a:t>If we alternatively donate $1,000 from our cash balance, we still have the $1,000 of stock that we would have to pay capital gains taxes on in the future. </a:t>
            </a:r>
          </a:p>
        </p:txBody>
      </p:sp>
    </p:spTree>
    <p:extLst>
      <p:ext uri="{BB962C8B-B14F-4D97-AF65-F5344CB8AC3E}">
        <p14:creationId xmlns:p14="http://schemas.microsoft.com/office/powerpoint/2010/main" val="361693415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4246968F-A286-4E48-8ACA-3A3541939B26}"/>
              </a:ext>
            </a:extLst>
          </p:cNvPr>
          <p:cNvGraphicFramePr>
            <a:graphicFrameLocks noGrp="1"/>
          </p:cNvGraphicFramePr>
          <p:nvPr/>
        </p:nvGraphicFramePr>
        <p:xfrm>
          <a:off x="328106" y="158320"/>
          <a:ext cx="8902700" cy="6541360"/>
        </p:xfrm>
        <a:graphic>
          <a:graphicData uri="http://schemas.openxmlformats.org/drawingml/2006/table">
            <a:tbl>
              <a:tblPr>
                <a:tableStyleId>{5C22544A-7EE6-4342-B048-85BDC9FD1C3A}</a:tableStyleId>
              </a:tblPr>
              <a:tblGrid>
                <a:gridCol w="746180">
                  <a:extLst>
                    <a:ext uri="{9D8B030D-6E8A-4147-A177-3AD203B41FA5}">
                      <a16:colId xmlns:a16="http://schemas.microsoft.com/office/drawing/2014/main" val="2168539741"/>
                    </a:ext>
                  </a:extLst>
                </a:gridCol>
                <a:gridCol w="1169588">
                  <a:extLst>
                    <a:ext uri="{9D8B030D-6E8A-4147-A177-3AD203B41FA5}">
                      <a16:colId xmlns:a16="http://schemas.microsoft.com/office/drawing/2014/main" val="2970703796"/>
                    </a:ext>
                  </a:extLst>
                </a:gridCol>
                <a:gridCol w="927435">
                  <a:extLst>
                    <a:ext uri="{9D8B030D-6E8A-4147-A177-3AD203B41FA5}">
                      <a16:colId xmlns:a16="http://schemas.microsoft.com/office/drawing/2014/main" val="4130462253"/>
                    </a:ext>
                  </a:extLst>
                </a:gridCol>
                <a:gridCol w="1233497">
                  <a:extLst>
                    <a:ext uri="{9D8B030D-6E8A-4147-A177-3AD203B41FA5}">
                      <a16:colId xmlns:a16="http://schemas.microsoft.com/office/drawing/2014/main" val="3995481577"/>
                    </a:ext>
                  </a:extLst>
                </a:gridCol>
                <a:gridCol w="584200">
                  <a:extLst>
                    <a:ext uri="{9D8B030D-6E8A-4147-A177-3AD203B41FA5}">
                      <a16:colId xmlns:a16="http://schemas.microsoft.com/office/drawing/2014/main" val="3357658334"/>
                    </a:ext>
                  </a:extLst>
                </a:gridCol>
                <a:gridCol w="952500">
                  <a:extLst>
                    <a:ext uri="{9D8B030D-6E8A-4147-A177-3AD203B41FA5}">
                      <a16:colId xmlns:a16="http://schemas.microsoft.com/office/drawing/2014/main" val="133231941"/>
                    </a:ext>
                  </a:extLst>
                </a:gridCol>
                <a:gridCol w="889000">
                  <a:extLst>
                    <a:ext uri="{9D8B030D-6E8A-4147-A177-3AD203B41FA5}">
                      <a16:colId xmlns:a16="http://schemas.microsoft.com/office/drawing/2014/main" val="2201729663"/>
                    </a:ext>
                  </a:extLst>
                </a:gridCol>
                <a:gridCol w="647700">
                  <a:extLst>
                    <a:ext uri="{9D8B030D-6E8A-4147-A177-3AD203B41FA5}">
                      <a16:colId xmlns:a16="http://schemas.microsoft.com/office/drawing/2014/main" val="3745290424"/>
                    </a:ext>
                  </a:extLst>
                </a:gridCol>
                <a:gridCol w="660400">
                  <a:extLst>
                    <a:ext uri="{9D8B030D-6E8A-4147-A177-3AD203B41FA5}">
                      <a16:colId xmlns:a16="http://schemas.microsoft.com/office/drawing/2014/main" val="702479699"/>
                    </a:ext>
                  </a:extLst>
                </a:gridCol>
                <a:gridCol w="1092200">
                  <a:extLst>
                    <a:ext uri="{9D8B030D-6E8A-4147-A177-3AD203B41FA5}">
                      <a16:colId xmlns:a16="http://schemas.microsoft.com/office/drawing/2014/main" val="1699213643"/>
                    </a:ext>
                  </a:extLst>
                </a:gridCol>
              </a:tblGrid>
              <a:tr h="128979">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r>
                        <a:rPr lang="en-US" sz="1400" b="1" u="none" strike="noStrike" dirty="0">
                          <a:effectLst/>
                        </a:rPr>
                        <a:t>End 2020</a:t>
                      </a:r>
                      <a:endParaRPr lang="en-US" sz="1400" b="1" i="0" u="none" strike="noStrike" dirty="0">
                        <a:solidFill>
                          <a:srgbClr val="000000"/>
                        </a:solidFill>
                        <a:effectLst/>
                        <a:latin typeface="Calibri" panose="020F0502020204030204" pitchFamily="34" charset="0"/>
                      </a:endParaRPr>
                    </a:p>
                  </a:txBody>
                  <a:tcPr marL="3395" marR="3395" marT="3395" marB="0" anchor="b"/>
                </a:tc>
                <a:tc>
                  <a:txBody>
                    <a:bodyPr/>
                    <a:lstStyle/>
                    <a:p>
                      <a:pPr algn="l" fontAlgn="b"/>
                      <a:r>
                        <a:rPr lang="en-US" sz="1400" u="none" strike="noStrike">
                          <a:effectLst/>
                        </a:rPr>
                        <a:t> </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r>
                        <a:rPr lang="en-US" sz="1400" u="none" strike="noStrike">
                          <a:effectLst/>
                        </a:rPr>
                        <a:t> </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r>
                        <a:rPr lang="en-US" sz="1400" u="none" strike="noStrike">
                          <a:effectLst/>
                        </a:rPr>
                        <a:t> </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r>
                        <a:rPr lang="en-US" sz="1400" u="none" strike="noStrike">
                          <a:effectLst/>
                        </a:rPr>
                        <a:t> </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r>
                        <a:rPr lang="en-US" sz="1400" u="none" strike="noStrike">
                          <a:effectLst/>
                        </a:rPr>
                        <a:t> </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r>
                        <a:rPr lang="en-US" sz="1400" u="none" strike="noStrike">
                          <a:effectLst/>
                        </a:rPr>
                        <a:t> </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r>
                        <a:rPr lang="en-US" sz="1400" u="none" strike="noStrike">
                          <a:effectLst/>
                        </a:rPr>
                        <a:t> </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r>
                        <a:rPr lang="en-US" sz="1400" u="none" strike="noStrike">
                          <a:effectLst/>
                        </a:rPr>
                        <a:t> </a:t>
                      </a:r>
                      <a:endParaRPr lang="en-US" sz="1400" b="0" i="0" u="none" strike="noStrike">
                        <a:solidFill>
                          <a:srgbClr val="000000"/>
                        </a:solidFill>
                        <a:effectLst/>
                        <a:latin typeface="Calibri" panose="020F0502020204030204" pitchFamily="34" charset="0"/>
                      </a:endParaRPr>
                    </a:p>
                  </a:txBody>
                  <a:tcPr marL="3395" marR="3395" marT="3395" marB="0" anchor="b"/>
                </a:tc>
                <a:extLst>
                  <a:ext uri="{0D108BD9-81ED-4DB2-BD59-A6C34878D82A}">
                    <a16:rowId xmlns:a16="http://schemas.microsoft.com/office/drawing/2014/main" val="335623496"/>
                  </a:ext>
                </a:extLst>
              </a:tr>
              <a:tr h="472220">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ctr" fontAlgn="b"/>
                      <a:r>
                        <a:rPr lang="en-US" sz="1400" u="none" strike="noStrike" dirty="0">
                          <a:effectLst/>
                        </a:rPr>
                        <a:t>Value before transactions</a:t>
                      </a:r>
                      <a:endParaRPr lang="en-US" sz="1400" b="0" i="0" u="none" strike="noStrike" dirty="0">
                        <a:solidFill>
                          <a:srgbClr val="000000"/>
                        </a:solidFill>
                        <a:effectLst/>
                        <a:latin typeface="Calibri" panose="020F0502020204030204" pitchFamily="34" charset="0"/>
                      </a:endParaRPr>
                    </a:p>
                  </a:txBody>
                  <a:tcPr marL="3395" marR="3395" marT="3395" marB="0" anchor="b"/>
                </a:tc>
                <a:tc>
                  <a:txBody>
                    <a:bodyPr/>
                    <a:lstStyle/>
                    <a:p>
                      <a:pPr algn="ctr" fontAlgn="b"/>
                      <a:r>
                        <a:rPr lang="en-US" sz="1400" u="none" strike="noStrike" dirty="0">
                          <a:effectLst/>
                        </a:rPr>
                        <a:t>Gain/Loss last year</a:t>
                      </a:r>
                      <a:endParaRPr lang="en-US" sz="1400" b="0" i="0" u="none" strike="noStrike" dirty="0">
                        <a:solidFill>
                          <a:srgbClr val="000000"/>
                        </a:solidFill>
                        <a:effectLst/>
                        <a:latin typeface="Calibri" panose="020F0502020204030204" pitchFamily="34" charset="0"/>
                      </a:endParaRPr>
                    </a:p>
                  </a:txBody>
                  <a:tcPr marL="3395" marR="3395" marT="3395" marB="0" anchor="b"/>
                </a:tc>
                <a:tc>
                  <a:txBody>
                    <a:bodyPr/>
                    <a:lstStyle/>
                    <a:p>
                      <a:pPr algn="ctr" fontAlgn="b"/>
                      <a:r>
                        <a:rPr lang="en-US" sz="1400" u="none" strike="noStrike" dirty="0">
                          <a:effectLst/>
                        </a:rPr>
                        <a:t>Gain/Loss since purchase</a:t>
                      </a:r>
                      <a:endParaRPr lang="en-US" sz="1400" b="0" i="0" u="none" strike="noStrike" dirty="0">
                        <a:solidFill>
                          <a:srgbClr val="000000"/>
                        </a:solidFill>
                        <a:effectLst/>
                        <a:latin typeface="Calibri" panose="020F0502020204030204" pitchFamily="34" charset="0"/>
                      </a:endParaRPr>
                    </a:p>
                  </a:txBody>
                  <a:tcPr marL="3395" marR="3395" marT="3395" marB="0" anchor="b"/>
                </a:tc>
                <a:tc>
                  <a:txBody>
                    <a:bodyPr/>
                    <a:lstStyle/>
                    <a:p>
                      <a:pPr algn="ctr" fontAlgn="b"/>
                      <a:r>
                        <a:rPr lang="en-US" sz="1400" u="none" strike="noStrike" dirty="0">
                          <a:effectLst/>
                        </a:rPr>
                        <a:t>In %</a:t>
                      </a:r>
                      <a:endParaRPr lang="en-US" sz="1400" b="0" i="0" u="none" strike="noStrike" dirty="0">
                        <a:solidFill>
                          <a:srgbClr val="000000"/>
                        </a:solidFill>
                        <a:effectLst/>
                        <a:latin typeface="Calibri" panose="020F0502020204030204" pitchFamily="34" charset="0"/>
                      </a:endParaRPr>
                    </a:p>
                  </a:txBody>
                  <a:tcPr marL="3395" marR="3395" marT="3395" marB="0" anchor="b"/>
                </a:tc>
                <a:tc>
                  <a:txBody>
                    <a:bodyPr/>
                    <a:lstStyle/>
                    <a:p>
                      <a:pPr algn="ctr" fontAlgn="b"/>
                      <a:r>
                        <a:rPr lang="en-US" sz="1400" u="none" strike="noStrike" dirty="0">
                          <a:effectLst/>
                        </a:rPr>
                        <a:t>Sell (if loss &gt;$100)</a:t>
                      </a:r>
                      <a:endParaRPr lang="en-US" sz="1400" b="0" i="0" u="none" strike="noStrike" dirty="0">
                        <a:solidFill>
                          <a:srgbClr val="000000"/>
                        </a:solidFill>
                        <a:effectLst/>
                        <a:latin typeface="Calibri" panose="020F0502020204030204" pitchFamily="34" charset="0"/>
                      </a:endParaRPr>
                    </a:p>
                  </a:txBody>
                  <a:tcPr marL="3395" marR="3395" marT="3395" marB="0" anchor="b"/>
                </a:tc>
                <a:tc>
                  <a:txBody>
                    <a:bodyPr/>
                    <a:lstStyle/>
                    <a:p>
                      <a:pPr algn="ctr" fontAlgn="b"/>
                      <a:r>
                        <a:rPr lang="en-US" sz="1400" u="none" strike="noStrike" dirty="0">
                          <a:effectLst/>
                        </a:rPr>
                        <a:t>Harvested losses</a:t>
                      </a:r>
                      <a:endParaRPr lang="en-US" sz="1400" b="0" i="0" u="none" strike="noStrike" dirty="0">
                        <a:solidFill>
                          <a:srgbClr val="000000"/>
                        </a:solidFill>
                        <a:effectLst/>
                        <a:latin typeface="Calibri" panose="020F0502020204030204" pitchFamily="34" charset="0"/>
                      </a:endParaRPr>
                    </a:p>
                  </a:txBody>
                  <a:tcPr marL="3395" marR="3395" marT="3395" marB="0" anchor="b"/>
                </a:tc>
                <a:tc>
                  <a:txBody>
                    <a:bodyPr/>
                    <a:lstStyle/>
                    <a:p>
                      <a:pPr algn="ctr" fontAlgn="b"/>
                      <a:r>
                        <a:rPr lang="en-US" sz="1400" u="none" strike="noStrike" dirty="0">
                          <a:effectLst/>
                        </a:rPr>
                        <a:t>Buy</a:t>
                      </a:r>
                      <a:endParaRPr lang="en-US" sz="1400" b="0" i="0" u="none" strike="noStrike" dirty="0">
                        <a:solidFill>
                          <a:srgbClr val="000000"/>
                        </a:solidFill>
                        <a:effectLst/>
                        <a:latin typeface="Calibri" panose="020F0502020204030204" pitchFamily="34" charset="0"/>
                      </a:endParaRPr>
                    </a:p>
                  </a:txBody>
                  <a:tcPr marL="3395" marR="3395" marT="3395" marB="0" anchor="b"/>
                </a:tc>
                <a:tc>
                  <a:txBody>
                    <a:bodyPr/>
                    <a:lstStyle/>
                    <a:p>
                      <a:pPr algn="ctr" fontAlgn="b"/>
                      <a:r>
                        <a:rPr lang="en-US" sz="1400" u="none" strike="noStrike" dirty="0">
                          <a:effectLst/>
                        </a:rPr>
                        <a:t>Donate</a:t>
                      </a:r>
                      <a:endParaRPr lang="en-US" sz="1400" b="0" i="0" u="none" strike="noStrike" dirty="0">
                        <a:solidFill>
                          <a:srgbClr val="000000"/>
                        </a:solidFill>
                        <a:effectLst/>
                        <a:latin typeface="Calibri" panose="020F0502020204030204" pitchFamily="34" charset="0"/>
                      </a:endParaRPr>
                    </a:p>
                  </a:txBody>
                  <a:tcPr marL="3395" marR="3395" marT="3395" marB="0" anchor="b"/>
                </a:tc>
                <a:tc>
                  <a:txBody>
                    <a:bodyPr/>
                    <a:lstStyle/>
                    <a:p>
                      <a:pPr algn="ctr" fontAlgn="b"/>
                      <a:r>
                        <a:rPr lang="en-US" sz="1400" u="none" strike="noStrike" dirty="0">
                          <a:effectLst/>
                        </a:rPr>
                        <a:t>Value after transactions</a:t>
                      </a:r>
                      <a:endParaRPr lang="en-US" sz="1400" b="0" i="0" u="none" strike="noStrike" dirty="0">
                        <a:solidFill>
                          <a:srgbClr val="000000"/>
                        </a:solidFill>
                        <a:effectLst/>
                        <a:latin typeface="Calibri" panose="020F0502020204030204" pitchFamily="34" charset="0"/>
                      </a:endParaRPr>
                    </a:p>
                  </a:txBody>
                  <a:tcPr marL="3395" marR="3395" marT="3395" marB="0" anchor="b"/>
                </a:tc>
                <a:extLst>
                  <a:ext uri="{0D108BD9-81ED-4DB2-BD59-A6C34878D82A}">
                    <a16:rowId xmlns:a16="http://schemas.microsoft.com/office/drawing/2014/main" val="2549820906"/>
                  </a:ext>
                </a:extLst>
              </a:tr>
              <a:tr h="128979">
                <a:tc>
                  <a:txBody>
                    <a:bodyPr/>
                    <a:lstStyle/>
                    <a:p>
                      <a:pPr algn="l" fontAlgn="b"/>
                      <a:r>
                        <a:rPr lang="en-US" sz="1400" u="none" strike="noStrike">
                          <a:effectLst/>
                        </a:rPr>
                        <a:t>BOOM</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$1,246</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-$42</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$246</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25%</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$0</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$1,246</a:t>
                      </a:r>
                      <a:endParaRPr lang="en-US" sz="1400" b="0" i="0" u="none" strike="noStrike">
                        <a:solidFill>
                          <a:srgbClr val="000000"/>
                        </a:solidFill>
                        <a:effectLst/>
                        <a:latin typeface="Calibri" panose="020F0502020204030204" pitchFamily="34" charset="0"/>
                      </a:endParaRPr>
                    </a:p>
                  </a:txBody>
                  <a:tcPr marL="3395" marR="3395" marT="3395" marB="0" anchor="b"/>
                </a:tc>
                <a:extLst>
                  <a:ext uri="{0D108BD9-81ED-4DB2-BD59-A6C34878D82A}">
                    <a16:rowId xmlns:a16="http://schemas.microsoft.com/office/drawing/2014/main" val="927010234"/>
                  </a:ext>
                </a:extLst>
              </a:tr>
              <a:tr h="128979">
                <a:tc>
                  <a:txBody>
                    <a:bodyPr/>
                    <a:lstStyle/>
                    <a:p>
                      <a:pPr algn="l" fontAlgn="b"/>
                      <a:r>
                        <a:rPr lang="en-US" sz="1400" u="none" strike="noStrike">
                          <a:effectLst/>
                        </a:rPr>
                        <a:t>BUD</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$1,099</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-$178</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$99</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10%</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$0</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$1,099</a:t>
                      </a:r>
                      <a:endParaRPr lang="en-US" sz="1400" b="0" i="0" u="none" strike="noStrike">
                        <a:solidFill>
                          <a:srgbClr val="000000"/>
                        </a:solidFill>
                        <a:effectLst/>
                        <a:latin typeface="Calibri" panose="020F0502020204030204" pitchFamily="34" charset="0"/>
                      </a:endParaRPr>
                    </a:p>
                  </a:txBody>
                  <a:tcPr marL="3395" marR="3395" marT="3395" marB="0" anchor="b"/>
                </a:tc>
                <a:extLst>
                  <a:ext uri="{0D108BD9-81ED-4DB2-BD59-A6C34878D82A}">
                    <a16:rowId xmlns:a16="http://schemas.microsoft.com/office/drawing/2014/main" val="1016342436"/>
                  </a:ext>
                </a:extLst>
              </a:tr>
              <a:tr h="128979">
                <a:tc>
                  <a:txBody>
                    <a:bodyPr/>
                    <a:lstStyle/>
                    <a:p>
                      <a:pPr algn="l" fontAlgn="b"/>
                      <a:r>
                        <a:rPr lang="en-US" sz="1400" u="none" strike="noStrike">
                          <a:effectLst/>
                        </a:rPr>
                        <a:t>CAKE</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$889</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-$33</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-$111</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-11%</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$889</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-$111</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$0</a:t>
                      </a:r>
                      <a:endParaRPr lang="en-US" sz="1400" b="0" i="0" u="none" strike="noStrike">
                        <a:solidFill>
                          <a:srgbClr val="000000"/>
                        </a:solidFill>
                        <a:effectLst/>
                        <a:latin typeface="Calibri" panose="020F0502020204030204" pitchFamily="34" charset="0"/>
                      </a:endParaRPr>
                    </a:p>
                  </a:txBody>
                  <a:tcPr marL="3395" marR="3395" marT="3395" marB="0" anchor="b"/>
                </a:tc>
                <a:extLst>
                  <a:ext uri="{0D108BD9-81ED-4DB2-BD59-A6C34878D82A}">
                    <a16:rowId xmlns:a16="http://schemas.microsoft.com/office/drawing/2014/main" val="2564161654"/>
                  </a:ext>
                </a:extLst>
              </a:tr>
              <a:tr h="128979">
                <a:tc>
                  <a:txBody>
                    <a:bodyPr/>
                    <a:lstStyle/>
                    <a:p>
                      <a:pPr algn="l" fontAlgn="b"/>
                      <a:r>
                        <a:rPr lang="en-US" sz="1400" u="none" strike="noStrike">
                          <a:effectLst/>
                        </a:rPr>
                        <a:t>CAR</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$1,659</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$225</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$659</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66%</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$0</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$1,659</a:t>
                      </a:r>
                      <a:endParaRPr lang="en-US" sz="1400" b="0" i="0" u="none" strike="noStrike">
                        <a:solidFill>
                          <a:srgbClr val="000000"/>
                        </a:solidFill>
                        <a:effectLst/>
                        <a:latin typeface="Calibri" panose="020F0502020204030204" pitchFamily="34" charset="0"/>
                      </a:endParaRPr>
                    </a:p>
                  </a:txBody>
                  <a:tcPr marL="3395" marR="3395" marT="3395" marB="0" anchor="b"/>
                </a:tc>
                <a:extLst>
                  <a:ext uri="{0D108BD9-81ED-4DB2-BD59-A6C34878D82A}">
                    <a16:rowId xmlns:a16="http://schemas.microsoft.com/office/drawing/2014/main" val="193569924"/>
                  </a:ext>
                </a:extLst>
              </a:tr>
              <a:tr h="128979">
                <a:tc>
                  <a:txBody>
                    <a:bodyPr/>
                    <a:lstStyle/>
                    <a:p>
                      <a:pPr algn="l" fontAlgn="b"/>
                      <a:r>
                        <a:rPr lang="en-US" sz="1400" u="none" strike="noStrike">
                          <a:effectLst/>
                        </a:rPr>
                        <a:t>CASH</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$903</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$6</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-$97</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-10%</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$0</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$903</a:t>
                      </a:r>
                      <a:endParaRPr lang="en-US" sz="1400" b="0" i="0" u="none" strike="noStrike">
                        <a:solidFill>
                          <a:srgbClr val="000000"/>
                        </a:solidFill>
                        <a:effectLst/>
                        <a:latin typeface="Calibri" panose="020F0502020204030204" pitchFamily="34" charset="0"/>
                      </a:endParaRPr>
                    </a:p>
                  </a:txBody>
                  <a:tcPr marL="3395" marR="3395" marT="3395" marB="0" anchor="b"/>
                </a:tc>
                <a:extLst>
                  <a:ext uri="{0D108BD9-81ED-4DB2-BD59-A6C34878D82A}">
                    <a16:rowId xmlns:a16="http://schemas.microsoft.com/office/drawing/2014/main" val="1133708517"/>
                  </a:ext>
                </a:extLst>
              </a:tr>
              <a:tr h="128979">
                <a:tc>
                  <a:txBody>
                    <a:bodyPr/>
                    <a:lstStyle/>
                    <a:p>
                      <a:pPr algn="l" fontAlgn="b"/>
                      <a:r>
                        <a:rPr lang="en-US" sz="1400" u="none" strike="noStrike">
                          <a:effectLst/>
                        </a:rPr>
                        <a:t>EAT</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$1,349</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$358</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$349</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35%</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$0</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$1,349</a:t>
                      </a:r>
                      <a:endParaRPr lang="en-US" sz="1400" b="0" i="0" u="none" strike="noStrike">
                        <a:solidFill>
                          <a:srgbClr val="000000"/>
                        </a:solidFill>
                        <a:effectLst/>
                        <a:latin typeface="Calibri" panose="020F0502020204030204" pitchFamily="34" charset="0"/>
                      </a:endParaRPr>
                    </a:p>
                  </a:txBody>
                  <a:tcPr marL="3395" marR="3395" marT="3395" marB="0" anchor="b"/>
                </a:tc>
                <a:extLst>
                  <a:ext uri="{0D108BD9-81ED-4DB2-BD59-A6C34878D82A}">
                    <a16:rowId xmlns:a16="http://schemas.microsoft.com/office/drawing/2014/main" val="2283672090"/>
                  </a:ext>
                </a:extLst>
              </a:tr>
              <a:tr h="128979">
                <a:tc>
                  <a:txBody>
                    <a:bodyPr/>
                    <a:lstStyle/>
                    <a:p>
                      <a:pPr algn="l" fontAlgn="b"/>
                      <a:r>
                        <a:rPr lang="en-US" sz="1400" u="none" strike="noStrike">
                          <a:effectLst/>
                        </a:rPr>
                        <a:t>EYES</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$1,861</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$1,861</a:t>
                      </a:r>
                      <a:endParaRPr lang="en-US" sz="1400" b="0" i="0" u="none" strike="noStrike">
                        <a:solidFill>
                          <a:srgbClr val="000000"/>
                        </a:solidFill>
                        <a:effectLst/>
                        <a:latin typeface="Calibri" panose="020F0502020204030204" pitchFamily="34" charset="0"/>
                      </a:endParaRPr>
                    </a:p>
                  </a:txBody>
                  <a:tcPr marL="3395" marR="3395" marT="3395" marB="0" anchor="b"/>
                </a:tc>
                <a:extLst>
                  <a:ext uri="{0D108BD9-81ED-4DB2-BD59-A6C34878D82A}">
                    <a16:rowId xmlns:a16="http://schemas.microsoft.com/office/drawing/2014/main" val="1943962122"/>
                  </a:ext>
                </a:extLst>
              </a:tr>
              <a:tr h="128979">
                <a:tc>
                  <a:txBody>
                    <a:bodyPr/>
                    <a:lstStyle/>
                    <a:p>
                      <a:pPr algn="l" fontAlgn="b"/>
                      <a:r>
                        <a:rPr lang="en-US" sz="1400" u="none" strike="noStrike">
                          <a:effectLst/>
                        </a:rPr>
                        <a:t>FIZZ</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endParaRPr lang="en-US" sz="1400" b="0" i="0" u="none" strike="noStrike" dirty="0">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$1,861</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$1,861</a:t>
                      </a:r>
                      <a:endParaRPr lang="en-US" sz="1400" b="0" i="0" u="none" strike="noStrike">
                        <a:solidFill>
                          <a:srgbClr val="000000"/>
                        </a:solidFill>
                        <a:effectLst/>
                        <a:latin typeface="Calibri" panose="020F0502020204030204" pitchFamily="34" charset="0"/>
                      </a:endParaRPr>
                    </a:p>
                  </a:txBody>
                  <a:tcPr marL="3395" marR="3395" marT="3395" marB="0" anchor="b"/>
                </a:tc>
                <a:extLst>
                  <a:ext uri="{0D108BD9-81ED-4DB2-BD59-A6C34878D82A}">
                    <a16:rowId xmlns:a16="http://schemas.microsoft.com/office/drawing/2014/main" val="2924185078"/>
                  </a:ext>
                </a:extLst>
              </a:tr>
              <a:tr h="128979">
                <a:tc>
                  <a:txBody>
                    <a:bodyPr/>
                    <a:lstStyle/>
                    <a:p>
                      <a:pPr algn="l" fontAlgn="b"/>
                      <a:r>
                        <a:rPr lang="en-US" sz="1400" u="none" strike="noStrike">
                          <a:effectLst/>
                        </a:rPr>
                        <a:t>FUN</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$911</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-$345</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-$89</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-9%</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$0</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$911</a:t>
                      </a:r>
                      <a:endParaRPr lang="en-US" sz="1400" b="0" i="0" u="none" strike="noStrike">
                        <a:solidFill>
                          <a:srgbClr val="000000"/>
                        </a:solidFill>
                        <a:effectLst/>
                        <a:latin typeface="Calibri" panose="020F0502020204030204" pitchFamily="34" charset="0"/>
                      </a:endParaRPr>
                    </a:p>
                  </a:txBody>
                  <a:tcPr marL="3395" marR="3395" marT="3395" marB="0" anchor="b"/>
                </a:tc>
                <a:extLst>
                  <a:ext uri="{0D108BD9-81ED-4DB2-BD59-A6C34878D82A}">
                    <a16:rowId xmlns:a16="http://schemas.microsoft.com/office/drawing/2014/main" val="2371464233"/>
                  </a:ext>
                </a:extLst>
              </a:tr>
              <a:tr h="128979">
                <a:tc>
                  <a:txBody>
                    <a:bodyPr/>
                    <a:lstStyle/>
                    <a:p>
                      <a:pPr algn="l" fontAlgn="b"/>
                      <a:r>
                        <a:rPr lang="en-US" sz="1400" u="none" strike="noStrike">
                          <a:effectLst/>
                        </a:rPr>
                        <a:t>HEAR</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$1,861</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dirty="0">
                          <a:effectLst/>
                        </a:rPr>
                        <a:t>$1,861</a:t>
                      </a:r>
                      <a:endParaRPr lang="en-US" sz="1400" b="0" i="0" u="none" strike="noStrike" dirty="0">
                        <a:solidFill>
                          <a:srgbClr val="000000"/>
                        </a:solidFill>
                        <a:effectLst/>
                        <a:latin typeface="Calibri" panose="020F0502020204030204" pitchFamily="34" charset="0"/>
                      </a:endParaRPr>
                    </a:p>
                  </a:txBody>
                  <a:tcPr marL="3395" marR="3395" marT="3395" marB="0" anchor="b"/>
                </a:tc>
                <a:extLst>
                  <a:ext uri="{0D108BD9-81ED-4DB2-BD59-A6C34878D82A}">
                    <a16:rowId xmlns:a16="http://schemas.microsoft.com/office/drawing/2014/main" val="685240378"/>
                  </a:ext>
                </a:extLst>
              </a:tr>
              <a:tr h="128979">
                <a:tc>
                  <a:txBody>
                    <a:bodyPr/>
                    <a:lstStyle/>
                    <a:p>
                      <a:pPr algn="l" fontAlgn="b"/>
                      <a:r>
                        <a:rPr lang="en-US" sz="1400" u="none" strike="noStrike">
                          <a:effectLst/>
                        </a:rPr>
                        <a:t>HOG</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$1,138</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$2</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$138</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14%</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$0</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$1,138</a:t>
                      </a:r>
                      <a:endParaRPr lang="en-US" sz="1400" b="0" i="0" u="none" strike="noStrike">
                        <a:solidFill>
                          <a:srgbClr val="000000"/>
                        </a:solidFill>
                        <a:effectLst/>
                        <a:latin typeface="Calibri" panose="020F0502020204030204" pitchFamily="34" charset="0"/>
                      </a:endParaRPr>
                    </a:p>
                  </a:txBody>
                  <a:tcPr marL="3395" marR="3395" marT="3395" marB="0" anchor="b"/>
                </a:tc>
                <a:extLst>
                  <a:ext uri="{0D108BD9-81ED-4DB2-BD59-A6C34878D82A}">
                    <a16:rowId xmlns:a16="http://schemas.microsoft.com/office/drawing/2014/main" val="2596999341"/>
                  </a:ext>
                </a:extLst>
              </a:tr>
              <a:tr h="128979">
                <a:tc>
                  <a:txBody>
                    <a:bodyPr/>
                    <a:lstStyle/>
                    <a:p>
                      <a:pPr algn="l" fontAlgn="b"/>
                      <a:r>
                        <a:rPr lang="en-US" sz="1400" u="none" strike="noStrike">
                          <a:effectLst/>
                        </a:rPr>
                        <a:t>JOB</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$1,861</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$1,861</a:t>
                      </a:r>
                      <a:endParaRPr lang="en-US" sz="1400" b="0" i="0" u="none" strike="noStrike">
                        <a:solidFill>
                          <a:srgbClr val="000000"/>
                        </a:solidFill>
                        <a:effectLst/>
                        <a:latin typeface="Calibri" panose="020F0502020204030204" pitchFamily="34" charset="0"/>
                      </a:endParaRPr>
                    </a:p>
                  </a:txBody>
                  <a:tcPr marL="3395" marR="3395" marT="3395" marB="0" anchor="b"/>
                </a:tc>
                <a:extLst>
                  <a:ext uri="{0D108BD9-81ED-4DB2-BD59-A6C34878D82A}">
                    <a16:rowId xmlns:a16="http://schemas.microsoft.com/office/drawing/2014/main" val="2562194131"/>
                  </a:ext>
                </a:extLst>
              </a:tr>
              <a:tr h="128979">
                <a:tc>
                  <a:txBody>
                    <a:bodyPr/>
                    <a:lstStyle/>
                    <a:p>
                      <a:pPr algn="l" fontAlgn="b"/>
                      <a:r>
                        <a:rPr lang="en-US" sz="1400" u="none" strike="noStrike">
                          <a:effectLst/>
                        </a:rPr>
                        <a:t>LUV</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$1,020</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-$157</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$20</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2%</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$0</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$1,020</a:t>
                      </a:r>
                      <a:endParaRPr lang="en-US" sz="1400" b="0" i="0" u="none" strike="noStrike">
                        <a:solidFill>
                          <a:srgbClr val="000000"/>
                        </a:solidFill>
                        <a:effectLst/>
                        <a:latin typeface="Calibri" panose="020F0502020204030204" pitchFamily="34" charset="0"/>
                      </a:endParaRPr>
                    </a:p>
                  </a:txBody>
                  <a:tcPr marL="3395" marR="3395" marT="3395" marB="0" anchor="b"/>
                </a:tc>
                <a:extLst>
                  <a:ext uri="{0D108BD9-81ED-4DB2-BD59-A6C34878D82A}">
                    <a16:rowId xmlns:a16="http://schemas.microsoft.com/office/drawing/2014/main" val="4059574653"/>
                  </a:ext>
                </a:extLst>
              </a:tr>
              <a:tr h="128979">
                <a:tc>
                  <a:txBody>
                    <a:bodyPr/>
                    <a:lstStyle/>
                    <a:p>
                      <a:pPr algn="l" fontAlgn="b"/>
                      <a:r>
                        <a:rPr lang="en-US" sz="1400" u="none" strike="noStrike">
                          <a:effectLst/>
                        </a:rPr>
                        <a:t>MOO</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$1,402</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$178</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$402</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40%</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$0</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$1,402</a:t>
                      </a:r>
                      <a:endParaRPr lang="en-US" sz="1400" b="0" i="0" u="none" strike="noStrike">
                        <a:solidFill>
                          <a:srgbClr val="000000"/>
                        </a:solidFill>
                        <a:effectLst/>
                        <a:latin typeface="Calibri" panose="020F0502020204030204" pitchFamily="34" charset="0"/>
                      </a:endParaRPr>
                    </a:p>
                  </a:txBody>
                  <a:tcPr marL="3395" marR="3395" marT="3395" marB="0" anchor="b"/>
                </a:tc>
                <a:extLst>
                  <a:ext uri="{0D108BD9-81ED-4DB2-BD59-A6C34878D82A}">
                    <a16:rowId xmlns:a16="http://schemas.microsoft.com/office/drawing/2014/main" val="2111691079"/>
                  </a:ext>
                </a:extLst>
              </a:tr>
              <a:tr h="128979">
                <a:tc>
                  <a:txBody>
                    <a:bodyPr/>
                    <a:lstStyle/>
                    <a:p>
                      <a:pPr algn="l" fontAlgn="b"/>
                      <a:r>
                        <a:rPr lang="en-US" sz="1400" u="none" strike="noStrike">
                          <a:effectLst/>
                        </a:rPr>
                        <a:t>PETS</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$1,507</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$442</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$507</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51%</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$0</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$1,507</a:t>
                      </a:r>
                      <a:endParaRPr lang="en-US" sz="1400" b="0" i="0" u="none" strike="noStrike">
                        <a:solidFill>
                          <a:srgbClr val="000000"/>
                        </a:solidFill>
                        <a:effectLst/>
                        <a:latin typeface="Calibri" panose="020F0502020204030204" pitchFamily="34" charset="0"/>
                      </a:endParaRPr>
                    </a:p>
                  </a:txBody>
                  <a:tcPr marL="3395" marR="3395" marT="3395" marB="0" anchor="b"/>
                </a:tc>
                <a:extLst>
                  <a:ext uri="{0D108BD9-81ED-4DB2-BD59-A6C34878D82A}">
                    <a16:rowId xmlns:a16="http://schemas.microsoft.com/office/drawing/2014/main" val="4290992360"/>
                  </a:ext>
                </a:extLst>
              </a:tr>
              <a:tr h="128979">
                <a:tc>
                  <a:txBody>
                    <a:bodyPr/>
                    <a:lstStyle/>
                    <a:p>
                      <a:pPr algn="l" fontAlgn="b"/>
                      <a:r>
                        <a:rPr lang="en-US" sz="1400" u="none" strike="noStrike">
                          <a:effectLst/>
                        </a:rPr>
                        <a:t>PLOW</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$1,263</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-$309</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$263</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26%</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$0</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$1,263</a:t>
                      </a:r>
                      <a:endParaRPr lang="en-US" sz="1400" b="0" i="0" u="none" strike="noStrike">
                        <a:solidFill>
                          <a:srgbClr val="000000"/>
                        </a:solidFill>
                        <a:effectLst/>
                        <a:latin typeface="Calibri" panose="020F0502020204030204" pitchFamily="34" charset="0"/>
                      </a:endParaRPr>
                    </a:p>
                  </a:txBody>
                  <a:tcPr marL="3395" marR="3395" marT="3395" marB="0" anchor="b"/>
                </a:tc>
                <a:extLst>
                  <a:ext uri="{0D108BD9-81ED-4DB2-BD59-A6C34878D82A}">
                    <a16:rowId xmlns:a16="http://schemas.microsoft.com/office/drawing/2014/main" val="2195360317"/>
                  </a:ext>
                </a:extLst>
              </a:tr>
              <a:tr h="128979">
                <a:tc>
                  <a:txBody>
                    <a:bodyPr/>
                    <a:lstStyle/>
                    <a:p>
                      <a:pPr algn="l" fontAlgn="b"/>
                      <a:r>
                        <a:rPr lang="en-US" sz="1400" u="none" strike="noStrike">
                          <a:effectLst/>
                        </a:rPr>
                        <a:t>PZZA</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$2,194</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$579</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$1,194</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119%</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$0</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$2,194</a:t>
                      </a:r>
                      <a:endParaRPr lang="en-US" sz="1400" b="0" i="0" u="none" strike="noStrike">
                        <a:solidFill>
                          <a:srgbClr val="000000"/>
                        </a:solidFill>
                        <a:effectLst/>
                        <a:latin typeface="Calibri" panose="020F0502020204030204" pitchFamily="34" charset="0"/>
                      </a:endParaRPr>
                    </a:p>
                  </a:txBody>
                  <a:tcPr marL="3395" marR="3395" marT="3395" marB="0" anchor="b"/>
                </a:tc>
                <a:extLst>
                  <a:ext uri="{0D108BD9-81ED-4DB2-BD59-A6C34878D82A}">
                    <a16:rowId xmlns:a16="http://schemas.microsoft.com/office/drawing/2014/main" val="3912389060"/>
                  </a:ext>
                </a:extLst>
              </a:tr>
              <a:tr h="128979">
                <a:tc>
                  <a:txBody>
                    <a:bodyPr/>
                    <a:lstStyle/>
                    <a:p>
                      <a:pPr algn="l" fontAlgn="b"/>
                      <a:r>
                        <a:rPr lang="en-US" sz="1400" u="none" strike="noStrike">
                          <a:effectLst/>
                        </a:rPr>
                        <a:t>ROCK</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$2,021</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$604</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$1,021</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102%</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$0</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$2,021</a:t>
                      </a:r>
                      <a:endParaRPr lang="en-US" sz="1400" b="0" i="0" u="none" strike="noStrike">
                        <a:solidFill>
                          <a:srgbClr val="000000"/>
                        </a:solidFill>
                        <a:effectLst/>
                        <a:latin typeface="Calibri" panose="020F0502020204030204" pitchFamily="34" charset="0"/>
                      </a:endParaRPr>
                    </a:p>
                  </a:txBody>
                  <a:tcPr marL="3395" marR="3395" marT="3395" marB="0" anchor="b"/>
                </a:tc>
                <a:extLst>
                  <a:ext uri="{0D108BD9-81ED-4DB2-BD59-A6C34878D82A}">
                    <a16:rowId xmlns:a16="http://schemas.microsoft.com/office/drawing/2014/main" val="3360863373"/>
                  </a:ext>
                </a:extLst>
              </a:tr>
              <a:tr h="128979">
                <a:tc>
                  <a:txBody>
                    <a:bodyPr/>
                    <a:lstStyle/>
                    <a:p>
                      <a:pPr algn="l" fontAlgn="b"/>
                      <a:r>
                        <a:rPr lang="en-US" sz="1400" u="none" strike="noStrike">
                          <a:effectLst/>
                        </a:rPr>
                        <a:t>SAVE</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$1,861</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$1,861</a:t>
                      </a:r>
                      <a:endParaRPr lang="en-US" sz="1400" b="0" i="0" u="none" strike="noStrike">
                        <a:solidFill>
                          <a:srgbClr val="000000"/>
                        </a:solidFill>
                        <a:effectLst/>
                        <a:latin typeface="Calibri" panose="020F0502020204030204" pitchFamily="34" charset="0"/>
                      </a:endParaRPr>
                    </a:p>
                  </a:txBody>
                  <a:tcPr marL="3395" marR="3395" marT="3395" marB="0" anchor="b"/>
                </a:tc>
                <a:extLst>
                  <a:ext uri="{0D108BD9-81ED-4DB2-BD59-A6C34878D82A}">
                    <a16:rowId xmlns:a16="http://schemas.microsoft.com/office/drawing/2014/main" val="3370306199"/>
                  </a:ext>
                </a:extLst>
              </a:tr>
              <a:tr h="128979">
                <a:tc>
                  <a:txBody>
                    <a:bodyPr/>
                    <a:lstStyle/>
                    <a:p>
                      <a:pPr algn="l" fontAlgn="b"/>
                      <a:r>
                        <a:rPr lang="en-US" sz="1400" u="none" strike="noStrike">
                          <a:effectLst/>
                        </a:rPr>
                        <a:t>SEED</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$2,938</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$1,901</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$1,938</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194%</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$0</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$1,000</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$1,938</a:t>
                      </a:r>
                      <a:endParaRPr lang="en-US" sz="1400" b="0" i="0" u="none" strike="noStrike">
                        <a:solidFill>
                          <a:srgbClr val="000000"/>
                        </a:solidFill>
                        <a:effectLst/>
                        <a:latin typeface="Calibri" panose="020F0502020204030204" pitchFamily="34" charset="0"/>
                      </a:endParaRPr>
                    </a:p>
                  </a:txBody>
                  <a:tcPr marL="3395" marR="3395" marT="3395" marB="0" anchor="b"/>
                </a:tc>
                <a:extLst>
                  <a:ext uri="{0D108BD9-81ED-4DB2-BD59-A6C34878D82A}">
                    <a16:rowId xmlns:a16="http://schemas.microsoft.com/office/drawing/2014/main" val="653119901"/>
                  </a:ext>
                </a:extLst>
              </a:tr>
              <a:tr h="128979">
                <a:tc>
                  <a:txBody>
                    <a:bodyPr/>
                    <a:lstStyle/>
                    <a:p>
                      <a:pPr algn="l" fontAlgn="b"/>
                      <a:r>
                        <a:rPr lang="en-US" sz="1400" u="none" strike="noStrike">
                          <a:effectLst/>
                        </a:rPr>
                        <a:t>SHOO</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$1,165</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-$246</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-$246</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-17%</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$1,165</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-$246</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extLst>
                  <a:ext uri="{0D108BD9-81ED-4DB2-BD59-A6C34878D82A}">
                    <a16:rowId xmlns:a16="http://schemas.microsoft.com/office/drawing/2014/main" val="1579446344"/>
                  </a:ext>
                </a:extLst>
              </a:tr>
              <a:tr h="128979">
                <a:tc>
                  <a:txBody>
                    <a:bodyPr/>
                    <a:lstStyle/>
                    <a:p>
                      <a:pPr algn="l" fontAlgn="b"/>
                      <a:r>
                        <a:rPr lang="en-US" sz="1400" u="none" strike="noStrike">
                          <a:effectLst/>
                        </a:rPr>
                        <a:t>TAP</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$1,196</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-$214</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-$214</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-15%</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$1,196</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-$214</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dirty="0">
                        <a:solidFill>
                          <a:srgbClr val="000000"/>
                        </a:solidFill>
                        <a:effectLst/>
                        <a:latin typeface="Calibri" panose="020F0502020204030204" pitchFamily="34" charset="0"/>
                      </a:endParaRPr>
                    </a:p>
                  </a:txBody>
                  <a:tcPr marL="3395" marR="3395" marT="3395" marB="0" anchor="b"/>
                </a:tc>
                <a:extLst>
                  <a:ext uri="{0D108BD9-81ED-4DB2-BD59-A6C34878D82A}">
                    <a16:rowId xmlns:a16="http://schemas.microsoft.com/office/drawing/2014/main" val="1295032340"/>
                  </a:ext>
                </a:extLst>
              </a:tr>
              <a:tr h="128979">
                <a:tc>
                  <a:txBody>
                    <a:bodyPr/>
                    <a:lstStyle/>
                    <a:p>
                      <a:pPr algn="l" fontAlgn="b"/>
                      <a:r>
                        <a:rPr lang="en-US" sz="1400" u="none" strike="noStrike">
                          <a:effectLst/>
                        </a:rPr>
                        <a:t>WATT</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$1,435</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$24</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$24</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2%</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$0</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$1,435</a:t>
                      </a:r>
                      <a:endParaRPr lang="en-US" sz="1400" b="0" i="0" u="none" strike="noStrike">
                        <a:solidFill>
                          <a:srgbClr val="000000"/>
                        </a:solidFill>
                        <a:effectLst/>
                        <a:latin typeface="Calibri" panose="020F0502020204030204" pitchFamily="34" charset="0"/>
                      </a:endParaRPr>
                    </a:p>
                  </a:txBody>
                  <a:tcPr marL="3395" marR="3395" marT="3395" marB="0" anchor="b"/>
                </a:tc>
                <a:extLst>
                  <a:ext uri="{0D108BD9-81ED-4DB2-BD59-A6C34878D82A}">
                    <a16:rowId xmlns:a16="http://schemas.microsoft.com/office/drawing/2014/main" val="433263752"/>
                  </a:ext>
                </a:extLst>
              </a:tr>
              <a:tr h="128979">
                <a:tc>
                  <a:txBody>
                    <a:bodyPr/>
                    <a:lstStyle/>
                    <a:p>
                      <a:pPr algn="l" fontAlgn="b"/>
                      <a:r>
                        <a:rPr lang="en-US" sz="1400" u="none" strike="noStrike">
                          <a:effectLst/>
                        </a:rPr>
                        <a:t>WIFI</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$1,639</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$228</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$228</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16%</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$0</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$1,639</a:t>
                      </a:r>
                      <a:endParaRPr lang="en-US" sz="1400" b="0" i="0" u="none" strike="noStrike">
                        <a:solidFill>
                          <a:srgbClr val="000000"/>
                        </a:solidFill>
                        <a:effectLst/>
                        <a:latin typeface="Calibri" panose="020F0502020204030204" pitchFamily="34" charset="0"/>
                      </a:endParaRPr>
                    </a:p>
                  </a:txBody>
                  <a:tcPr marL="3395" marR="3395" marT="3395" marB="0" anchor="b"/>
                </a:tc>
                <a:extLst>
                  <a:ext uri="{0D108BD9-81ED-4DB2-BD59-A6C34878D82A}">
                    <a16:rowId xmlns:a16="http://schemas.microsoft.com/office/drawing/2014/main" val="2340974453"/>
                  </a:ext>
                </a:extLst>
              </a:tr>
              <a:tr h="128979">
                <a:tc>
                  <a:txBody>
                    <a:bodyPr/>
                    <a:lstStyle/>
                    <a:p>
                      <a:pPr algn="l" fontAlgn="b"/>
                      <a:r>
                        <a:rPr lang="en-US" sz="1400" u="none" strike="noStrike">
                          <a:effectLst/>
                        </a:rPr>
                        <a:t>XRAY</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$1,318</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-$93</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-$93</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-7%</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$0</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$1,318</a:t>
                      </a:r>
                      <a:endParaRPr lang="en-US" sz="1400" b="0" i="0" u="none" strike="noStrike">
                        <a:solidFill>
                          <a:srgbClr val="000000"/>
                        </a:solidFill>
                        <a:effectLst/>
                        <a:latin typeface="Calibri" panose="020F0502020204030204" pitchFamily="34" charset="0"/>
                      </a:endParaRPr>
                    </a:p>
                  </a:txBody>
                  <a:tcPr marL="3395" marR="3395" marT="3395" marB="0" anchor="b"/>
                </a:tc>
                <a:extLst>
                  <a:ext uri="{0D108BD9-81ED-4DB2-BD59-A6C34878D82A}">
                    <a16:rowId xmlns:a16="http://schemas.microsoft.com/office/drawing/2014/main" val="3146500797"/>
                  </a:ext>
                </a:extLst>
              </a:tr>
              <a:tr h="128979">
                <a:tc>
                  <a:txBody>
                    <a:bodyPr/>
                    <a:lstStyle/>
                    <a:p>
                      <a:pPr algn="l" fontAlgn="b"/>
                      <a:r>
                        <a:rPr lang="en-US" sz="1400" u="none" strike="noStrike">
                          <a:effectLst/>
                        </a:rPr>
                        <a:t>ZEUS</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$1,056</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-$354</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-$354</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-25%</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$1,056</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u="none" strike="noStrike">
                          <a:effectLst/>
                        </a:rPr>
                        <a:t>-$354</a:t>
                      </a:r>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3395" marR="3395" marT="3395" marB="0" anchor="b"/>
                </a:tc>
                <a:extLst>
                  <a:ext uri="{0D108BD9-81ED-4DB2-BD59-A6C34878D82A}">
                    <a16:rowId xmlns:a16="http://schemas.microsoft.com/office/drawing/2014/main" val="4155109934"/>
                  </a:ext>
                </a:extLst>
              </a:tr>
              <a:tr h="128979">
                <a:tc>
                  <a:txBody>
                    <a:bodyPr/>
                    <a:lstStyle/>
                    <a:p>
                      <a:pPr algn="l" fontAlgn="b"/>
                      <a:endParaRPr lang="en-US" sz="1400" b="1" i="1"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b="1" u="none" strike="noStrike">
                          <a:effectLst/>
                        </a:rPr>
                        <a:t>$29,349</a:t>
                      </a:r>
                      <a:endParaRPr lang="en-US" sz="1400" b="1" i="1"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b="1" u="none" strike="noStrike">
                          <a:effectLst/>
                        </a:rPr>
                        <a:t>$2,577</a:t>
                      </a:r>
                      <a:endParaRPr lang="en-US" sz="1400" b="1" i="1"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b="1" u="none" strike="noStrike">
                          <a:effectLst/>
                        </a:rPr>
                        <a:t>$5,885</a:t>
                      </a:r>
                      <a:endParaRPr lang="en-US" sz="1400" b="1" i="1" u="none" strike="noStrike">
                        <a:solidFill>
                          <a:srgbClr val="000000"/>
                        </a:solidFill>
                        <a:effectLst/>
                        <a:latin typeface="Calibri" panose="020F0502020204030204" pitchFamily="34" charset="0"/>
                      </a:endParaRPr>
                    </a:p>
                  </a:txBody>
                  <a:tcPr marL="3395" marR="3395" marT="3395" marB="0" anchor="b"/>
                </a:tc>
                <a:tc>
                  <a:txBody>
                    <a:bodyPr/>
                    <a:lstStyle/>
                    <a:p>
                      <a:pPr algn="l" fontAlgn="b"/>
                      <a:endParaRPr lang="en-US" sz="1400" b="1" i="1"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b="1" u="none" strike="noStrike">
                          <a:effectLst/>
                        </a:rPr>
                        <a:t>$4,307</a:t>
                      </a:r>
                      <a:endParaRPr lang="en-US" sz="1400" b="1" i="1"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b="1" u="none" strike="noStrike">
                          <a:effectLst/>
                        </a:rPr>
                        <a:t>-$925</a:t>
                      </a:r>
                      <a:endParaRPr lang="en-US" sz="1400" b="1" i="1"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b="1" u="none" strike="noStrike">
                          <a:effectLst/>
                        </a:rPr>
                        <a:t>$9,307</a:t>
                      </a:r>
                      <a:endParaRPr lang="en-US" sz="1400" b="1" i="1"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b="1" u="none" strike="noStrike">
                          <a:effectLst/>
                        </a:rPr>
                        <a:t>$1,000</a:t>
                      </a:r>
                      <a:endParaRPr lang="en-US" sz="1400" b="1" i="1" u="none" strike="noStrike">
                        <a:solidFill>
                          <a:srgbClr val="000000"/>
                        </a:solidFill>
                        <a:effectLst/>
                        <a:latin typeface="Calibri" panose="020F0502020204030204" pitchFamily="34" charset="0"/>
                      </a:endParaRPr>
                    </a:p>
                  </a:txBody>
                  <a:tcPr marL="3395" marR="3395" marT="3395" marB="0" anchor="b"/>
                </a:tc>
                <a:tc>
                  <a:txBody>
                    <a:bodyPr/>
                    <a:lstStyle/>
                    <a:p>
                      <a:pPr algn="r" fontAlgn="b"/>
                      <a:r>
                        <a:rPr lang="en-US" sz="1400" b="1" u="none" strike="noStrike" dirty="0">
                          <a:effectLst/>
                        </a:rPr>
                        <a:t>$33,349</a:t>
                      </a:r>
                      <a:endParaRPr lang="en-US" sz="1400" b="1" i="1" u="none" strike="noStrike" dirty="0">
                        <a:solidFill>
                          <a:srgbClr val="000000"/>
                        </a:solidFill>
                        <a:effectLst/>
                        <a:latin typeface="Calibri" panose="020F0502020204030204" pitchFamily="34" charset="0"/>
                      </a:endParaRPr>
                    </a:p>
                  </a:txBody>
                  <a:tcPr marL="3395" marR="3395" marT="3395" marB="0" anchor="b"/>
                </a:tc>
                <a:extLst>
                  <a:ext uri="{0D108BD9-81ED-4DB2-BD59-A6C34878D82A}">
                    <a16:rowId xmlns:a16="http://schemas.microsoft.com/office/drawing/2014/main" val="25540729"/>
                  </a:ext>
                </a:extLst>
              </a:tr>
            </a:tbl>
          </a:graphicData>
        </a:graphic>
      </p:graphicFrame>
      <p:sp>
        <p:nvSpPr>
          <p:cNvPr id="4" name="Rectangle 3">
            <a:extLst>
              <a:ext uri="{FF2B5EF4-FFF2-40B4-BE49-F238E27FC236}">
                <a16:creationId xmlns:a16="http://schemas.microsoft.com/office/drawing/2014/main" id="{BA85318F-5D69-418E-BF9F-1A8FB59BEA69}"/>
              </a:ext>
            </a:extLst>
          </p:cNvPr>
          <p:cNvSpPr/>
          <p:nvPr/>
        </p:nvSpPr>
        <p:spPr>
          <a:xfrm>
            <a:off x="5011767" y="339366"/>
            <a:ext cx="1822665" cy="6360314"/>
          </a:xfrm>
          <a:prstGeom prst="rect">
            <a:avLst/>
          </a:prstGeom>
          <a:noFill/>
          <a:ln w="254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C9EA4AAF-FFC0-46C0-8D1F-09FBC5091995}"/>
              </a:ext>
            </a:extLst>
          </p:cNvPr>
          <p:cNvSpPr txBox="1"/>
          <p:nvPr/>
        </p:nvSpPr>
        <p:spPr>
          <a:xfrm>
            <a:off x="9629468" y="339366"/>
            <a:ext cx="2097475" cy="1200329"/>
          </a:xfrm>
          <a:prstGeom prst="rect">
            <a:avLst/>
          </a:prstGeom>
          <a:noFill/>
          <a:ln w="25400">
            <a:solidFill>
              <a:schemeClr val="accent2"/>
            </a:solidFill>
          </a:ln>
        </p:spPr>
        <p:txBody>
          <a:bodyPr wrap="square" rtlCol="0">
            <a:spAutoFit/>
          </a:bodyPr>
          <a:lstStyle/>
          <a:p>
            <a:r>
              <a:rPr lang="en-US" dirty="0"/>
              <a:t>We sell shares with losses of at least $100 to realize total losses of $925.</a:t>
            </a:r>
          </a:p>
        </p:txBody>
      </p:sp>
      <p:sp>
        <p:nvSpPr>
          <p:cNvPr id="6" name="TextBox 5">
            <a:extLst>
              <a:ext uri="{FF2B5EF4-FFF2-40B4-BE49-F238E27FC236}">
                <a16:creationId xmlns:a16="http://schemas.microsoft.com/office/drawing/2014/main" id="{3AE57871-4C40-43C8-80BB-2EFF38783CCF}"/>
              </a:ext>
            </a:extLst>
          </p:cNvPr>
          <p:cNvSpPr txBox="1"/>
          <p:nvPr/>
        </p:nvSpPr>
        <p:spPr>
          <a:xfrm>
            <a:off x="9629468" y="1827460"/>
            <a:ext cx="2097474" cy="2677656"/>
          </a:xfrm>
          <a:prstGeom prst="rect">
            <a:avLst/>
          </a:prstGeom>
          <a:noFill/>
          <a:ln w="25400">
            <a:solidFill>
              <a:srgbClr val="00B0F0"/>
            </a:solidFill>
          </a:ln>
        </p:spPr>
        <p:txBody>
          <a:bodyPr wrap="square" rtlCol="0">
            <a:spAutoFit/>
          </a:bodyPr>
          <a:lstStyle/>
          <a:p>
            <a:r>
              <a:rPr lang="en-US" dirty="0"/>
              <a:t>We buy five shares using the sales proceeds of $4,307 + another $5,000.  </a:t>
            </a:r>
            <a:r>
              <a:rPr lang="en-US" sz="1600" dirty="0"/>
              <a:t>(Note that in this case we can buy some of the stock that we sold the year before without violating the wash-sale rule.)</a:t>
            </a:r>
          </a:p>
        </p:txBody>
      </p:sp>
      <p:sp>
        <p:nvSpPr>
          <p:cNvPr id="7" name="TextBox 6">
            <a:extLst>
              <a:ext uri="{FF2B5EF4-FFF2-40B4-BE49-F238E27FC236}">
                <a16:creationId xmlns:a16="http://schemas.microsoft.com/office/drawing/2014/main" id="{D821196A-C702-4324-816E-2729522E68CC}"/>
              </a:ext>
            </a:extLst>
          </p:cNvPr>
          <p:cNvSpPr txBox="1"/>
          <p:nvPr/>
        </p:nvSpPr>
        <p:spPr>
          <a:xfrm>
            <a:off x="9629468" y="4785888"/>
            <a:ext cx="2097474" cy="1477328"/>
          </a:xfrm>
          <a:prstGeom prst="rect">
            <a:avLst/>
          </a:prstGeom>
          <a:noFill/>
          <a:ln w="25400">
            <a:solidFill>
              <a:srgbClr val="00B050"/>
            </a:solidFill>
          </a:ln>
        </p:spPr>
        <p:txBody>
          <a:bodyPr wrap="square" rtlCol="0">
            <a:spAutoFit/>
          </a:bodyPr>
          <a:lstStyle/>
          <a:p>
            <a:r>
              <a:rPr lang="en-US" dirty="0"/>
              <a:t>We donate $1,000 in shares of the stock that has the greatest percentage gain since purchase.</a:t>
            </a:r>
          </a:p>
        </p:txBody>
      </p:sp>
      <p:sp>
        <p:nvSpPr>
          <p:cNvPr id="8" name="Rectangle 7">
            <a:extLst>
              <a:ext uri="{FF2B5EF4-FFF2-40B4-BE49-F238E27FC236}">
                <a16:creationId xmlns:a16="http://schemas.microsoft.com/office/drawing/2014/main" id="{58495E3F-3097-4BF2-B911-4B3E6FFABF2B}"/>
              </a:ext>
            </a:extLst>
          </p:cNvPr>
          <p:cNvSpPr/>
          <p:nvPr/>
        </p:nvSpPr>
        <p:spPr>
          <a:xfrm>
            <a:off x="7539863" y="4930218"/>
            <a:ext cx="623749" cy="292232"/>
          </a:xfrm>
          <a:prstGeom prst="rect">
            <a:avLst/>
          </a:prstGeom>
          <a:noFill/>
          <a:ln w="254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11C06A86-C525-4B6C-B574-B242FB783023}"/>
              </a:ext>
            </a:extLst>
          </p:cNvPr>
          <p:cNvSpPr/>
          <p:nvPr/>
        </p:nvSpPr>
        <p:spPr>
          <a:xfrm>
            <a:off x="6862713" y="339366"/>
            <a:ext cx="648869" cy="4713401"/>
          </a:xfrm>
          <a:prstGeom prst="rect">
            <a:avLst/>
          </a:prstGeom>
          <a:noFill/>
          <a:ln w="254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8964619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B9047F-3B15-4611-A399-5DA280766474}"/>
              </a:ext>
            </a:extLst>
          </p:cNvPr>
          <p:cNvSpPr>
            <a:spLocks noGrp="1"/>
          </p:cNvSpPr>
          <p:nvPr>
            <p:ph type="title"/>
          </p:nvPr>
        </p:nvSpPr>
        <p:spPr>
          <a:xfrm>
            <a:off x="838200" y="228601"/>
            <a:ext cx="10515600" cy="1155700"/>
          </a:xfrm>
        </p:spPr>
        <p:txBody>
          <a:bodyPr/>
          <a:lstStyle/>
          <a:p>
            <a:r>
              <a:rPr lang="en-US" dirty="0"/>
              <a:t>Other Strategic Trades</a:t>
            </a:r>
          </a:p>
        </p:txBody>
      </p:sp>
      <p:sp>
        <p:nvSpPr>
          <p:cNvPr id="3" name="Content Placeholder 2">
            <a:extLst>
              <a:ext uri="{FF2B5EF4-FFF2-40B4-BE49-F238E27FC236}">
                <a16:creationId xmlns:a16="http://schemas.microsoft.com/office/drawing/2014/main" id="{E651F600-4A40-467F-A374-D79B53C45486}"/>
              </a:ext>
            </a:extLst>
          </p:cNvPr>
          <p:cNvSpPr>
            <a:spLocks noGrp="1"/>
          </p:cNvSpPr>
          <p:nvPr>
            <p:ph idx="1"/>
          </p:nvPr>
        </p:nvSpPr>
        <p:spPr>
          <a:xfrm>
            <a:off x="838200" y="1587500"/>
            <a:ext cx="10515600" cy="5179060"/>
          </a:xfrm>
        </p:spPr>
        <p:txBody>
          <a:bodyPr>
            <a:normAutofit lnSpcReduction="10000"/>
          </a:bodyPr>
          <a:lstStyle/>
          <a:p>
            <a:r>
              <a:rPr lang="en-US" dirty="0"/>
              <a:t>What if you had no income in 2019?</a:t>
            </a:r>
          </a:p>
          <a:p>
            <a:pPr lvl="1"/>
            <a:r>
              <a:rPr lang="en-US" dirty="0"/>
              <a:t>If you had no or very low income, your tax rate would be zero on both your income and capital gains.</a:t>
            </a:r>
          </a:p>
          <a:p>
            <a:pPr lvl="1"/>
            <a:r>
              <a:rPr lang="en-US" dirty="0"/>
              <a:t>If so, there is no benefit in 2019 to harvest losses (though you could do it to carry forward the losses to future years when you expect to have income).</a:t>
            </a:r>
          </a:p>
          <a:p>
            <a:pPr lvl="1"/>
            <a:r>
              <a:rPr lang="en-US" dirty="0"/>
              <a:t>Rather, you should consider engaging in tax-gain harvesting, in which you sell shares with a capital gain now without paying any capital gains tax.  If you wait until later, there is a good change that your tax rate will increase and you would have to pay taxes on any realized capital gains.</a:t>
            </a:r>
          </a:p>
          <a:p>
            <a:pPr lvl="1"/>
            <a:r>
              <a:rPr lang="en-US" b="1" dirty="0"/>
              <a:t>Notes:</a:t>
            </a:r>
          </a:p>
          <a:p>
            <a:pPr lvl="2"/>
            <a:r>
              <a:rPr lang="en-US" sz="2200" dirty="0"/>
              <a:t>If you realize a very large capital gain, you might be moved into a positive tax bracket, thus negating the benefit.</a:t>
            </a:r>
          </a:p>
          <a:p>
            <a:pPr lvl="2"/>
            <a:r>
              <a:rPr lang="en-US" sz="2200" dirty="0"/>
              <a:t>The wash-sale rule does not apply to tax-gain harvesting, so you could repurchase the stock shortly after you sold them.</a:t>
            </a:r>
          </a:p>
        </p:txBody>
      </p:sp>
    </p:spTree>
    <p:extLst>
      <p:ext uri="{BB962C8B-B14F-4D97-AF65-F5344CB8AC3E}">
        <p14:creationId xmlns:p14="http://schemas.microsoft.com/office/powerpoint/2010/main" val="99040802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B9047F-3B15-4611-A399-5DA280766474}"/>
              </a:ext>
            </a:extLst>
          </p:cNvPr>
          <p:cNvSpPr>
            <a:spLocks noGrp="1"/>
          </p:cNvSpPr>
          <p:nvPr>
            <p:ph type="title"/>
          </p:nvPr>
        </p:nvSpPr>
        <p:spPr>
          <a:xfrm>
            <a:off x="838200" y="228601"/>
            <a:ext cx="10515600" cy="1155700"/>
          </a:xfrm>
        </p:spPr>
        <p:txBody>
          <a:bodyPr/>
          <a:lstStyle/>
          <a:p>
            <a:r>
              <a:rPr lang="en-US" dirty="0"/>
              <a:t>Other Strategic Trades (cont’d.)</a:t>
            </a:r>
          </a:p>
        </p:txBody>
      </p:sp>
      <p:sp>
        <p:nvSpPr>
          <p:cNvPr id="3" name="Content Placeholder 2">
            <a:extLst>
              <a:ext uri="{FF2B5EF4-FFF2-40B4-BE49-F238E27FC236}">
                <a16:creationId xmlns:a16="http://schemas.microsoft.com/office/drawing/2014/main" id="{E651F600-4A40-467F-A374-D79B53C45486}"/>
              </a:ext>
            </a:extLst>
          </p:cNvPr>
          <p:cNvSpPr>
            <a:spLocks noGrp="1"/>
          </p:cNvSpPr>
          <p:nvPr>
            <p:ph idx="1"/>
          </p:nvPr>
        </p:nvSpPr>
        <p:spPr>
          <a:xfrm>
            <a:off x="838200" y="1587500"/>
            <a:ext cx="10515600" cy="5041899"/>
          </a:xfrm>
        </p:spPr>
        <p:txBody>
          <a:bodyPr>
            <a:normAutofit fontScale="92500" lnSpcReduction="10000"/>
          </a:bodyPr>
          <a:lstStyle/>
          <a:p>
            <a:r>
              <a:rPr lang="en-US" dirty="0"/>
              <a:t>What if you needed more liquidity in 2020?</a:t>
            </a:r>
          </a:p>
          <a:p>
            <a:pPr lvl="1"/>
            <a:r>
              <a:rPr lang="en-US" dirty="0"/>
              <a:t>You certainly did not have to invest the sale proceeds of $4,307 and the additional $5,000 that year.</a:t>
            </a:r>
          </a:p>
          <a:p>
            <a:pPr lvl="1"/>
            <a:r>
              <a:rPr lang="en-US" dirty="0"/>
              <a:t>Furthermore, you could liquidate additional stock.  If so, you should strive to sell stock with a net capital gain close to zero.  Reasonable alternatives include the following:</a:t>
            </a:r>
          </a:p>
          <a:p>
            <a:pPr lvl="2"/>
            <a:r>
              <a:rPr lang="en-US" dirty="0"/>
              <a:t>Sell FUN at $911; capital loss = $89</a:t>
            </a:r>
          </a:p>
          <a:p>
            <a:pPr lvl="2"/>
            <a:r>
              <a:rPr lang="en-US" dirty="0"/>
              <a:t>Sell XRAY at $1,318; capital loss = $93</a:t>
            </a:r>
          </a:p>
          <a:p>
            <a:pPr lvl="2"/>
            <a:r>
              <a:rPr lang="en-US" dirty="0"/>
              <a:t>Sell LUV at $1,020; capital gain = $20</a:t>
            </a:r>
          </a:p>
          <a:p>
            <a:pPr lvl="2"/>
            <a:r>
              <a:rPr lang="en-US" dirty="0"/>
              <a:t>Sell WATT at $1,435; capital gain = $24</a:t>
            </a:r>
          </a:p>
          <a:p>
            <a:pPr lvl="2"/>
            <a:r>
              <a:rPr lang="en-US" dirty="0"/>
              <a:t>Sell BUD at $1,099; capital gain = $99</a:t>
            </a:r>
          </a:p>
          <a:p>
            <a:pPr lvl="2"/>
            <a:r>
              <a:rPr lang="en-US" dirty="0"/>
              <a:t>Selling all of these would give proceeds of $5,783 and a net capital loss of $39.  Thus, the capital gains tax consequence from this would be minimal.  (In this case, it would actually provide a slight additional tax break.)</a:t>
            </a:r>
          </a:p>
          <a:p>
            <a:pPr lvl="1"/>
            <a:endParaRPr lang="en-US" dirty="0"/>
          </a:p>
        </p:txBody>
      </p:sp>
    </p:spTree>
    <p:extLst>
      <p:ext uri="{BB962C8B-B14F-4D97-AF65-F5344CB8AC3E}">
        <p14:creationId xmlns:p14="http://schemas.microsoft.com/office/powerpoint/2010/main" val="359408384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B9047F-3B15-4611-A399-5DA280766474}"/>
              </a:ext>
            </a:extLst>
          </p:cNvPr>
          <p:cNvSpPr>
            <a:spLocks noGrp="1"/>
          </p:cNvSpPr>
          <p:nvPr>
            <p:ph type="title"/>
          </p:nvPr>
        </p:nvSpPr>
        <p:spPr/>
        <p:txBody>
          <a:bodyPr/>
          <a:lstStyle/>
          <a:p>
            <a:r>
              <a:rPr lang="en-US" dirty="0"/>
              <a:t>Other Strategic Trades (cont’d.)</a:t>
            </a:r>
          </a:p>
        </p:txBody>
      </p:sp>
      <p:sp>
        <p:nvSpPr>
          <p:cNvPr id="3" name="Content Placeholder 2">
            <a:extLst>
              <a:ext uri="{FF2B5EF4-FFF2-40B4-BE49-F238E27FC236}">
                <a16:creationId xmlns:a16="http://schemas.microsoft.com/office/drawing/2014/main" id="{E651F600-4A40-467F-A374-D79B53C45486}"/>
              </a:ext>
            </a:extLst>
          </p:cNvPr>
          <p:cNvSpPr>
            <a:spLocks noGrp="1"/>
          </p:cNvSpPr>
          <p:nvPr>
            <p:ph idx="1"/>
          </p:nvPr>
        </p:nvSpPr>
        <p:spPr>
          <a:xfrm>
            <a:off x="838201" y="1825625"/>
            <a:ext cx="7070766" cy="4667250"/>
          </a:xfrm>
        </p:spPr>
        <p:txBody>
          <a:bodyPr>
            <a:normAutofit lnSpcReduction="10000"/>
          </a:bodyPr>
          <a:lstStyle/>
          <a:p>
            <a:r>
              <a:rPr lang="en-US" dirty="0"/>
              <a:t>At some point, you end up with only stocks that have large accumulated gains left in your portfolio.  What do you do then?</a:t>
            </a:r>
          </a:p>
          <a:p>
            <a:pPr lvl="1"/>
            <a:r>
              <a:rPr lang="en-US" dirty="0"/>
              <a:t>In that case, you might have to “bite the bullet” and realize capital gains if you need to liquidate more funds.  (At least you were able to postpone the tax bill, as if you used the government money to fund your investments for a while.)</a:t>
            </a:r>
          </a:p>
          <a:p>
            <a:pPr lvl="1"/>
            <a:r>
              <a:rPr lang="en-US" dirty="0"/>
              <a:t>But if you do not need the remaining funds, you could pass them on to your heirs, in which case the accumulated capital gains evaporate.  (That is, the basis of the securities is reset to the current value.)</a:t>
            </a:r>
          </a:p>
          <a:p>
            <a:pPr lvl="1"/>
            <a:endParaRPr lang="en-US" dirty="0"/>
          </a:p>
        </p:txBody>
      </p:sp>
      <p:sp>
        <p:nvSpPr>
          <p:cNvPr id="6" name="TextBox 5">
            <a:extLst>
              <a:ext uri="{FF2B5EF4-FFF2-40B4-BE49-F238E27FC236}">
                <a16:creationId xmlns:a16="http://schemas.microsoft.com/office/drawing/2014/main" id="{26307FDF-D2DF-4572-8935-6F2E326CE758}"/>
              </a:ext>
            </a:extLst>
          </p:cNvPr>
          <p:cNvSpPr txBox="1"/>
          <p:nvPr/>
        </p:nvSpPr>
        <p:spPr>
          <a:xfrm>
            <a:off x="8831122" y="1139857"/>
            <a:ext cx="3012208" cy="2031325"/>
          </a:xfrm>
          <a:prstGeom prst="rect">
            <a:avLst/>
          </a:prstGeom>
          <a:noFill/>
        </p:spPr>
        <p:txBody>
          <a:bodyPr wrap="square" rtlCol="0">
            <a:spAutoFit/>
          </a:bodyPr>
          <a:lstStyle/>
          <a:p>
            <a:r>
              <a:rPr lang="en-US" dirty="0">
                <a:solidFill>
                  <a:srgbClr val="FF0000"/>
                </a:solidFill>
              </a:rPr>
              <a:t>Warning:</a:t>
            </a:r>
            <a:r>
              <a:rPr lang="en-US" dirty="0"/>
              <a:t> This step-up in basis upon inheritance is a tax loophole that might disappear one day -- perhaps the inheritance might even trigger an </a:t>
            </a:r>
            <a:r>
              <a:rPr lang="en-US" i="1" dirty="0"/>
              <a:t>immediate</a:t>
            </a:r>
            <a:r>
              <a:rPr lang="en-US" dirty="0"/>
              <a:t> capital gains tax based on the original basis.</a:t>
            </a:r>
          </a:p>
        </p:txBody>
      </p:sp>
      <p:pic>
        <p:nvPicPr>
          <p:cNvPr id="8" name="Picture 7" descr="Diagram&#10;&#10;Description automatically generated">
            <a:extLst>
              <a:ext uri="{FF2B5EF4-FFF2-40B4-BE49-F238E27FC236}">
                <a16:creationId xmlns:a16="http://schemas.microsoft.com/office/drawing/2014/main" id="{C2E85FFB-BC4C-45CF-B778-79D1E4B1CA6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14609" y="3171182"/>
            <a:ext cx="3645234" cy="3541345"/>
          </a:xfrm>
          <a:prstGeom prst="rect">
            <a:avLst/>
          </a:prstGeom>
        </p:spPr>
      </p:pic>
    </p:spTree>
    <p:extLst>
      <p:ext uri="{BB962C8B-B14F-4D97-AF65-F5344CB8AC3E}">
        <p14:creationId xmlns:p14="http://schemas.microsoft.com/office/powerpoint/2010/main" val="144333459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BA572D36BEF32645AB4FF4C3BBA602A9" ma:contentTypeVersion="12" ma:contentTypeDescription="Create a new document." ma:contentTypeScope="" ma:versionID="b151b2a37f6e1a3c8579043bee9dc68c">
  <xsd:schema xmlns:xsd="http://www.w3.org/2001/XMLSchema" xmlns:xs="http://www.w3.org/2001/XMLSchema" xmlns:p="http://schemas.microsoft.com/office/2006/metadata/properties" xmlns:ns2="1b4706cf-24a0-4353-bfeb-a98fa76d7afc" xmlns:ns3="b9286174-cad1-47e1-a8b3-1de48f4e7418" targetNamespace="http://schemas.microsoft.com/office/2006/metadata/properties" ma:root="true" ma:fieldsID="f7605164964feab9c0cba366db955657" ns2:_="" ns3:_="">
    <xsd:import namespace="1b4706cf-24a0-4353-bfeb-a98fa76d7afc"/>
    <xsd:import namespace="b9286174-cad1-47e1-a8b3-1de48f4e7418"/>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KeyPoints" minOccurs="0"/>
                <xsd:element ref="ns3:MediaServiceKeyPoints" minOccurs="0"/>
                <xsd:element ref="ns3:MediaServiceDateTaken" minOccurs="0"/>
                <xsd:element ref="ns3:MediaServiceAutoTags" minOccurs="0"/>
                <xsd:element ref="ns3:MediaServiceGenerationTime" minOccurs="0"/>
                <xsd:element ref="ns3:MediaServiceEventHashCode" minOccurs="0"/>
                <xsd:element ref="ns3:MediaServiceOCR"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b4706cf-24a0-4353-bfeb-a98fa76d7afc"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b9286174-cad1-47e1-a8b3-1de48f4e7418"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Tags" ma:index="15" nillable="true" ma:displayName="Tags" ma:internalName="MediaServiceAutoTags"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LengthInSeconds" ma:index="19" nillable="true" ma:displayName="Length (seconds)"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D0219B8-DD4B-4D31-898B-A3D340AF1D9B}">
  <ds:schemaRefs>
    <ds:schemaRef ds:uri="http://schemas.microsoft.com/sharepoint/v3/contenttype/forms"/>
  </ds:schemaRefs>
</ds:datastoreItem>
</file>

<file path=customXml/itemProps2.xml><?xml version="1.0" encoding="utf-8"?>
<ds:datastoreItem xmlns:ds="http://schemas.openxmlformats.org/officeDocument/2006/customXml" ds:itemID="{2CAB681E-ED28-423D-96BB-413D0E3131EB}">
  <ds:schemaRefs>
    <ds:schemaRef ds:uri="http://purl.org/dc/elements/1.1/"/>
    <ds:schemaRef ds:uri="http://purl.org/dc/terms/"/>
    <ds:schemaRef ds:uri="1b4706cf-24a0-4353-bfeb-a98fa76d7afc"/>
    <ds:schemaRef ds:uri="http://schemas.openxmlformats.org/package/2006/metadata/core-properties"/>
    <ds:schemaRef ds:uri="http://purl.org/dc/dcmitype/"/>
    <ds:schemaRef ds:uri="b9286174-cad1-47e1-a8b3-1de48f4e7418"/>
    <ds:schemaRef ds:uri="http://schemas.microsoft.com/office/2006/documentManagement/types"/>
    <ds:schemaRef ds:uri="http://www.w3.org/XML/1998/namespace"/>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3FCC9F9C-CE9E-45A4-B916-7EC7167E3B7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b4706cf-24a0-4353-bfeb-a98fa76d7afc"/>
    <ds:schemaRef ds:uri="b9286174-cad1-47e1-a8b3-1de48f4e741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2053</TotalTime>
  <Words>4008</Words>
  <Application>Microsoft Office PowerPoint</Application>
  <PresentationFormat>Widescreen</PresentationFormat>
  <Paragraphs>759</Paragraphs>
  <Slides>34</Slides>
  <Notes>13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34</vt:i4>
      </vt:variant>
    </vt:vector>
  </HeadingPairs>
  <TitlesOfParts>
    <vt:vector size="39" baseType="lpstr">
      <vt:lpstr>Arial</vt:lpstr>
      <vt:lpstr>Calibri</vt:lpstr>
      <vt:lpstr>Calibri Light</vt:lpstr>
      <vt:lpstr>Quattrocento</vt:lpstr>
      <vt:lpstr>Office Theme</vt:lpstr>
      <vt:lpstr>Tax Strategies</vt:lpstr>
      <vt:lpstr>Taxes on Employment Income</vt:lpstr>
      <vt:lpstr>Taxes on Investment Income</vt:lpstr>
      <vt:lpstr>Taxes on Investment Income (cont’d.)</vt:lpstr>
      <vt:lpstr>Account Types</vt:lpstr>
      <vt:lpstr>Asset Location: What to Keep Where</vt:lpstr>
      <vt:lpstr>How to Minimize Taxes in Regular Accounts</vt:lpstr>
      <vt:lpstr>Extend the Holding Period</vt:lpstr>
      <vt:lpstr>Choose the Optimal Tax Lot</vt:lpstr>
      <vt:lpstr>Harvest Capital Losses</vt:lpstr>
      <vt:lpstr>A Warning for Loss Harvesting: The Wash-Sale Rule</vt:lpstr>
      <vt:lpstr>Harvest Capital Gains</vt:lpstr>
      <vt:lpstr>When You Need Liquidity</vt:lpstr>
      <vt:lpstr>Stock Donations</vt:lpstr>
      <vt:lpstr>Stock Gifts</vt:lpstr>
      <vt:lpstr>Bequest Stock to Your Heirs</vt:lpstr>
      <vt:lpstr>Hold a Portfolio of Individual Securities</vt:lpstr>
      <vt:lpstr>Summary: Treatment of Capital Gains/Losses</vt:lpstr>
      <vt:lpstr>Concept Test 1</vt:lpstr>
      <vt:lpstr>Concept Test 2</vt:lpstr>
      <vt:lpstr>Concept Test 3</vt:lpstr>
      <vt:lpstr>Concept Test 4</vt:lpstr>
      <vt:lpstr>Netting Rules for Gains and Losses</vt:lpstr>
      <vt:lpstr>Examples of Netting</vt:lpstr>
      <vt:lpstr>Concept Tests</vt:lpstr>
      <vt:lpstr>An Extensive Example</vt:lpstr>
      <vt:lpstr>Portfolio of Individual Stocks</vt:lpstr>
      <vt:lpstr>PowerPoint Presentation</vt:lpstr>
      <vt:lpstr>Benefits of Strategic Trades</vt:lpstr>
      <vt:lpstr>Benefits of Strategic Trades (cont’d.)</vt:lpstr>
      <vt:lpstr>PowerPoint Presentation</vt:lpstr>
      <vt:lpstr>Other Strategic Trades</vt:lpstr>
      <vt:lpstr>Other Strategic Trades (cont’d.)</vt:lpstr>
      <vt:lpstr>Other Strategic Trades (cont’d.)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Wealth Management</dc:title>
  <dc:creator>Lie, Erik</dc:creator>
  <cp:lastModifiedBy>Lie, Erik</cp:lastModifiedBy>
  <cp:revision>5</cp:revision>
  <dcterms:created xsi:type="dcterms:W3CDTF">2021-11-23T17:23:49Z</dcterms:created>
  <dcterms:modified xsi:type="dcterms:W3CDTF">2023-11-10T21:53:11Z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0x010100BA572D36BEF32645AB4FF4C3BBA602A9</vt:lpwstr>
  </property>
</Properties>
</file>