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401" r:id="rId5"/>
    <p:sldId id="402" r:id="rId6"/>
    <p:sldId id="404" r:id="rId7"/>
    <p:sldId id="405" r:id="rId8"/>
    <p:sldId id="41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667DDA-6F52-914C-B2CC-5EF67A2E2F25}" v="2" dt="2023-07-25T15:21:02.3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4" autoAdjust="0"/>
    <p:restoredTop sz="76735" autoAdjust="0"/>
  </p:normalViewPr>
  <p:slideViewPr>
    <p:cSldViewPr snapToGrid="0">
      <p:cViewPr varScale="1">
        <p:scale>
          <a:sx n="92" d="100"/>
          <a:sy n="92" d="100"/>
        </p:scale>
        <p:origin x="1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, Erik" userId="a808fbd0-3767-4fa2-bb2c-4b5af9a76cdb" providerId="ADAL" clId="{E1E62C60-3FB1-4D4B-A1AD-F930E7449C88}"/>
    <pc:docChg chg="undo custSel modSld">
      <pc:chgData name="Lie, Erik" userId="a808fbd0-3767-4fa2-bb2c-4b5af9a76cdb" providerId="ADAL" clId="{E1E62C60-3FB1-4D4B-A1AD-F930E7449C88}" dt="2022-02-17T17:15:05.617" v="361" actId="1036"/>
      <pc:docMkLst>
        <pc:docMk/>
      </pc:docMkLst>
      <pc:sldChg chg="modSp mod">
        <pc:chgData name="Lie, Erik" userId="a808fbd0-3767-4fa2-bb2c-4b5af9a76cdb" providerId="ADAL" clId="{E1E62C60-3FB1-4D4B-A1AD-F930E7449C88}" dt="2022-02-17T16:40:28.405" v="83" actId="114"/>
        <pc:sldMkLst>
          <pc:docMk/>
          <pc:sldMk cId="2247897656" sldId="402"/>
        </pc:sldMkLst>
        <pc:spChg chg="mod">
          <ac:chgData name="Lie, Erik" userId="a808fbd0-3767-4fa2-bb2c-4b5af9a76cdb" providerId="ADAL" clId="{E1E62C60-3FB1-4D4B-A1AD-F930E7449C88}" dt="2022-02-17T16:40:28.405" v="83" actId="114"/>
          <ac:spMkLst>
            <pc:docMk/>
            <pc:sldMk cId="2247897656" sldId="402"/>
            <ac:spMk id="5" creationId="{B506A780-89D1-7241-9506-10D38A0589F1}"/>
          </ac:spMkLst>
        </pc:spChg>
      </pc:sldChg>
      <pc:sldChg chg="modSp mod">
        <pc:chgData name="Lie, Erik" userId="a808fbd0-3767-4fa2-bb2c-4b5af9a76cdb" providerId="ADAL" clId="{E1E62C60-3FB1-4D4B-A1AD-F930E7449C88}" dt="2022-02-17T16:43:57.854" v="87" actId="115"/>
        <pc:sldMkLst>
          <pc:docMk/>
          <pc:sldMk cId="2728577382" sldId="404"/>
        </pc:sldMkLst>
        <pc:spChg chg="mod">
          <ac:chgData name="Lie, Erik" userId="a808fbd0-3767-4fa2-bb2c-4b5af9a76cdb" providerId="ADAL" clId="{E1E62C60-3FB1-4D4B-A1AD-F930E7449C88}" dt="2022-02-17T16:43:57.854" v="87" actId="115"/>
          <ac:spMkLst>
            <pc:docMk/>
            <pc:sldMk cId="2728577382" sldId="404"/>
            <ac:spMk id="3" creationId="{40981907-4736-4BB4-8FF8-D9D114EE1824}"/>
          </ac:spMkLst>
        </pc:spChg>
      </pc:sldChg>
      <pc:sldChg chg="modSp mod">
        <pc:chgData name="Lie, Erik" userId="a808fbd0-3767-4fa2-bb2c-4b5af9a76cdb" providerId="ADAL" clId="{E1E62C60-3FB1-4D4B-A1AD-F930E7449C88}" dt="2022-02-17T17:00:07.390" v="93" actId="20577"/>
        <pc:sldMkLst>
          <pc:docMk/>
          <pc:sldMk cId="2845815786" sldId="406"/>
        </pc:sldMkLst>
        <pc:spChg chg="mod">
          <ac:chgData name="Lie, Erik" userId="a808fbd0-3767-4fa2-bb2c-4b5af9a76cdb" providerId="ADAL" clId="{E1E62C60-3FB1-4D4B-A1AD-F930E7449C88}" dt="2022-02-17T17:00:07.390" v="93" actId="20577"/>
          <ac:spMkLst>
            <pc:docMk/>
            <pc:sldMk cId="2845815786" sldId="406"/>
            <ac:spMk id="3" creationId="{E9A7AD09-6F05-42A9-91CE-7ED5E93DAC1A}"/>
          </ac:spMkLst>
        </pc:spChg>
      </pc:sldChg>
      <pc:sldChg chg="modSp mod">
        <pc:chgData name="Lie, Erik" userId="a808fbd0-3767-4fa2-bb2c-4b5af9a76cdb" providerId="ADAL" clId="{E1E62C60-3FB1-4D4B-A1AD-F930E7449C88}" dt="2022-02-17T17:00:56.509" v="102" actId="20577"/>
        <pc:sldMkLst>
          <pc:docMk/>
          <pc:sldMk cId="73361655" sldId="407"/>
        </pc:sldMkLst>
        <pc:spChg chg="mod">
          <ac:chgData name="Lie, Erik" userId="a808fbd0-3767-4fa2-bb2c-4b5af9a76cdb" providerId="ADAL" clId="{E1E62C60-3FB1-4D4B-A1AD-F930E7449C88}" dt="2022-02-17T17:00:56.509" v="102" actId="20577"/>
          <ac:spMkLst>
            <pc:docMk/>
            <pc:sldMk cId="73361655" sldId="407"/>
            <ac:spMk id="3" creationId="{EA8E2AFE-2E98-419E-AE88-9FCF3CE251D2}"/>
          </ac:spMkLst>
        </pc:spChg>
      </pc:sldChg>
      <pc:sldChg chg="modNotesTx">
        <pc:chgData name="Lie, Erik" userId="a808fbd0-3767-4fa2-bb2c-4b5af9a76cdb" providerId="ADAL" clId="{E1E62C60-3FB1-4D4B-A1AD-F930E7449C88}" dt="2022-02-17T17:08:25.550" v="163" actId="20577"/>
        <pc:sldMkLst>
          <pc:docMk/>
          <pc:sldMk cId="1827650232" sldId="408"/>
        </pc:sldMkLst>
      </pc:sldChg>
      <pc:sldChg chg="modSp mod">
        <pc:chgData name="Lie, Erik" userId="a808fbd0-3767-4fa2-bb2c-4b5af9a76cdb" providerId="ADAL" clId="{E1E62C60-3FB1-4D4B-A1AD-F930E7449C88}" dt="2022-02-17T17:08:37.891" v="164" actId="20577"/>
        <pc:sldMkLst>
          <pc:docMk/>
          <pc:sldMk cId="3460156695" sldId="409"/>
        </pc:sldMkLst>
        <pc:spChg chg="mod">
          <ac:chgData name="Lie, Erik" userId="a808fbd0-3767-4fa2-bb2c-4b5af9a76cdb" providerId="ADAL" clId="{E1E62C60-3FB1-4D4B-A1AD-F930E7449C88}" dt="2022-02-17T17:08:37.891" v="164" actId="20577"/>
          <ac:spMkLst>
            <pc:docMk/>
            <pc:sldMk cId="3460156695" sldId="409"/>
            <ac:spMk id="3" creationId="{F84406C3-E2BB-455A-BB65-74D417E87D6C}"/>
          </ac:spMkLst>
        </pc:spChg>
      </pc:sldChg>
      <pc:sldChg chg="modSp mod modNotesTx">
        <pc:chgData name="Lie, Erik" userId="a808fbd0-3767-4fa2-bb2c-4b5af9a76cdb" providerId="ADAL" clId="{E1E62C60-3FB1-4D4B-A1AD-F930E7449C88}" dt="2022-02-17T17:15:05.617" v="361" actId="1036"/>
        <pc:sldMkLst>
          <pc:docMk/>
          <pc:sldMk cId="4274896571" sldId="411"/>
        </pc:sldMkLst>
        <pc:spChg chg="mod">
          <ac:chgData name="Lie, Erik" userId="a808fbd0-3767-4fa2-bb2c-4b5af9a76cdb" providerId="ADAL" clId="{E1E62C60-3FB1-4D4B-A1AD-F930E7449C88}" dt="2022-02-17T17:14:56.611" v="353" actId="20577"/>
          <ac:spMkLst>
            <pc:docMk/>
            <pc:sldMk cId="4274896571" sldId="411"/>
            <ac:spMk id="3" creationId="{8DCD5EEC-49D1-460B-B542-ECDF97827B68}"/>
          </ac:spMkLst>
        </pc:spChg>
        <pc:picChg chg="mod">
          <ac:chgData name="Lie, Erik" userId="a808fbd0-3767-4fa2-bb2c-4b5af9a76cdb" providerId="ADAL" clId="{E1E62C60-3FB1-4D4B-A1AD-F930E7449C88}" dt="2022-02-17T17:15:05.617" v="361" actId="1036"/>
          <ac:picMkLst>
            <pc:docMk/>
            <pc:sldMk cId="4274896571" sldId="411"/>
            <ac:picMk id="4" creationId="{4D726B48-D314-4455-8E59-FD9F511BBBCD}"/>
          </ac:picMkLst>
        </pc:picChg>
      </pc:sldChg>
      <pc:sldChg chg="modSp mod">
        <pc:chgData name="Lie, Erik" userId="a808fbd0-3767-4fa2-bb2c-4b5af9a76cdb" providerId="ADAL" clId="{E1E62C60-3FB1-4D4B-A1AD-F930E7449C88}" dt="2022-02-17T16:41:15.604" v="86" actId="20577"/>
        <pc:sldMkLst>
          <pc:docMk/>
          <pc:sldMk cId="2676940544" sldId="414"/>
        </pc:sldMkLst>
        <pc:spChg chg="mod">
          <ac:chgData name="Lie, Erik" userId="a808fbd0-3767-4fa2-bb2c-4b5af9a76cdb" providerId="ADAL" clId="{E1E62C60-3FB1-4D4B-A1AD-F930E7449C88}" dt="2022-02-17T16:41:15.604" v="86" actId="20577"/>
          <ac:spMkLst>
            <pc:docMk/>
            <pc:sldMk cId="2676940544" sldId="414"/>
            <ac:spMk id="2" creationId="{0E99B7C6-6CB1-44C5-81CD-F576B8A06BF5}"/>
          </ac:spMkLst>
        </pc:spChg>
      </pc:sldChg>
    </pc:docChg>
  </pc:docChgLst>
  <pc:docChgLst>
    <pc:chgData name="Lie, Erik" userId="a808fbd0-3767-4fa2-bb2c-4b5af9a76cdb" providerId="ADAL" clId="{D5AA378C-A5E7-B945-9BD6-B42C443414E8}"/>
    <pc:docChg chg="undo custSel addSld delSld modSld">
      <pc:chgData name="Lie, Erik" userId="a808fbd0-3767-4fa2-bb2c-4b5af9a76cdb" providerId="ADAL" clId="{D5AA378C-A5E7-B945-9BD6-B42C443414E8}" dt="2022-02-17T14:44:26.682" v="1436" actId="20577"/>
      <pc:docMkLst>
        <pc:docMk/>
      </pc:docMkLst>
      <pc:sldChg chg="addSp modSp mod modNotesTx">
        <pc:chgData name="Lie, Erik" userId="a808fbd0-3767-4fa2-bb2c-4b5af9a76cdb" providerId="ADAL" clId="{D5AA378C-A5E7-B945-9BD6-B42C443414E8}" dt="2022-02-17T14:25:40.598" v="1090" actId="1036"/>
        <pc:sldMkLst>
          <pc:docMk/>
          <pc:sldMk cId="2247897656" sldId="402"/>
        </pc:sldMkLst>
        <pc:spChg chg="mod">
          <ac:chgData name="Lie, Erik" userId="a808fbd0-3767-4fa2-bb2c-4b5af9a76cdb" providerId="ADAL" clId="{D5AA378C-A5E7-B945-9BD6-B42C443414E8}" dt="2022-02-17T14:25:32.965" v="1085" actId="255"/>
          <ac:spMkLst>
            <pc:docMk/>
            <pc:sldMk cId="2247897656" sldId="402"/>
            <ac:spMk id="3" creationId="{40981907-4736-4BB4-8FF8-D9D114EE1824}"/>
          </ac:spMkLst>
        </pc:spChg>
        <pc:spChg chg="add mod">
          <ac:chgData name="Lie, Erik" userId="a808fbd0-3767-4fa2-bb2c-4b5af9a76cdb" providerId="ADAL" clId="{D5AA378C-A5E7-B945-9BD6-B42C443414E8}" dt="2022-02-17T14:25:40.598" v="1090" actId="1036"/>
          <ac:spMkLst>
            <pc:docMk/>
            <pc:sldMk cId="2247897656" sldId="402"/>
            <ac:spMk id="4" creationId="{6EAE9248-A161-9D40-BFF3-7C91D575555A}"/>
          </ac:spMkLst>
        </pc:spChg>
        <pc:spChg chg="add mod">
          <ac:chgData name="Lie, Erik" userId="a808fbd0-3767-4fa2-bb2c-4b5af9a76cdb" providerId="ADAL" clId="{D5AA378C-A5E7-B945-9BD6-B42C443414E8}" dt="2022-02-17T14:25:40.598" v="1090" actId="1036"/>
          <ac:spMkLst>
            <pc:docMk/>
            <pc:sldMk cId="2247897656" sldId="402"/>
            <ac:spMk id="5" creationId="{B506A780-89D1-7241-9506-10D38A0589F1}"/>
          </ac:spMkLst>
        </pc:spChg>
      </pc:sldChg>
      <pc:sldChg chg="modSp del mod">
        <pc:chgData name="Lie, Erik" userId="a808fbd0-3767-4fa2-bb2c-4b5af9a76cdb" providerId="ADAL" clId="{D5AA378C-A5E7-B945-9BD6-B42C443414E8}" dt="2022-01-22T19:10:18.803" v="63" actId="2696"/>
        <pc:sldMkLst>
          <pc:docMk/>
          <pc:sldMk cId="3453310777" sldId="403"/>
        </pc:sldMkLst>
        <pc:spChg chg="mod">
          <ac:chgData name="Lie, Erik" userId="a808fbd0-3767-4fa2-bb2c-4b5af9a76cdb" providerId="ADAL" clId="{D5AA378C-A5E7-B945-9BD6-B42C443414E8}" dt="2022-01-22T17:02:47.092" v="0" actId="1076"/>
          <ac:spMkLst>
            <pc:docMk/>
            <pc:sldMk cId="3453310777" sldId="403"/>
            <ac:spMk id="11" creationId="{37780A35-58E5-4B47-BAE6-EBDBAF66043D}"/>
          </ac:spMkLst>
        </pc:spChg>
      </pc:sldChg>
      <pc:sldChg chg="modSp mod">
        <pc:chgData name="Lie, Erik" userId="a808fbd0-3767-4fa2-bb2c-4b5af9a76cdb" providerId="ADAL" clId="{D5AA378C-A5E7-B945-9BD6-B42C443414E8}" dt="2022-02-16T20:18:58.917" v="491" actId="20577"/>
        <pc:sldMkLst>
          <pc:docMk/>
          <pc:sldMk cId="86201973" sldId="405"/>
        </pc:sldMkLst>
        <pc:spChg chg="mod">
          <ac:chgData name="Lie, Erik" userId="a808fbd0-3767-4fa2-bb2c-4b5af9a76cdb" providerId="ADAL" clId="{D5AA378C-A5E7-B945-9BD6-B42C443414E8}" dt="2022-02-16T20:13:52.106" v="346" actId="20577"/>
          <ac:spMkLst>
            <pc:docMk/>
            <pc:sldMk cId="86201973" sldId="405"/>
            <ac:spMk id="2" creationId="{0E99B7C6-6CB1-44C5-81CD-F576B8A06BF5}"/>
          </ac:spMkLst>
        </pc:spChg>
        <pc:spChg chg="mod">
          <ac:chgData name="Lie, Erik" userId="a808fbd0-3767-4fa2-bb2c-4b5af9a76cdb" providerId="ADAL" clId="{D5AA378C-A5E7-B945-9BD6-B42C443414E8}" dt="2022-02-16T20:18:58.917" v="491" actId="20577"/>
          <ac:spMkLst>
            <pc:docMk/>
            <pc:sldMk cId="86201973" sldId="405"/>
            <ac:spMk id="3" creationId="{40981907-4736-4BB4-8FF8-D9D114EE1824}"/>
          </ac:spMkLst>
        </pc:spChg>
      </pc:sldChg>
      <pc:sldChg chg="modNotesTx">
        <pc:chgData name="Lie, Erik" userId="a808fbd0-3767-4fa2-bb2c-4b5af9a76cdb" providerId="ADAL" clId="{D5AA378C-A5E7-B945-9BD6-B42C443414E8}" dt="2022-02-17T14:39:27.341" v="1271" actId="20577"/>
        <pc:sldMkLst>
          <pc:docMk/>
          <pc:sldMk cId="2845815786" sldId="406"/>
        </pc:sldMkLst>
      </pc:sldChg>
      <pc:sldChg chg="modNotesTx">
        <pc:chgData name="Lie, Erik" userId="a808fbd0-3767-4fa2-bb2c-4b5af9a76cdb" providerId="ADAL" clId="{D5AA378C-A5E7-B945-9BD6-B42C443414E8}" dt="2022-02-17T14:41:19.885" v="1333" actId="20577"/>
        <pc:sldMkLst>
          <pc:docMk/>
          <pc:sldMk cId="73361655" sldId="407"/>
        </pc:sldMkLst>
      </pc:sldChg>
      <pc:sldChg chg="modNotesTx">
        <pc:chgData name="Lie, Erik" userId="a808fbd0-3767-4fa2-bb2c-4b5af9a76cdb" providerId="ADAL" clId="{D5AA378C-A5E7-B945-9BD6-B42C443414E8}" dt="2022-02-16T21:10:54.052" v="947" actId="20577"/>
        <pc:sldMkLst>
          <pc:docMk/>
          <pc:sldMk cId="1827650232" sldId="408"/>
        </pc:sldMkLst>
      </pc:sldChg>
      <pc:sldChg chg="modSp mod">
        <pc:chgData name="Lie, Erik" userId="a808fbd0-3767-4fa2-bb2c-4b5af9a76cdb" providerId="ADAL" clId="{D5AA378C-A5E7-B945-9BD6-B42C443414E8}" dt="2022-02-17T14:44:26.682" v="1436" actId="20577"/>
        <pc:sldMkLst>
          <pc:docMk/>
          <pc:sldMk cId="3460156695" sldId="409"/>
        </pc:sldMkLst>
        <pc:spChg chg="mod">
          <ac:chgData name="Lie, Erik" userId="a808fbd0-3767-4fa2-bb2c-4b5af9a76cdb" providerId="ADAL" clId="{D5AA378C-A5E7-B945-9BD6-B42C443414E8}" dt="2022-02-17T14:44:26.682" v="1436" actId="20577"/>
          <ac:spMkLst>
            <pc:docMk/>
            <pc:sldMk cId="3460156695" sldId="409"/>
            <ac:spMk id="3" creationId="{F84406C3-E2BB-455A-BB65-74D417E87D6C}"/>
          </ac:spMkLst>
        </pc:spChg>
        <pc:picChg chg="mod">
          <ac:chgData name="Lie, Erik" userId="a808fbd0-3767-4fa2-bb2c-4b5af9a76cdb" providerId="ADAL" clId="{D5AA378C-A5E7-B945-9BD6-B42C443414E8}" dt="2022-02-17T14:44:18.098" v="1426" actId="1076"/>
          <ac:picMkLst>
            <pc:docMk/>
            <pc:sldMk cId="3460156695" sldId="409"/>
            <ac:picMk id="6" creationId="{057351E6-C099-42E2-A96E-6ED55BEE843E}"/>
          </ac:picMkLst>
        </pc:picChg>
      </pc:sldChg>
      <pc:sldChg chg="modSp mod">
        <pc:chgData name="Lie, Erik" userId="a808fbd0-3767-4fa2-bb2c-4b5af9a76cdb" providerId="ADAL" clId="{D5AA378C-A5E7-B945-9BD6-B42C443414E8}" dt="2022-02-16T21:15:40.895" v="964" actId="1036"/>
        <pc:sldMkLst>
          <pc:docMk/>
          <pc:sldMk cId="2046221143" sldId="410"/>
        </pc:sldMkLst>
        <pc:spChg chg="mod">
          <ac:chgData name="Lie, Erik" userId="a808fbd0-3767-4fa2-bb2c-4b5af9a76cdb" providerId="ADAL" clId="{D5AA378C-A5E7-B945-9BD6-B42C443414E8}" dt="2022-02-16T21:15:32.010" v="961" actId="20577"/>
          <ac:spMkLst>
            <pc:docMk/>
            <pc:sldMk cId="2046221143" sldId="410"/>
            <ac:spMk id="3" creationId="{0534B24B-07D7-40D7-9C56-F6DB9D4C15BF}"/>
          </ac:spMkLst>
        </pc:spChg>
        <pc:graphicFrameChg chg="mod">
          <ac:chgData name="Lie, Erik" userId="a808fbd0-3767-4fa2-bb2c-4b5af9a76cdb" providerId="ADAL" clId="{D5AA378C-A5E7-B945-9BD6-B42C443414E8}" dt="2022-02-16T21:15:40.895" v="964" actId="1036"/>
          <ac:graphicFrameMkLst>
            <pc:docMk/>
            <pc:sldMk cId="2046221143" sldId="410"/>
            <ac:graphicFrameMk id="4" creationId="{2E91C944-EFD8-4023-A771-5D7C845678D2}"/>
          </ac:graphicFrameMkLst>
        </pc:graphicFrameChg>
        <pc:graphicFrameChg chg="mod">
          <ac:chgData name="Lie, Erik" userId="a808fbd0-3767-4fa2-bb2c-4b5af9a76cdb" providerId="ADAL" clId="{D5AA378C-A5E7-B945-9BD6-B42C443414E8}" dt="2022-02-16T21:15:40.895" v="964" actId="1036"/>
          <ac:graphicFrameMkLst>
            <pc:docMk/>
            <pc:sldMk cId="2046221143" sldId="410"/>
            <ac:graphicFrameMk id="5" creationId="{9BDB9322-A004-4E80-AA77-1804C7B399A7}"/>
          </ac:graphicFrameMkLst>
        </pc:graphicFrameChg>
      </pc:sldChg>
      <pc:sldChg chg="modSp mod">
        <pc:chgData name="Lie, Erik" userId="a808fbd0-3767-4fa2-bb2c-4b5af9a76cdb" providerId="ADAL" clId="{D5AA378C-A5E7-B945-9BD6-B42C443414E8}" dt="2022-02-16T21:18:05.673" v="989" actId="20577"/>
        <pc:sldMkLst>
          <pc:docMk/>
          <pc:sldMk cId="4274896571" sldId="411"/>
        </pc:sldMkLst>
        <pc:spChg chg="mod">
          <ac:chgData name="Lie, Erik" userId="a808fbd0-3767-4fa2-bb2c-4b5af9a76cdb" providerId="ADAL" clId="{D5AA378C-A5E7-B945-9BD6-B42C443414E8}" dt="2022-02-16T21:18:05.673" v="989" actId="20577"/>
          <ac:spMkLst>
            <pc:docMk/>
            <pc:sldMk cId="4274896571" sldId="411"/>
            <ac:spMk id="3" creationId="{8DCD5EEC-49D1-460B-B542-ECDF97827B68}"/>
          </ac:spMkLst>
        </pc:spChg>
        <pc:picChg chg="mod">
          <ac:chgData name="Lie, Erik" userId="a808fbd0-3767-4fa2-bb2c-4b5af9a76cdb" providerId="ADAL" clId="{D5AA378C-A5E7-B945-9BD6-B42C443414E8}" dt="2022-01-22T17:05:20.303" v="22" actId="1036"/>
          <ac:picMkLst>
            <pc:docMk/>
            <pc:sldMk cId="4274896571" sldId="411"/>
            <ac:picMk id="4" creationId="{4D726B48-D314-4455-8E59-FD9F511BBBCD}"/>
          </ac:picMkLst>
        </pc:picChg>
      </pc:sldChg>
      <pc:sldChg chg="modSp add mod modNotesTx">
        <pc:chgData name="Lie, Erik" userId="a808fbd0-3767-4fa2-bb2c-4b5af9a76cdb" providerId="ADAL" clId="{D5AA378C-A5E7-B945-9BD6-B42C443414E8}" dt="2022-02-17T14:34:28.594" v="1159" actId="20577"/>
        <pc:sldMkLst>
          <pc:docMk/>
          <pc:sldMk cId="2676940544" sldId="414"/>
        </pc:sldMkLst>
        <pc:spChg chg="mod">
          <ac:chgData name="Lie, Erik" userId="a808fbd0-3767-4fa2-bb2c-4b5af9a76cdb" providerId="ADAL" clId="{D5AA378C-A5E7-B945-9BD6-B42C443414E8}" dt="2022-02-17T14:31:36.137" v="1093" actId="20577"/>
          <ac:spMkLst>
            <pc:docMk/>
            <pc:sldMk cId="2676940544" sldId="414"/>
            <ac:spMk id="2" creationId="{0E99B7C6-6CB1-44C5-81CD-F576B8A06BF5}"/>
          </ac:spMkLst>
        </pc:spChg>
        <pc:spChg chg="mod">
          <ac:chgData name="Lie, Erik" userId="a808fbd0-3767-4fa2-bb2c-4b5af9a76cdb" providerId="ADAL" clId="{D5AA378C-A5E7-B945-9BD6-B42C443414E8}" dt="2022-01-22T19:09:45.990" v="62" actId="14100"/>
          <ac:spMkLst>
            <pc:docMk/>
            <pc:sldMk cId="2676940544" sldId="414"/>
            <ac:spMk id="10" creationId="{162D7FA4-A08D-4C34-A762-FB9E2FCFE7FB}"/>
          </ac:spMkLst>
        </pc:spChg>
        <pc:spChg chg="mod">
          <ac:chgData name="Lie, Erik" userId="a808fbd0-3767-4fa2-bb2c-4b5af9a76cdb" providerId="ADAL" clId="{D5AA378C-A5E7-B945-9BD6-B42C443414E8}" dt="2022-01-22T19:09:37.847" v="61" actId="14100"/>
          <ac:spMkLst>
            <pc:docMk/>
            <pc:sldMk cId="2676940544" sldId="414"/>
            <ac:spMk id="11" creationId="{37780A35-58E5-4B47-BAE6-EBDBAF66043D}"/>
          </ac:spMkLst>
        </pc:spChg>
        <pc:graphicFrameChg chg="mod">
          <ac:chgData name="Lie, Erik" userId="a808fbd0-3767-4fa2-bb2c-4b5af9a76cdb" providerId="ADAL" clId="{D5AA378C-A5E7-B945-9BD6-B42C443414E8}" dt="2022-01-22T19:09:19.429" v="58" actId="1076"/>
          <ac:graphicFrameMkLst>
            <pc:docMk/>
            <pc:sldMk cId="2676940544" sldId="414"/>
            <ac:graphicFrameMk id="4" creationId="{9F0A224B-EF1C-4E1B-9EC6-536B08203234}"/>
          </ac:graphicFrameMkLst>
        </pc:graphicFrameChg>
        <pc:graphicFrameChg chg="mod">
          <ac:chgData name="Lie, Erik" userId="a808fbd0-3767-4fa2-bb2c-4b5af9a76cdb" providerId="ADAL" clId="{D5AA378C-A5E7-B945-9BD6-B42C443414E8}" dt="2022-01-22T19:09:19.429" v="58" actId="1076"/>
          <ac:graphicFrameMkLst>
            <pc:docMk/>
            <pc:sldMk cId="2676940544" sldId="414"/>
            <ac:graphicFrameMk id="5" creationId="{2D5FACFA-DBFF-40E2-AC2E-4C80AD3CB6A5}"/>
          </ac:graphicFrameMkLst>
        </pc:graphicFrameChg>
        <pc:graphicFrameChg chg="mod">
          <ac:chgData name="Lie, Erik" userId="a808fbd0-3767-4fa2-bb2c-4b5af9a76cdb" providerId="ADAL" clId="{D5AA378C-A5E7-B945-9BD6-B42C443414E8}" dt="2022-01-22T19:09:19.429" v="58" actId="1076"/>
          <ac:graphicFrameMkLst>
            <pc:docMk/>
            <pc:sldMk cId="2676940544" sldId="414"/>
            <ac:graphicFrameMk id="6" creationId="{9081A73E-B85B-4D1A-B0A0-3F7F4161A0E6}"/>
          </ac:graphicFrameMkLst>
        </pc:graphicFrameChg>
        <pc:graphicFrameChg chg="mod">
          <ac:chgData name="Lie, Erik" userId="a808fbd0-3767-4fa2-bb2c-4b5af9a76cdb" providerId="ADAL" clId="{D5AA378C-A5E7-B945-9BD6-B42C443414E8}" dt="2022-01-22T19:09:19.429" v="58" actId="1076"/>
          <ac:graphicFrameMkLst>
            <pc:docMk/>
            <pc:sldMk cId="2676940544" sldId="414"/>
            <ac:graphicFrameMk id="7" creationId="{50ABA5B2-02F8-466D-829D-53AA236D5D0E}"/>
          </ac:graphicFrameMkLst>
        </pc:graphicFrameChg>
        <pc:graphicFrameChg chg="mod">
          <ac:chgData name="Lie, Erik" userId="a808fbd0-3767-4fa2-bb2c-4b5af9a76cdb" providerId="ADAL" clId="{D5AA378C-A5E7-B945-9BD6-B42C443414E8}" dt="2022-01-22T19:09:19.429" v="58" actId="1076"/>
          <ac:graphicFrameMkLst>
            <pc:docMk/>
            <pc:sldMk cId="2676940544" sldId="414"/>
            <ac:graphicFrameMk id="8" creationId="{01027B46-0BBA-40D3-8EFE-384116F84AA9}"/>
          </ac:graphicFrameMkLst>
        </pc:graphicFrameChg>
        <pc:graphicFrameChg chg="mod">
          <ac:chgData name="Lie, Erik" userId="a808fbd0-3767-4fa2-bb2c-4b5af9a76cdb" providerId="ADAL" clId="{D5AA378C-A5E7-B945-9BD6-B42C443414E8}" dt="2022-01-22T19:09:19.429" v="58" actId="1076"/>
          <ac:graphicFrameMkLst>
            <pc:docMk/>
            <pc:sldMk cId="2676940544" sldId="414"/>
            <ac:graphicFrameMk id="9" creationId="{2415691D-A7F6-4080-A4EB-A08BC7D71FFB}"/>
          </ac:graphicFrameMkLst>
        </pc:graphicFrameChg>
      </pc:sldChg>
    </pc:docChg>
  </pc:docChgLst>
  <pc:docChgLst>
    <pc:chgData name="Lie, Erik" userId="a808fbd0-3767-4fa2-bb2c-4b5af9a76cdb" providerId="ADAL" clId="{BE667DDA-6F52-914C-B2CC-5EF67A2E2F25}"/>
    <pc:docChg chg="undo custSel addSld modSld sldOrd">
      <pc:chgData name="Lie, Erik" userId="a808fbd0-3767-4fa2-bb2c-4b5af9a76cdb" providerId="ADAL" clId="{BE667DDA-6F52-914C-B2CC-5EF67A2E2F25}" dt="2023-07-25T15:21:11.119" v="66" actId="20577"/>
      <pc:docMkLst>
        <pc:docMk/>
      </pc:docMkLst>
      <pc:sldChg chg="modSp mod">
        <pc:chgData name="Lie, Erik" userId="a808fbd0-3767-4fa2-bb2c-4b5af9a76cdb" providerId="ADAL" clId="{BE667DDA-6F52-914C-B2CC-5EF67A2E2F25}" dt="2023-07-16T13:12:42.227" v="0" actId="255"/>
        <pc:sldMkLst>
          <pc:docMk/>
          <pc:sldMk cId="2728577382" sldId="404"/>
        </pc:sldMkLst>
        <pc:spChg chg="mod">
          <ac:chgData name="Lie, Erik" userId="a808fbd0-3767-4fa2-bb2c-4b5af9a76cdb" providerId="ADAL" clId="{BE667DDA-6F52-914C-B2CC-5EF67A2E2F25}" dt="2023-07-16T13:12:42.227" v="0" actId="255"/>
          <ac:spMkLst>
            <pc:docMk/>
            <pc:sldMk cId="2728577382" sldId="404"/>
            <ac:spMk id="3" creationId="{40981907-4736-4BB4-8FF8-D9D114EE1824}"/>
          </ac:spMkLst>
        </pc:spChg>
      </pc:sldChg>
      <pc:sldChg chg="modSp mod">
        <pc:chgData name="Lie, Erik" userId="a808fbd0-3767-4fa2-bb2c-4b5af9a76cdb" providerId="ADAL" clId="{BE667DDA-6F52-914C-B2CC-5EF67A2E2F25}" dt="2023-07-25T00:27:52.766" v="17" actId="20577"/>
        <pc:sldMkLst>
          <pc:docMk/>
          <pc:sldMk cId="86201973" sldId="405"/>
        </pc:sldMkLst>
        <pc:spChg chg="mod">
          <ac:chgData name="Lie, Erik" userId="a808fbd0-3767-4fa2-bb2c-4b5af9a76cdb" providerId="ADAL" clId="{BE667DDA-6F52-914C-B2CC-5EF67A2E2F25}" dt="2023-07-25T00:27:52.766" v="17" actId="20577"/>
          <ac:spMkLst>
            <pc:docMk/>
            <pc:sldMk cId="86201973" sldId="405"/>
            <ac:spMk id="2" creationId="{0E99B7C6-6CB1-44C5-81CD-F576B8A06BF5}"/>
          </ac:spMkLst>
        </pc:spChg>
      </pc:sldChg>
      <pc:sldChg chg="modSp mod">
        <pc:chgData name="Lie, Erik" userId="a808fbd0-3767-4fa2-bb2c-4b5af9a76cdb" providerId="ADAL" clId="{BE667DDA-6F52-914C-B2CC-5EF67A2E2F25}" dt="2023-07-16T13:13:27.525" v="2" actId="14100"/>
        <pc:sldMkLst>
          <pc:docMk/>
          <pc:sldMk cId="73361655" sldId="407"/>
        </pc:sldMkLst>
        <pc:spChg chg="mod">
          <ac:chgData name="Lie, Erik" userId="a808fbd0-3767-4fa2-bb2c-4b5af9a76cdb" providerId="ADAL" clId="{BE667DDA-6F52-914C-B2CC-5EF67A2E2F25}" dt="2023-07-16T13:13:21.567" v="1" actId="255"/>
          <ac:spMkLst>
            <pc:docMk/>
            <pc:sldMk cId="73361655" sldId="407"/>
            <ac:spMk id="3" creationId="{EA8E2AFE-2E98-419E-AE88-9FCF3CE251D2}"/>
          </ac:spMkLst>
        </pc:spChg>
        <pc:cxnChg chg="mod">
          <ac:chgData name="Lie, Erik" userId="a808fbd0-3767-4fa2-bb2c-4b5af9a76cdb" providerId="ADAL" clId="{BE667DDA-6F52-914C-B2CC-5EF67A2E2F25}" dt="2023-07-16T13:13:27.525" v="2" actId="14100"/>
          <ac:cxnSpMkLst>
            <pc:docMk/>
            <pc:sldMk cId="73361655" sldId="407"/>
            <ac:cxnSpMk id="8" creationId="{32E426CF-846D-4B53-B1ED-AB9AC208CB2C}"/>
          </ac:cxnSpMkLst>
        </pc:cxnChg>
      </pc:sldChg>
      <pc:sldChg chg="modSp mod">
        <pc:chgData name="Lie, Erik" userId="a808fbd0-3767-4fa2-bb2c-4b5af9a76cdb" providerId="ADAL" clId="{BE667DDA-6F52-914C-B2CC-5EF67A2E2F25}" dt="2023-07-16T13:14:02.443" v="5" actId="1076"/>
        <pc:sldMkLst>
          <pc:docMk/>
          <pc:sldMk cId="1827650232" sldId="408"/>
        </pc:sldMkLst>
        <pc:spChg chg="mod">
          <ac:chgData name="Lie, Erik" userId="a808fbd0-3767-4fa2-bb2c-4b5af9a76cdb" providerId="ADAL" clId="{BE667DDA-6F52-914C-B2CC-5EF67A2E2F25}" dt="2023-07-16T13:13:39.388" v="3" actId="255"/>
          <ac:spMkLst>
            <pc:docMk/>
            <pc:sldMk cId="1827650232" sldId="408"/>
            <ac:spMk id="3" creationId="{FC98EBF4-3A9F-4CE8-8DE0-7E5A81CC1AE9}"/>
          </ac:spMkLst>
        </pc:spChg>
        <pc:picChg chg="mod">
          <ac:chgData name="Lie, Erik" userId="a808fbd0-3767-4fa2-bb2c-4b5af9a76cdb" providerId="ADAL" clId="{BE667DDA-6F52-914C-B2CC-5EF67A2E2F25}" dt="2023-07-16T13:14:02.443" v="5" actId="1076"/>
          <ac:picMkLst>
            <pc:docMk/>
            <pc:sldMk cId="1827650232" sldId="408"/>
            <ac:picMk id="6" creationId="{1644F4EC-EE4F-4610-A857-CD120DB7FC2F}"/>
          </ac:picMkLst>
        </pc:picChg>
      </pc:sldChg>
      <pc:sldChg chg="modSp mod">
        <pc:chgData name="Lie, Erik" userId="a808fbd0-3767-4fa2-bb2c-4b5af9a76cdb" providerId="ADAL" clId="{BE667DDA-6F52-914C-B2CC-5EF67A2E2F25}" dt="2023-07-16T13:14:19.087" v="6" actId="255"/>
        <pc:sldMkLst>
          <pc:docMk/>
          <pc:sldMk cId="3460156695" sldId="409"/>
        </pc:sldMkLst>
        <pc:spChg chg="mod">
          <ac:chgData name="Lie, Erik" userId="a808fbd0-3767-4fa2-bb2c-4b5af9a76cdb" providerId="ADAL" clId="{BE667DDA-6F52-914C-B2CC-5EF67A2E2F25}" dt="2023-07-16T13:14:19.087" v="6" actId="255"/>
          <ac:spMkLst>
            <pc:docMk/>
            <pc:sldMk cId="3460156695" sldId="409"/>
            <ac:spMk id="3" creationId="{F84406C3-E2BB-455A-BB65-74D417E87D6C}"/>
          </ac:spMkLst>
        </pc:spChg>
      </pc:sldChg>
      <pc:sldChg chg="modSp mod">
        <pc:chgData name="Lie, Erik" userId="a808fbd0-3767-4fa2-bb2c-4b5af9a76cdb" providerId="ADAL" clId="{BE667DDA-6F52-914C-B2CC-5EF67A2E2F25}" dt="2023-07-16T13:15:25.637" v="10" actId="1076"/>
        <pc:sldMkLst>
          <pc:docMk/>
          <pc:sldMk cId="2046221143" sldId="410"/>
        </pc:sldMkLst>
        <pc:spChg chg="mod">
          <ac:chgData name="Lie, Erik" userId="a808fbd0-3767-4fa2-bb2c-4b5af9a76cdb" providerId="ADAL" clId="{BE667DDA-6F52-914C-B2CC-5EF67A2E2F25}" dt="2023-07-16T13:15:12.579" v="9" actId="179"/>
          <ac:spMkLst>
            <pc:docMk/>
            <pc:sldMk cId="2046221143" sldId="410"/>
            <ac:spMk id="3" creationId="{0534B24B-07D7-40D7-9C56-F6DB9D4C15BF}"/>
          </ac:spMkLst>
        </pc:spChg>
        <pc:graphicFrameChg chg="mod">
          <ac:chgData name="Lie, Erik" userId="a808fbd0-3767-4fa2-bb2c-4b5af9a76cdb" providerId="ADAL" clId="{BE667DDA-6F52-914C-B2CC-5EF67A2E2F25}" dt="2023-07-16T13:15:25.637" v="10" actId="1076"/>
          <ac:graphicFrameMkLst>
            <pc:docMk/>
            <pc:sldMk cId="2046221143" sldId="410"/>
            <ac:graphicFrameMk id="4" creationId="{2E91C944-EFD8-4023-A771-5D7C845678D2}"/>
          </ac:graphicFrameMkLst>
        </pc:graphicFrameChg>
        <pc:graphicFrameChg chg="mod">
          <ac:chgData name="Lie, Erik" userId="a808fbd0-3767-4fa2-bb2c-4b5af9a76cdb" providerId="ADAL" clId="{BE667DDA-6F52-914C-B2CC-5EF67A2E2F25}" dt="2023-07-16T13:15:25.637" v="10" actId="1076"/>
          <ac:graphicFrameMkLst>
            <pc:docMk/>
            <pc:sldMk cId="2046221143" sldId="410"/>
            <ac:graphicFrameMk id="5" creationId="{9BDB9322-A004-4E80-AA77-1804C7B399A7}"/>
          </ac:graphicFrameMkLst>
        </pc:graphicFrameChg>
      </pc:sldChg>
      <pc:sldChg chg="modSp mod">
        <pc:chgData name="Lie, Erik" userId="a808fbd0-3767-4fa2-bb2c-4b5af9a76cdb" providerId="ADAL" clId="{BE667DDA-6F52-914C-B2CC-5EF67A2E2F25}" dt="2023-07-16T13:16:07.972" v="14" actId="1076"/>
        <pc:sldMkLst>
          <pc:docMk/>
          <pc:sldMk cId="4274896571" sldId="411"/>
        </pc:sldMkLst>
        <pc:spChg chg="mod">
          <ac:chgData name="Lie, Erik" userId="a808fbd0-3767-4fa2-bb2c-4b5af9a76cdb" providerId="ADAL" clId="{BE667DDA-6F52-914C-B2CC-5EF67A2E2F25}" dt="2023-07-16T13:15:48.923" v="11" actId="255"/>
          <ac:spMkLst>
            <pc:docMk/>
            <pc:sldMk cId="4274896571" sldId="411"/>
            <ac:spMk id="3" creationId="{8DCD5EEC-49D1-460B-B542-ECDF97827B68}"/>
          </ac:spMkLst>
        </pc:spChg>
        <pc:picChg chg="mod">
          <ac:chgData name="Lie, Erik" userId="a808fbd0-3767-4fa2-bb2c-4b5af9a76cdb" providerId="ADAL" clId="{BE667DDA-6F52-914C-B2CC-5EF67A2E2F25}" dt="2023-07-16T13:16:07.972" v="14" actId="1076"/>
          <ac:picMkLst>
            <pc:docMk/>
            <pc:sldMk cId="4274896571" sldId="411"/>
            <ac:picMk id="4" creationId="{4D726B48-D314-4455-8E59-FD9F511BBBCD}"/>
          </ac:picMkLst>
        </pc:picChg>
      </pc:sldChg>
      <pc:sldChg chg="modSp mod">
        <pc:chgData name="Lie, Erik" userId="a808fbd0-3767-4fa2-bb2c-4b5af9a76cdb" providerId="ADAL" clId="{BE667DDA-6F52-914C-B2CC-5EF67A2E2F25}" dt="2023-07-16T13:16:31.671" v="15" actId="255"/>
        <pc:sldMkLst>
          <pc:docMk/>
          <pc:sldMk cId="1126014644" sldId="412"/>
        </pc:sldMkLst>
        <pc:spChg chg="mod">
          <ac:chgData name="Lie, Erik" userId="a808fbd0-3767-4fa2-bb2c-4b5af9a76cdb" providerId="ADAL" clId="{BE667DDA-6F52-914C-B2CC-5EF67A2E2F25}" dt="2023-07-16T13:16:31.671" v="15" actId="255"/>
          <ac:spMkLst>
            <pc:docMk/>
            <pc:sldMk cId="1126014644" sldId="412"/>
            <ac:spMk id="3" creationId="{19DE81DB-2B90-4DFB-85D4-E49F38F6D743}"/>
          </ac:spMkLst>
        </pc:spChg>
      </pc:sldChg>
      <pc:sldChg chg="addSp modSp mod">
        <pc:chgData name="Lie, Erik" userId="a808fbd0-3767-4fa2-bb2c-4b5af9a76cdb" providerId="ADAL" clId="{BE667DDA-6F52-914C-B2CC-5EF67A2E2F25}" dt="2023-07-25T15:20:53.369" v="58" actId="1076"/>
        <pc:sldMkLst>
          <pc:docMk/>
          <pc:sldMk cId="2676940544" sldId="414"/>
        </pc:sldMkLst>
        <pc:spChg chg="mod">
          <ac:chgData name="Lie, Erik" userId="a808fbd0-3767-4fa2-bb2c-4b5af9a76cdb" providerId="ADAL" clId="{BE667DDA-6F52-914C-B2CC-5EF67A2E2F25}" dt="2023-07-25T15:20:50.613" v="57" actId="1076"/>
          <ac:spMkLst>
            <pc:docMk/>
            <pc:sldMk cId="2676940544" sldId="414"/>
            <ac:spMk id="10" creationId="{162D7FA4-A08D-4C34-A762-FB9E2FCFE7FB}"/>
          </ac:spMkLst>
        </pc:spChg>
        <pc:spChg chg="mod">
          <ac:chgData name="Lie, Erik" userId="a808fbd0-3767-4fa2-bb2c-4b5af9a76cdb" providerId="ADAL" clId="{BE667DDA-6F52-914C-B2CC-5EF67A2E2F25}" dt="2023-07-25T15:20:53.369" v="58" actId="1076"/>
          <ac:spMkLst>
            <pc:docMk/>
            <pc:sldMk cId="2676940544" sldId="414"/>
            <ac:spMk id="11" creationId="{37780A35-58E5-4B47-BAE6-EBDBAF66043D}"/>
          </ac:spMkLst>
        </pc:spChg>
        <pc:spChg chg="add mod">
          <ac:chgData name="Lie, Erik" userId="a808fbd0-3767-4fa2-bb2c-4b5af9a76cdb" providerId="ADAL" clId="{BE667DDA-6F52-914C-B2CC-5EF67A2E2F25}" dt="2023-07-25T15:20:43.911" v="56" actId="1076"/>
          <ac:spMkLst>
            <pc:docMk/>
            <pc:sldMk cId="2676940544" sldId="414"/>
            <ac:spMk id="12" creationId="{352A2780-668F-B8C5-F8F4-2B0AF433BA11}"/>
          </ac:spMkLst>
        </pc:spChg>
        <pc:picChg chg="add mod">
          <ac:chgData name="Lie, Erik" userId="a808fbd0-3767-4fa2-bb2c-4b5af9a76cdb" providerId="ADAL" clId="{BE667DDA-6F52-914C-B2CC-5EF67A2E2F25}" dt="2023-07-25T15:20:43.911" v="56" actId="1076"/>
          <ac:picMkLst>
            <pc:docMk/>
            <pc:sldMk cId="2676940544" sldId="414"/>
            <ac:picMk id="3" creationId="{8DAC477F-3AEB-34E1-82B6-5C37F736F599}"/>
          </ac:picMkLst>
        </pc:picChg>
      </pc:sldChg>
      <pc:sldChg chg="addSp modSp new mod ord modNotesTx">
        <pc:chgData name="Lie, Erik" userId="a808fbd0-3767-4fa2-bb2c-4b5af9a76cdb" providerId="ADAL" clId="{BE667DDA-6F52-914C-B2CC-5EF67A2E2F25}" dt="2023-07-25T15:21:11.119" v="66" actId="20577"/>
        <pc:sldMkLst>
          <pc:docMk/>
          <pc:sldMk cId="3909567291" sldId="415"/>
        </pc:sldMkLst>
        <pc:spChg chg="mod">
          <ac:chgData name="Lie, Erik" userId="a808fbd0-3767-4fa2-bb2c-4b5af9a76cdb" providerId="ADAL" clId="{BE667DDA-6F52-914C-B2CC-5EF67A2E2F25}" dt="2023-07-25T15:21:11.119" v="66" actId="20577"/>
          <ac:spMkLst>
            <pc:docMk/>
            <pc:sldMk cId="3909567291" sldId="415"/>
            <ac:spMk id="2" creationId="{00513DC5-A666-C617-ACF7-D1BE0552BA8B}"/>
          </ac:spMkLst>
        </pc:spChg>
        <pc:spChg chg="mod">
          <ac:chgData name="Lie, Erik" userId="a808fbd0-3767-4fa2-bb2c-4b5af9a76cdb" providerId="ADAL" clId="{BE667DDA-6F52-914C-B2CC-5EF67A2E2F25}" dt="2023-07-25T00:32:15.133" v="53" actId="255"/>
          <ac:spMkLst>
            <pc:docMk/>
            <pc:sldMk cId="3909567291" sldId="415"/>
            <ac:spMk id="3" creationId="{A6E81AD1-A573-B555-B0A1-86B7D7EEE945}"/>
          </ac:spMkLst>
        </pc:spChg>
        <pc:spChg chg="add mod">
          <ac:chgData name="Lie, Erik" userId="a808fbd0-3767-4fa2-bb2c-4b5af9a76cdb" providerId="ADAL" clId="{BE667DDA-6F52-914C-B2CC-5EF67A2E2F25}" dt="2023-07-25T15:21:02.332" v="59"/>
          <ac:spMkLst>
            <pc:docMk/>
            <pc:sldMk cId="3909567291" sldId="415"/>
            <ac:spMk id="5" creationId="{5C5AD715-712F-E864-CFBE-DDDA8D0F288F}"/>
          </ac:spMkLst>
        </pc:spChg>
        <pc:picChg chg="add mod">
          <ac:chgData name="Lie, Erik" userId="a808fbd0-3767-4fa2-bb2c-4b5af9a76cdb" providerId="ADAL" clId="{BE667DDA-6F52-914C-B2CC-5EF67A2E2F25}" dt="2023-07-25T15:21:02.332" v="59"/>
          <ac:picMkLst>
            <pc:docMk/>
            <pc:sldMk cId="3909567291" sldId="415"/>
            <ac:picMk id="4" creationId="{CF8261FA-615C-D59C-E5E2-B36AF664535A}"/>
          </ac:picMkLst>
        </pc:picChg>
      </pc:sldChg>
    </pc:docChg>
  </pc:docChgLst>
  <pc:docChgLst>
    <pc:chgData name="Lie, Erik" userId="a808fbd0-3767-4fa2-bb2c-4b5af9a76cdb" providerId="ADAL" clId="{355BD410-60A5-5A43-BD61-6B7B935F0FE0}"/>
    <pc:docChg chg="delSld modSld">
      <pc:chgData name="Lie, Erik" userId="a808fbd0-3767-4fa2-bb2c-4b5af9a76cdb" providerId="ADAL" clId="{355BD410-60A5-5A43-BD61-6B7B935F0FE0}" dt="2023-07-25T20:38:43.702" v="2" actId="20577"/>
      <pc:docMkLst>
        <pc:docMk/>
      </pc:docMkLst>
      <pc:sldChg chg="del mod modShow">
        <pc:chgData name="Lie, Erik" userId="a808fbd0-3767-4fa2-bb2c-4b5af9a76cdb" providerId="ADAL" clId="{355BD410-60A5-5A43-BD61-6B7B935F0FE0}" dt="2023-07-25T20:38:26.896" v="1" actId="2696"/>
        <pc:sldMkLst>
          <pc:docMk/>
          <pc:sldMk cId="2676940544" sldId="414"/>
        </pc:sldMkLst>
      </pc:sldChg>
      <pc:sldChg chg="modSp mod">
        <pc:chgData name="Lie, Erik" userId="a808fbd0-3767-4fa2-bb2c-4b5af9a76cdb" providerId="ADAL" clId="{355BD410-60A5-5A43-BD61-6B7B935F0FE0}" dt="2023-07-25T20:38:43.702" v="2" actId="20577"/>
        <pc:sldMkLst>
          <pc:docMk/>
          <pc:sldMk cId="3909567291" sldId="415"/>
        </pc:sldMkLst>
        <pc:spChg chg="mod">
          <ac:chgData name="Lie, Erik" userId="a808fbd0-3767-4fa2-bb2c-4b5af9a76cdb" providerId="ADAL" clId="{355BD410-60A5-5A43-BD61-6B7B935F0FE0}" dt="2023-07-25T20:38:43.702" v="2" actId="20577"/>
          <ac:spMkLst>
            <pc:docMk/>
            <pc:sldMk cId="3909567291" sldId="415"/>
            <ac:spMk id="3" creationId="{A6E81AD1-A573-B555-B0A1-86B7D7EEE94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owa-my.sharepoint.com/personal/elie_uiowa_edu/Documents/My%20Wealth%20Mgmt%20material/Spreadsheets/Extrapolation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'Sheet1 (5)'!$E$4</c:f>
              <c:strCache>
                <c:ptCount val="1"/>
                <c:pt idx="0">
                  <c:v>price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'Sheet1 (5)'!$D$5:$D$175</c:f>
              <c:numCache>
                <c:formatCode>General</c:formatCode>
                <c:ptCount val="17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</c:numCache>
            </c:numRef>
          </c:cat>
          <c:val>
            <c:numRef>
              <c:f>'Sheet1 (5)'!$E$5:$E$175</c:f>
              <c:numCache>
                <c:formatCode>"$"#,##0_);[Red]\("$"#,##0\)</c:formatCode>
                <c:ptCount val="171"/>
                <c:pt idx="0">
                  <c:v>20</c:v>
                </c:pt>
                <c:pt idx="1">
                  <c:v>19.212576353350357</c:v>
                </c:pt>
                <c:pt idx="2">
                  <c:v>18.26954419982733</c:v>
                </c:pt>
                <c:pt idx="3">
                  <c:v>18.895272853549471</c:v>
                </c:pt>
                <c:pt idx="4">
                  <c:v>19.549003385353405</c:v>
                </c:pt>
                <c:pt idx="5">
                  <c:v>19.735797870562319</c:v>
                </c:pt>
                <c:pt idx="6">
                  <c:v>18.686853756210059</c:v>
                </c:pt>
                <c:pt idx="7">
                  <c:v>17.966537589397969</c:v>
                </c:pt>
                <c:pt idx="8">
                  <c:v>18.005460021846972</c:v>
                </c:pt>
                <c:pt idx="9">
                  <c:v>19.273593424170123</c:v>
                </c:pt>
                <c:pt idx="10">
                  <c:v>19.450385968139301</c:v>
                </c:pt>
                <c:pt idx="11">
                  <c:v>18.66421695136243</c:v>
                </c:pt>
                <c:pt idx="12">
                  <c:v>19.144569714229181</c:v>
                </c:pt>
                <c:pt idx="13">
                  <c:v>18.473532081566834</c:v>
                </c:pt>
                <c:pt idx="14">
                  <c:v>17.50318635282526</c:v>
                </c:pt>
                <c:pt idx="15">
                  <c:v>17.616852993202365</c:v>
                </c:pt>
                <c:pt idx="16">
                  <c:v>18.17744933067809</c:v>
                </c:pt>
                <c:pt idx="17">
                  <c:v>18.046153654860724</c:v>
                </c:pt>
                <c:pt idx="18">
                  <c:v>17.820628178685688</c:v>
                </c:pt>
                <c:pt idx="19">
                  <c:v>16.49217510387491</c:v>
                </c:pt>
                <c:pt idx="20">
                  <c:v>16.367512618266741</c:v>
                </c:pt>
                <c:pt idx="21">
                  <c:v>17.570123234776329</c:v>
                </c:pt>
                <c:pt idx="22">
                  <c:v>17.056264552415225</c:v>
                </c:pt>
                <c:pt idx="23">
                  <c:v>15.458521961668202</c:v>
                </c:pt>
                <c:pt idx="24">
                  <c:v>14.904463927929248</c:v>
                </c:pt>
                <c:pt idx="25">
                  <c:v>14.295378639641068</c:v>
                </c:pt>
                <c:pt idx="26">
                  <c:v>14.439124183094211</c:v>
                </c:pt>
                <c:pt idx="27">
                  <c:v>14.188452190808771</c:v>
                </c:pt>
                <c:pt idx="28">
                  <c:v>13.895092212382572</c:v>
                </c:pt>
                <c:pt idx="29">
                  <c:v>13.755136341092182</c:v>
                </c:pt>
                <c:pt idx="30">
                  <c:v>13.20117332102147</c:v>
                </c:pt>
                <c:pt idx="31">
                  <c:v>12.901762566191779</c:v>
                </c:pt>
                <c:pt idx="32">
                  <c:v>13.272181375900503</c:v>
                </c:pt>
                <c:pt idx="33">
                  <c:v>13.314715567291056</c:v>
                </c:pt>
                <c:pt idx="34">
                  <c:v>12.945500795988913</c:v>
                </c:pt>
                <c:pt idx="35">
                  <c:v>13.103676020306411</c:v>
                </c:pt>
                <c:pt idx="36">
                  <c:v>11.851161661923911</c:v>
                </c:pt>
                <c:pt idx="37">
                  <c:v>12.743197207121112</c:v>
                </c:pt>
                <c:pt idx="38">
                  <c:v>12.968573998701451</c:v>
                </c:pt>
                <c:pt idx="39">
                  <c:v>11.879951147997327</c:v>
                </c:pt>
                <c:pt idx="40">
                  <c:v>11.318435714630766</c:v>
                </c:pt>
                <c:pt idx="41">
                  <c:v>11.079506591045433</c:v>
                </c:pt>
                <c:pt idx="42">
                  <c:v>11.842024182454798</c:v>
                </c:pt>
                <c:pt idx="43">
                  <c:v>11.581043225596714</c:v>
                </c:pt>
                <c:pt idx="44">
                  <c:v>10.875463400562326</c:v>
                </c:pt>
                <c:pt idx="45">
                  <c:v>11.028718650983002</c:v>
                </c:pt>
                <c:pt idx="46">
                  <c:v>10.149015622917306</c:v>
                </c:pt>
                <c:pt idx="47">
                  <c:v>10.330346930497486</c:v>
                </c:pt>
                <c:pt idx="48">
                  <c:v>10.361807193717945</c:v>
                </c:pt>
                <c:pt idx="49">
                  <c:v>9.6387587272048787</c:v>
                </c:pt>
                <c:pt idx="50">
                  <c:v>10.390908241336378</c:v>
                </c:pt>
                <c:pt idx="51">
                  <c:v>10.187079041281869</c:v>
                </c:pt>
                <c:pt idx="52">
                  <c:v>10.485866332684145</c:v>
                </c:pt>
                <c:pt idx="53">
                  <c:v>10.00214115931864</c:v>
                </c:pt>
                <c:pt idx="54">
                  <c:v>9.4729204872241262</c:v>
                </c:pt>
                <c:pt idx="55">
                  <c:v>9.1264419452153245</c:v>
                </c:pt>
                <c:pt idx="56">
                  <c:v>8.8870431931019311</c:v>
                </c:pt>
                <c:pt idx="57">
                  <c:v>8.8129505204320022</c:v>
                </c:pt>
                <c:pt idx="58">
                  <c:v>8.8181645442601884</c:v>
                </c:pt>
                <c:pt idx="59">
                  <c:v>8.5887184878582996</c:v>
                </c:pt>
                <c:pt idx="60">
                  <c:v>8.592110536205162</c:v>
                </c:pt>
                <c:pt idx="61">
                  <c:v>7.8071466417500703</c:v>
                </c:pt>
                <c:pt idx="62">
                  <c:v>7.7457024970764277</c:v>
                </c:pt>
                <c:pt idx="63">
                  <c:v>7.8965018632334427</c:v>
                </c:pt>
                <c:pt idx="64">
                  <c:v>7.6110313245324592</c:v>
                </c:pt>
                <c:pt idx="65">
                  <c:v>7.1877844355906664</c:v>
                </c:pt>
                <c:pt idx="66">
                  <c:v>7.3266159739834755</c:v>
                </c:pt>
                <c:pt idx="67">
                  <c:v>6.912755380046276</c:v>
                </c:pt>
                <c:pt idx="68">
                  <c:v>6.8739403499646352</c:v>
                </c:pt>
                <c:pt idx="69">
                  <c:v>6.915048420331174</c:v>
                </c:pt>
                <c:pt idx="70">
                  <c:v>7.090723534899765</c:v>
                </c:pt>
                <c:pt idx="71">
                  <c:v>7.0881306053933049</c:v>
                </c:pt>
                <c:pt idx="72">
                  <c:v>6.410886765613748</c:v>
                </c:pt>
                <c:pt idx="73">
                  <c:v>6.4790484838429654</c:v>
                </c:pt>
                <c:pt idx="74">
                  <c:v>6.6871369754522174</c:v>
                </c:pt>
                <c:pt idx="75">
                  <c:v>6.6846503486014388</c:v>
                </c:pt>
                <c:pt idx="76">
                  <c:v>6.9901266813335514</c:v>
                </c:pt>
                <c:pt idx="77">
                  <c:v>7.4240826362303007</c:v>
                </c:pt>
                <c:pt idx="78">
                  <c:v>7.1725438986033074</c:v>
                </c:pt>
                <c:pt idx="79">
                  <c:v>6.9277961787051421</c:v>
                </c:pt>
                <c:pt idx="80">
                  <c:v>7.4669781620599807</c:v>
                </c:pt>
                <c:pt idx="81">
                  <c:v>7.7936260301567115</c:v>
                </c:pt>
                <c:pt idx="82">
                  <c:v>7.5416743729578632</c:v>
                </c:pt>
                <c:pt idx="83">
                  <c:v>8.0435049941727677</c:v>
                </c:pt>
                <c:pt idx="84">
                  <c:v>7.9159231941991797</c:v>
                </c:pt>
                <c:pt idx="85">
                  <c:v>7.884570069314516</c:v>
                </c:pt>
                <c:pt idx="86">
                  <c:v>8.0677998539839351</c:v>
                </c:pt>
                <c:pt idx="87">
                  <c:v>8.0120293488433862</c:v>
                </c:pt>
                <c:pt idx="88">
                  <c:v>8.6476450062355958</c:v>
                </c:pt>
                <c:pt idx="89">
                  <c:v>8.6833331908453761</c:v>
                </c:pt>
                <c:pt idx="90">
                  <c:v>8.6633402728360505</c:v>
                </c:pt>
                <c:pt idx="91">
                  <c:v>9.080951267666352</c:v>
                </c:pt>
                <c:pt idx="92">
                  <c:v>9.463096892995619</c:v>
                </c:pt>
                <c:pt idx="93">
                  <c:v>8.8197785398442434</c:v>
                </c:pt>
                <c:pt idx="94">
                  <c:v>9.1133125604388585</c:v>
                </c:pt>
                <c:pt idx="95">
                  <c:v>9.720721787261926</c:v>
                </c:pt>
                <c:pt idx="96">
                  <c:v>9.2452649461717176</c:v>
                </c:pt>
                <c:pt idx="97">
                  <c:v>9.2655537557602479</c:v>
                </c:pt>
                <c:pt idx="98">
                  <c:v>9.690229576321963</c:v>
                </c:pt>
                <c:pt idx="99">
                  <c:v>10.116095040377896</c:v>
                </c:pt>
                <c:pt idx="100">
                  <c:v>9.7822689452605189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FB-4FF4-84A2-58E8216C8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8453520"/>
        <c:axId val="936580048"/>
      </c:lineChart>
      <c:catAx>
        <c:axId val="11284535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36580048"/>
        <c:crosses val="autoZero"/>
        <c:auto val="1"/>
        <c:lblAlgn val="ctr"/>
        <c:lblOffset val="100"/>
        <c:noMultiLvlLbl val="0"/>
      </c:catAx>
      <c:valAx>
        <c:axId val="936580048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845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'Sheet1 (4)'!$E$4</c:f>
              <c:strCache>
                <c:ptCount val="1"/>
                <c:pt idx="0">
                  <c:v>price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'Sheet1 (4)'!$D$5:$D$175</c:f>
              <c:numCache>
                <c:formatCode>General</c:formatCode>
                <c:ptCount val="17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</c:numCache>
            </c:numRef>
          </c:cat>
          <c:val>
            <c:numRef>
              <c:f>'Sheet1 (4)'!$E$5:$E$175</c:f>
              <c:numCache>
                <c:formatCode>"$"#,##0_);[Red]\("$"#,##0\)</c:formatCode>
                <c:ptCount val="171"/>
                <c:pt idx="0">
                  <c:v>20</c:v>
                </c:pt>
                <c:pt idx="1">
                  <c:v>18.689240285023804</c:v>
                </c:pt>
                <c:pt idx="2">
                  <c:v>17.041735973035092</c:v>
                </c:pt>
                <c:pt idx="3">
                  <c:v>17.592865686811255</c:v>
                </c:pt>
                <c:pt idx="4">
                  <c:v>17.760372164618715</c:v>
                </c:pt>
                <c:pt idx="5">
                  <c:v>16.339671366131419</c:v>
                </c:pt>
                <c:pt idx="6">
                  <c:v>16.377279854602868</c:v>
                </c:pt>
                <c:pt idx="7">
                  <c:v>16.433793428431617</c:v>
                </c:pt>
                <c:pt idx="8">
                  <c:v>17.694616282322237</c:v>
                </c:pt>
                <c:pt idx="9">
                  <c:v>18.158888188822878</c:v>
                </c:pt>
                <c:pt idx="10">
                  <c:v>17.477028921570792</c:v>
                </c:pt>
                <c:pt idx="11">
                  <c:v>15.851846763790896</c:v>
                </c:pt>
                <c:pt idx="12">
                  <c:v>15.855229282453209</c:v>
                </c:pt>
                <c:pt idx="13">
                  <c:v>14.757139768601212</c:v>
                </c:pt>
                <c:pt idx="14">
                  <c:v>15.325958265199226</c:v>
                </c:pt>
                <c:pt idx="15">
                  <c:v>15.305624871667446</c:v>
                </c:pt>
                <c:pt idx="16">
                  <c:v>14.64639330335774</c:v>
                </c:pt>
                <c:pt idx="17">
                  <c:v>14.592694397471011</c:v>
                </c:pt>
                <c:pt idx="18">
                  <c:v>14.690043409963314</c:v>
                </c:pt>
                <c:pt idx="19">
                  <c:v>14.935701286127712</c:v>
                </c:pt>
                <c:pt idx="20">
                  <c:v>14.755737881387683</c:v>
                </c:pt>
                <c:pt idx="21">
                  <c:v>14.70799217873328</c:v>
                </c:pt>
                <c:pt idx="22">
                  <c:v>15.42290843851319</c:v>
                </c:pt>
                <c:pt idx="23">
                  <c:v>15.326386386072517</c:v>
                </c:pt>
                <c:pt idx="24">
                  <c:v>15.979084402288569</c:v>
                </c:pt>
                <c:pt idx="25">
                  <c:v>16.512026806998065</c:v>
                </c:pt>
                <c:pt idx="26">
                  <c:v>16.72488770444922</c:v>
                </c:pt>
                <c:pt idx="27">
                  <c:v>16.363981440128814</c:v>
                </c:pt>
                <c:pt idx="28">
                  <c:v>17.658967024826826</c:v>
                </c:pt>
                <c:pt idx="29">
                  <c:v>17.573712377454356</c:v>
                </c:pt>
                <c:pt idx="30">
                  <c:v>17.40267122303166</c:v>
                </c:pt>
                <c:pt idx="31">
                  <c:v>16.3948368869458</c:v>
                </c:pt>
                <c:pt idx="32">
                  <c:v>16.88875273193646</c:v>
                </c:pt>
                <c:pt idx="33">
                  <c:v>17.060680784842656</c:v>
                </c:pt>
                <c:pt idx="34">
                  <c:v>15.260427582945576</c:v>
                </c:pt>
                <c:pt idx="35">
                  <c:v>15.798521027749592</c:v>
                </c:pt>
                <c:pt idx="36">
                  <c:v>16.053721796456578</c:v>
                </c:pt>
                <c:pt idx="37">
                  <c:v>15.612953539846734</c:v>
                </c:pt>
                <c:pt idx="38">
                  <c:v>16.593158159112569</c:v>
                </c:pt>
                <c:pt idx="39">
                  <c:v>15.641251223986671</c:v>
                </c:pt>
                <c:pt idx="40">
                  <c:v>15.75841824576373</c:v>
                </c:pt>
                <c:pt idx="41">
                  <c:v>15.692855826488399</c:v>
                </c:pt>
                <c:pt idx="42">
                  <c:v>15.490401242217807</c:v>
                </c:pt>
                <c:pt idx="43">
                  <c:v>16.122671856175273</c:v>
                </c:pt>
                <c:pt idx="44">
                  <c:v>15.244329606477036</c:v>
                </c:pt>
                <c:pt idx="45">
                  <c:v>15.699649804721243</c:v>
                </c:pt>
                <c:pt idx="46">
                  <c:v>15.995236957537156</c:v>
                </c:pt>
                <c:pt idx="47">
                  <c:v>16.540816374054032</c:v>
                </c:pt>
                <c:pt idx="48">
                  <c:v>15.932852450235616</c:v>
                </c:pt>
                <c:pt idx="49">
                  <c:v>14.641590951014075</c:v>
                </c:pt>
                <c:pt idx="50">
                  <c:v>15.240431503987056</c:v>
                </c:pt>
                <c:pt idx="51">
                  <c:v>15.105229580086437</c:v>
                </c:pt>
                <c:pt idx="52">
                  <c:v>15.297622402940195</c:v>
                </c:pt>
                <c:pt idx="53">
                  <c:v>15.857835166549895</c:v>
                </c:pt>
                <c:pt idx="54">
                  <c:v>15.49575868447323</c:v>
                </c:pt>
                <c:pt idx="55">
                  <c:v>15.300063575782593</c:v>
                </c:pt>
                <c:pt idx="56">
                  <c:v>14.882554163841306</c:v>
                </c:pt>
                <c:pt idx="57">
                  <c:v>15.306027594433308</c:v>
                </c:pt>
                <c:pt idx="58">
                  <c:v>14.409200312839566</c:v>
                </c:pt>
                <c:pt idx="59">
                  <c:v>14.064891277822557</c:v>
                </c:pt>
                <c:pt idx="60">
                  <c:v>14.068309755143163</c:v>
                </c:pt>
                <c:pt idx="61">
                  <c:v>13.579941468908782</c:v>
                </c:pt>
                <c:pt idx="62">
                  <c:v>12.478054532304885</c:v>
                </c:pt>
                <c:pt idx="63">
                  <c:v>13.167329497073927</c:v>
                </c:pt>
                <c:pt idx="64">
                  <c:v>13.990554030364187</c:v>
                </c:pt>
                <c:pt idx="65">
                  <c:v>13.014590474811987</c:v>
                </c:pt>
                <c:pt idx="66">
                  <c:v>13.218807752518064</c:v>
                </c:pt>
                <c:pt idx="67">
                  <c:v>13.1618154088273</c:v>
                </c:pt>
                <c:pt idx="68">
                  <c:v>13.828241711838141</c:v>
                </c:pt>
                <c:pt idx="69">
                  <c:v>13.608326006887156</c:v>
                </c:pt>
                <c:pt idx="70">
                  <c:v>14.187761721159797</c:v>
                </c:pt>
                <c:pt idx="71">
                  <c:v>14.074123501323937</c:v>
                </c:pt>
                <c:pt idx="72">
                  <c:v>13.365714037710923</c:v>
                </c:pt>
                <c:pt idx="73">
                  <c:v>13.137936723876296</c:v>
                </c:pt>
                <c:pt idx="74">
                  <c:v>13.774584446678427</c:v>
                </c:pt>
                <c:pt idx="75">
                  <c:v>12.954614496270759</c:v>
                </c:pt>
                <c:pt idx="76">
                  <c:v>13.92520148241166</c:v>
                </c:pt>
                <c:pt idx="77">
                  <c:v>13.6951560498697</c:v>
                </c:pt>
                <c:pt idx="78">
                  <c:v>13.724887944899326</c:v>
                </c:pt>
                <c:pt idx="79">
                  <c:v>13.275871253660908</c:v>
                </c:pt>
                <c:pt idx="80">
                  <c:v>12.932341764333277</c:v>
                </c:pt>
                <c:pt idx="81">
                  <c:v>14.03951295891145</c:v>
                </c:pt>
                <c:pt idx="82">
                  <c:v>14.964624200196244</c:v>
                </c:pt>
                <c:pt idx="83">
                  <c:v>15.32615090967278</c:v>
                </c:pt>
                <c:pt idx="84">
                  <c:v>15.677657070509015</c:v>
                </c:pt>
                <c:pt idx="85">
                  <c:v>17.011059317101665</c:v>
                </c:pt>
                <c:pt idx="86">
                  <c:v>17.088908061100348</c:v>
                </c:pt>
                <c:pt idx="87">
                  <c:v>18.140419092174763</c:v>
                </c:pt>
                <c:pt idx="88">
                  <c:v>18.658939296198383</c:v>
                </c:pt>
                <c:pt idx="89">
                  <c:v>18.435351484676371</c:v>
                </c:pt>
                <c:pt idx="90">
                  <c:v>17.983591984729401</c:v>
                </c:pt>
                <c:pt idx="91">
                  <c:v>17.435153192754971</c:v>
                </c:pt>
                <c:pt idx="92">
                  <c:v>18.232218148872196</c:v>
                </c:pt>
                <c:pt idx="93">
                  <c:v>18.99295059152648</c:v>
                </c:pt>
                <c:pt idx="94">
                  <c:v>19.185883889797054</c:v>
                </c:pt>
                <c:pt idx="95">
                  <c:v>19.87505022669205</c:v>
                </c:pt>
                <c:pt idx="96">
                  <c:v>21.310977384130492</c:v>
                </c:pt>
                <c:pt idx="97">
                  <c:v>20.826721227914909</c:v>
                </c:pt>
                <c:pt idx="98">
                  <c:v>21.294317412963601</c:v>
                </c:pt>
                <c:pt idx="99">
                  <c:v>21.854051346001334</c:v>
                </c:pt>
                <c:pt idx="100">
                  <c:v>21.697552650252657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FB-4906-B901-0CC544477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8453520"/>
        <c:axId val="936580048"/>
      </c:lineChart>
      <c:catAx>
        <c:axId val="11284535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36580048"/>
        <c:crosses val="autoZero"/>
        <c:auto val="1"/>
        <c:lblAlgn val="ctr"/>
        <c:lblOffset val="100"/>
        <c:noMultiLvlLbl val="0"/>
      </c:catAx>
      <c:valAx>
        <c:axId val="936580048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845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0.63729</cdr:x>
      <cdr:y>0.55787</cdr:y>
    </cdr:from>
    <cdr:to>
      <cdr:x>0.86019</cdr:x>
      <cdr:y>0.66112</cdr:y>
    </cdr:to>
    <cdr:sp macro="" textlink="">
      <cdr:nvSpPr>
        <cdr:cNvPr id="3" name="Arrow: Striped Right 2">
          <a:extLst xmlns:a="http://schemas.openxmlformats.org/drawingml/2006/main">
            <a:ext uri="{FF2B5EF4-FFF2-40B4-BE49-F238E27FC236}">
              <a16:creationId xmlns:a16="http://schemas.microsoft.com/office/drawing/2014/main" id="{823E7C2A-91C3-4265-9EA2-0E33BC4A7CC5}"/>
            </a:ext>
          </a:extLst>
        </cdr:cNvPr>
        <cdr:cNvSpPr/>
      </cdr:nvSpPr>
      <cdr:spPr>
        <a:xfrm xmlns:a="http://schemas.openxmlformats.org/drawingml/2006/main" rot="19896460">
          <a:off x="1851408" y="1105251"/>
          <a:ext cx="647553" cy="204559"/>
        </a:xfrm>
        <a:prstGeom xmlns:a="http://schemas.openxmlformats.org/drawingml/2006/main" prst="stripedRightArrow">
          <a:avLst/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54000">
              <a:srgbClr val="F37575"/>
            </a:gs>
            <a:gs pos="100000">
              <a:srgbClr val="F37575"/>
            </a:gs>
          </a:gsLst>
          <a:lin ang="0" scaled="1"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0.66108</cdr:x>
      <cdr:y>0.14319</cdr:y>
    </cdr:from>
    <cdr:to>
      <cdr:x>0.73149</cdr:x>
      <cdr:y>0.47003</cdr:y>
    </cdr:to>
    <cdr:sp macro="" textlink="">
      <cdr:nvSpPr>
        <cdr:cNvPr id="3" name="Arrow: Striped Right 2">
          <a:extLst xmlns:a="http://schemas.openxmlformats.org/drawingml/2006/main">
            <a:ext uri="{FF2B5EF4-FFF2-40B4-BE49-F238E27FC236}">
              <a16:creationId xmlns:a16="http://schemas.microsoft.com/office/drawing/2014/main" id="{823E7C2A-91C3-4265-9EA2-0E33BC4A7CC5}"/>
            </a:ext>
          </a:extLst>
        </cdr:cNvPr>
        <cdr:cNvSpPr/>
      </cdr:nvSpPr>
      <cdr:spPr>
        <a:xfrm xmlns:a="http://schemas.openxmlformats.org/drawingml/2006/main" rot="18265414">
          <a:off x="1699009" y="505177"/>
          <a:ext cx="647553" cy="204559"/>
        </a:xfrm>
        <a:prstGeom xmlns:a="http://schemas.openxmlformats.org/drawingml/2006/main" prst="stripedRightArrow">
          <a:avLst/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54000">
              <a:srgbClr val="F37575"/>
            </a:gs>
            <a:gs pos="100000">
              <a:srgbClr val="F37575"/>
            </a:gs>
          </a:gsLst>
          <a:lin ang="0" scaled="1"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84386-F4BB-4DCA-BB80-E33C7F767DC4}" type="datetimeFigureOut">
              <a:rPr lang="en-US" smtClean="0"/>
              <a:t>7/25/23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44D08-DAB1-4684-8689-2EFC8CBFD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03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82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Very important concept for financial markets.</a:t>
            </a:r>
          </a:p>
          <a:p>
            <a:endParaRPr lang="en-US" dirty="0"/>
          </a:p>
          <a:p>
            <a:r>
              <a:rPr lang="en-US" dirty="0"/>
              <a:t>It does not mean that the market knows it all or that it can predict the future perfectly.  For example, the market did not fully see the financial crisis coming.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926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 keys: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Stock market is forgiving to those with little understanding.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Stock market allows further diversification of his investment portfolio.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6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field of economics used to assume that individuals behave rationally.  Not so in reality.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34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people believe they are above average drivers…</a:t>
            </a:r>
          </a:p>
          <a:p>
            <a:endParaRPr lang="en-US" dirty="0"/>
          </a:p>
          <a:p>
            <a:r>
              <a:rPr lang="en-US" dirty="0"/>
              <a:t>Overconfidence can be useful and a reason for many startups.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255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Social interactions are generally good.  But listening to your friends for investment advice is not.</a:t>
            </a:r>
          </a:p>
          <a:p>
            <a:endParaRPr lang="en-US" dirty="0"/>
          </a:p>
          <a:p>
            <a:r>
              <a:rPr lang="en-US" dirty="0"/>
              <a:t>Keep your friends, but do not take their investment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2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Bold blue boxes draw attention; condition us to believe that a tip of 15-25% is ok for a small coffee and a muffin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44D08-DAB1-4684-8689-2EFC8CBFD3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8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C903-DAAA-4DA4-B68E-D86C48349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0" y="2730500"/>
            <a:ext cx="4419600" cy="2908299"/>
          </a:xfrm>
        </p:spPr>
        <p:txBody>
          <a:bodyPr anchor="t">
            <a:normAutofit/>
          </a:bodyPr>
          <a:lstStyle>
            <a:lvl1pPr algn="l">
              <a:defRPr sz="5400" b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981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077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275"/>
            <a:ext cx="10515600" cy="43576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482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8023167" cy="11557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16100"/>
            <a:ext cx="6197600" cy="43608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118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1137-64E9-442F-A85C-C3ACD160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8023167" cy="11557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5305-2556-45A3-AF70-1868B22D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500"/>
            <a:ext cx="7073900" cy="4589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6950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1BFE5-1A74-4FDA-9709-DDDAC9971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003301"/>
          </a:xfr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8683D-DB85-4286-A54B-364FBB0D65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C79A4-38B6-4886-B911-2D7B76993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5D5A5D-D594-4346-B369-D677614A9174}"/>
              </a:ext>
            </a:extLst>
          </p:cNvPr>
          <p:cNvCxnSpPr>
            <a:cxnSpLocks/>
          </p:cNvCxnSpPr>
          <p:nvPr userDrawn="1"/>
        </p:nvCxnSpPr>
        <p:spPr>
          <a:xfrm>
            <a:off x="3390811" y="1386940"/>
            <a:ext cx="5676400" cy="0"/>
          </a:xfrm>
          <a:prstGeom prst="line">
            <a:avLst/>
          </a:prstGeom>
          <a:ln w="31750">
            <a:solidFill>
              <a:srgbClr val="3449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39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9A71-A8F6-4758-9BDD-06C81538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9100"/>
            <a:ext cx="10515600" cy="944187"/>
          </a:xfrm>
        </p:spPr>
        <p:txBody>
          <a:bodyPr anchor="ctr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C5BC8-FDBE-4BD9-976F-C293EA0DF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814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19578-D711-40DB-BF07-8698BC70C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0532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851801-A04B-4349-920C-3CFED383E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814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9BA02E-E722-437F-B144-D668D788B1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0532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806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6D80A-B3DC-41C7-B85D-CF5ED9F3E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549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62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41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08D76B-E7A5-425D-BCFD-CC42D9B17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10515600" cy="1155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A2BFC-6B35-415F-865D-F5731AC45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7500"/>
            <a:ext cx="10515600" cy="4589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AF40C0-638D-4D03-99D9-12B87A243A00}"/>
              </a:ext>
            </a:extLst>
          </p:cNvPr>
          <p:cNvCxnSpPr>
            <a:cxnSpLocks/>
          </p:cNvCxnSpPr>
          <p:nvPr userDrawn="1"/>
        </p:nvCxnSpPr>
        <p:spPr>
          <a:xfrm>
            <a:off x="-11870" y="1399177"/>
            <a:ext cx="5676400" cy="0"/>
          </a:xfrm>
          <a:prstGeom prst="line">
            <a:avLst/>
          </a:prstGeom>
          <a:ln w="3175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21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0" r:id="rId4"/>
    <p:sldLayoutId id="2147483659" r:id="rId5"/>
    <p:sldLayoutId id="2147483652" r:id="rId6"/>
    <p:sldLayoutId id="2147483653" r:id="rId7"/>
    <p:sldLayoutId id="2147483654" r:id="rId8"/>
    <p:sldLayoutId id="2147483655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49B6-4461-4621-99D6-11F6010E9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0" y="2730500"/>
            <a:ext cx="4419600" cy="2908299"/>
          </a:xfrm>
        </p:spPr>
        <p:txBody>
          <a:bodyPr anchor="t">
            <a:normAutofit/>
          </a:bodyPr>
          <a:lstStyle/>
          <a:p>
            <a:r>
              <a:rPr lang="en-US" sz="4400" dirty="0"/>
              <a:t>Market Efficiency &amp; Investment Psychology</a:t>
            </a:r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1D354887-054C-4FB9-A4B0-93E0E162C2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2" b="11484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0937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Efficiency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275"/>
            <a:ext cx="9945914" cy="16097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Market efficiency means that security prices reflect all available, relevant information.</a:t>
            </a:r>
          </a:p>
          <a:p>
            <a:pPr marL="0" indent="0">
              <a:buNone/>
            </a:pPr>
            <a:r>
              <a:rPr lang="en-US" dirty="0"/>
              <a:t>(Semi-strong efficiency narrows it down to </a:t>
            </a:r>
            <a:r>
              <a:rPr lang="en-US" i="1" dirty="0"/>
              <a:t>public</a:t>
            </a:r>
            <a:r>
              <a:rPr lang="en-US" dirty="0"/>
              <a:t> information.)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EAE9248-A161-9D40-BFF3-7C91D575555A}"/>
              </a:ext>
            </a:extLst>
          </p:cNvPr>
          <p:cNvSpPr txBox="1">
            <a:spLocks/>
          </p:cNvSpPr>
          <p:nvPr/>
        </p:nvSpPr>
        <p:spPr>
          <a:xfrm>
            <a:off x="1219200" y="3570507"/>
            <a:ext cx="9768114" cy="1103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9113" indent="-504825">
              <a:buFont typeface="Arial" panose="020B0604020202020204" pitchFamily="34" charset="0"/>
              <a:buNone/>
            </a:pPr>
            <a:r>
              <a:rPr lang="en-US" dirty="0">
                <a:sym typeface="Wingdings" panose="05000000000000000000" pitchFamily="2" charset="2"/>
              </a:rPr>
              <a:t>  </a:t>
            </a:r>
            <a:r>
              <a:rPr lang="en-US" dirty="0"/>
              <a:t>it is worthless for investors to seek out and analyze information with the goal of finding undervalued stocks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506A780-89D1-7241-9506-10D38A0589F1}"/>
              </a:ext>
            </a:extLst>
          </p:cNvPr>
          <p:cNvSpPr txBox="1">
            <a:spLocks/>
          </p:cNvSpPr>
          <p:nvPr/>
        </p:nvSpPr>
        <p:spPr>
          <a:xfrm>
            <a:off x="1219200" y="4491990"/>
            <a:ext cx="9768114" cy="8001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9113" indent="-504825">
              <a:buFont typeface="Arial" panose="020B0604020202020204" pitchFamily="34" charset="0"/>
              <a:buNone/>
            </a:pPr>
            <a:r>
              <a:rPr lang="en-US" dirty="0">
                <a:sym typeface="Wingdings" panose="05000000000000000000" pitchFamily="2" charset="2"/>
              </a:rPr>
              <a:t>  </a:t>
            </a:r>
            <a:r>
              <a:rPr lang="en-US" i="1" dirty="0"/>
              <a:t>active management </a:t>
            </a:r>
            <a:r>
              <a:rPr lang="en-US" dirty="0"/>
              <a:t>is worthless – it does not generate </a:t>
            </a:r>
            <a:r>
              <a:rPr lang="en-US" i="1" dirty="0"/>
              <a:t>alpha</a:t>
            </a:r>
            <a:r>
              <a:rPr lang="en-US" dirty="0"/>
              <a:t> beyond </a:t>
            </a:r>
            <a:r>
              <a:rPr lang="en-US" i="1" dirty="0"/>
              <a:t>passive management </a:t>
            </a:r>
            <a:r>
              <a:rPr lang="en-US" dirty="0"/>
              <a:t>(indexing)</a:t>
            </a:r>
          </a:p>
        </p:txBody>
      </p:sp>
    </p:spTree>
    <p:extLst>
      <p:ext uri="{BB962C8B-B14F-4D97-AF65-F5344CB8AC3E}">
        <p14:creationId xmlns:p14="http://schemas.microsoft.com/office/powerpoint/2010/main" val="2247897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Evidence on Active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Actively managed funds </a:t>
            </a:r>
            <a:r>
              <a:rPr lang="en-US" u="sng" dirty="0"/>
              <a:t>fail</a:t>
            </a:r>
            <a:r>
              <a:rPr lang="en-US" dirty="0"/>
              <a:t> to deliver superior returns.</a:t>
            </a:r>
          </a:p>
          <a:p>
            <a:pPr lvl="1"/>
            <a:r>
              <a:rPr lang="en-US" sz="2800" dirty="0"/>
              <a:t>High operating costs </a:t>
            </a:r>
            <a:r>
              <a:rPr lang="en-US" sz="2800" dirty="0">
                <a:sym typeface="Wingdings" panose="05000000000000000000" pitchFamily="2" charset="2"/>
              </a:rPr>
              <a:t> high fees for investors</a:t>
            </a:r>
            <a:endParaRPr lang="en-US" sz="2800" dirty="0"/>
          </a:p>
          <a:p>
            <a:pPr lvl="1"/>
            <a:r>
              <a:rPr lang="en-US" sz="2800" dirty="0"/>
              <a:t>Active trading induces substantial costs (imbedded in prices)</a:t>
            </a:r>
          </a:p>
          <a:p>
            <a:pPr lvl="1"/>
            <a:r>
              <a:rPr lang="en-US" sz="2800" dirty="0"/>
              <a:t>Managers might keep the best trades for themselves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857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39D6E884-87A1-4EBF-802D-E9314A282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178" y="3211488"/>
            <a:ext cx="4373644" cy="36465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99B7C6-6CB1-44C5-81CD-F576B8A0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Individual Investors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1907-4736-4BB4-8FF8-D9D114EE1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 in index funds, and/or</a:t>
            </a:r>
          </a:p>
          <a:p>
            <a:r>
              <a:rPr lang="en-US" dirty="0"/>
              <a:t>randomly choose stocks (as long as you end up with a diversified portfolio with desired risk profile)</a:t>
            </a:r>
          </a:p>
        </p:txBody>
      </p:sp>
    </p:spTree>
    <p:extLst>
      <p:ext uri="{BB962C8B-B14F-4D97-AF65-F5344CB8AC3E}">
        <p14:creationId xmlns:p14="http://schemas.microsoft.com/office/powerpoint/2010/main" val="86201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13DC5-A666-C617-ACF7-D1BE0552B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81AD1-A573-B555-B0A1-86B7D7EEE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Suppose that you believe the stock market to be efficient after having participated in the market for years.  </a:t>
            </a:r>
          </a:p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contrast, your friend, Toby, collects and invests in old toys as a way to accumulate wealth. He does not feel comfortable investing in the stock market, because he has much less expertise about the stock market than the toy market.  </a:t>
            </a:r>
          </a:p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would you tell Toby to persuade him to transfer some money to the stock market?</a:t>
            </a:r>
          </a:p>
          <a:p>
            <a:endParaRPr lang="en-US" dirty="0"/>
          </a:p>
        </p:txBody>
      </p:sp>
      <p:pic>
        <p:nvPicPr>
          <p:cNvPr id="4" name="Graphic 3" descr="Storytelling outline">
            <a:extLst>
              <a:ext uri="{FF2B5EF4-FFF2-40B4-BE49-F238E27FC236}">
                <a16:creationId xmlns:a16="http://schemas.microsoft.com/office/drawing/2014/main" id="{CF8261FA-615C-D59C-E5E2-B36AF6645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1328" y="289801"/>
            <a:ext cx="782472" cy="7824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5AD715-712F-E864-CFBE-DDDA8D0F288F}"/>
              </a:ext>
            </a:extLst>
          </p:cNvPr>
          <p:cNvSpPr txBox="1"/>
          <p:nvPr/>
        </p:nvSpPr>
        <p:spPr>
          <a:xfrm>
            <a:off x="10239232" y="1051369"/>
            <a:ext cx="1446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Not in book</a:t>
            </a:r>
          </a:p>
        </p:txBody>
      </p:sp>
    </p:spTree>
    <p:extLst>
      <p:ext uri="{BB962C8B-B14F-4D97-AF65-F5344CB8AC3E}">
        <p14:creationId xmlns:p14="http://schemas.microsoft.com/office/powerpoint/2010/main" val="3909567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079E0-BB8B-4470-BB03-C9E7836D2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Investment Psychology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7AD09-6F05-42A9-91CE-7ED5E93DA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Individual investors often behave irrationally </a:t>
            </a:r>
            <a:r>
              <a:rPr lang="en-US" dirty="0">
                <a:sym typeface="Wingdings" panose="05000000000000000000" pitchFamily="2" charset="2"/>
              </a:rPr>
              <a:t> detrimental to wealth</a:t>
            </a:r>
            <a:endParaRPr lang="en-US" dirty="0"/>
          </a:p>
          <a:p>
            <a:r>
              <a:rPr lang="en-US" dirty="0"/>
              <a:t>Thus, we should recognize and avoid behavioral investor traps</a:t>
            </a:r>
          </a:p>
        </p:txBody>
      </p:sp>
    </p:spTree>
    <p:extLst>
      <p:ext uri="{BB962C8B-B14F-4D97-AF65-F5344CB8AC3E}">
        <p14:creationId xmlns:p14="http://schemas.microsoft.com/office/powerpoint/2010/main" val="2845815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19E42-8AEC-403A-BB14-147B0F285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Overconfidence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E2AFE-2E98-419E-AE88-9FCF3CE25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Investors tend to be overconfident, leading to several problems:</a:t>
            </a:r>
          </a:p>
          <a:p>
            <a:pPr lvl="1"/>
            <a:r>
              <a:rPr lang="en-US" sz="2800" dirty="0"/>
              <a:t>Excessive trading -- think day traders</a:t>
            </a:r>
          </a:p>
          <a:p>
            <a:pPr lvl="2"/>
            <a:r>
              <a:rPr lang="en-US" sz="2800" dirty="0"/>
              <a:t>High trading costs</a:t>
            </a:r>
          </a:p>
          <a:p>
            <a:pPr lvl="2"/>
            <a:r>
              <a:rPr lang="en-US" sz="2800" dirty="0"/>
              <a:t>High taxes</a:t>
            </a:r>
          </a:p>
          <a:p>
            <a:pPr lvl="1"/>
            <a:r>
              <a:rPr lang="en-US" sz="2800" dirty="0"/>
              <a:t>Excessive risk</a:t>
            </a:r>
          </a:p>
        </p:txBody>
      </p:sp>
      <p:pic>
        <p:nvPicPr>
          <p:cNvPr id="6" name="Picture 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B58E90D2-8C0F-4333-9EF5-1EBDDEF63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966" y="2763086"/>
            <a:ext cx="3793809" cy="372978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E426CF-846D-4B53-B1ED-AB9AC208CB2C}"/>
              </a:ext>
            </a:extLst>
          </p:cNvPr>
          <p:cNvCxnSpPr>
            <a:cxnSpLocks/>
          </p:cNvCxnSpPr>
          <p:nvPr/>
        </p:nvCxnSpPr>
        <p:spPr>
          <a:xfrm>
            <a:off x="6096000" y="2763086"/>
            <a:ext cx="1703832" cy="665914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61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1644F4EC-EE4F-4610-A857-CD120DB7F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666" y="2306304"/>
            <a:ext cx="7271334" cy="45516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74F455-CED4-4570-B679-871979BE1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Herding and FOMO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8EBF4-3A9F-4CE8-8DE0-7E5A81CC1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interactions, FOMO, and herding lead to several problems:</a:t>
            </a:r>
          </a:p>
          <a:p>
            <a:pPr lvl="1"/>
            <a:r>
              <a:rPr lang="en-US" sz="2800" dirty="0"/>
              <a:t>Vulnerability to schemes (including pump and dump)</a:t>
            </a:r>
          </a:p>
          <a:p>
            <a:pPr lvl="1"/>
            <a:r>
              <a:rPr lang="en-US" sz="2800" dirty="0"/>
              <a:t>Excessive trading</a:t>
            </a:r>
          </a:p>
          <a:p>
            <a:pPr lvl="1"/>
            <a:r>
              <a:rPr lang="en-US" sz="2800" dirty="0"/>
              <a:t>Excessive exposure to local economy or certain sectors</a:t>
            </a:r>
            <a:br>
              <a:rPr lang="en-US" sz="2800" dirty="0"/>
            </a:br>
            <a:r>
              <a:rPr lang="en-US" sz="2800" dirty="0"/>
              <a:t>(see also familiarity bias)</a:t>
            </a:r>
          </a:p>
        </p:txBody>
      </p:sp>
    </p:spTree>
    <p:extLst>
      <p:ext uri="{BB962C8B-B14F-4D97-AF65-F5344CB8AC3E}">
        <p14:creationId xmlns:p14="http://schemas.microsoft.com/office/powerpoint/2010/main" val="1827650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, engineering drawing&#10;&#10;Description automatically generated with medium confidence">
            <a:extLst>
              <a:ext uri="{FF2B5EF4-FFF2-40B4-BE49-F238E27FC236}">
                <a16:creationId xmlns:a16="http://schemas.microsoft.com/office/drawing/2014/main" id="{057351E6-C099-42E2-A96E-6ED55BEE8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211" y="3429000"/>
            <a:ext cx="5085717" cy="4351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3462FB-040B-404E-98B4-3AEDF394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Familiarity Bias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406C3-E2BB-455A-BB65-74D417E87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8171"/>
            <a:ext cx="10515600" cy="4478792"/>
          </a:xfrm>
        </p:spPr>
        <p:txBody>
          <a:bodyPr>
            <a:normAutofit/>
          </a:bodyPr>
          <a:lstStyle/>
          <a:p>
            <a:r>
              <a:rPr lang="en-US" dirty="0"/>
              <a:t>Individuals tend to invest in stocks with which they are familiar. </a:t>
            </a:r>
          </a:p>
          <a:p>
            <a:r>
              <a:rPr lang="en-US" dirty="0"/>
              <a:t>Consequences:</a:t>
            </a:r>
          </a:p>
          <a:p>
            <a:pPr lvl="1"/>
            <a:r>
              <a:rPr lang="en-US" sz="2800" dirty="0"/>
              <a:t>home bias</a:t>
            </a:r>
          </a:p>
          <a:p>
            <a:pPr lvl="1"/>
            <a:r>
              <a:rPr lang="en-US" sz="2800" dirty="0"/>
              <a:t>insufficient diversification</a:t>
            </a:r>
          </a:p>
          <a:p>
            <a:r>
              <a:rPr lang="en-US" dirty="0"/>
              <a:t>Take a lesson from employees at Enron who invested their retirement savings with the company</a:t>
            </a:r>
          </a:p>
        </p:txBody>
      </p:sp>
    </p:spTree>
    <p:extLst>
      <p:ext uri="{BB962C8B-B14F-4D97-AF65-F5344CB8AC3E}">
        <p14:creationId xmlns:p14="http://schemas.microsoft.com/office/powerpoint/2010/main" val="3460156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6055E-FC57-47F5-A2C0-9A049D1C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Extrapolation Bias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4B24B-07D7-40D7-9C56-F6DB9D4C1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Individuals extrapolate from the past, especially the most recent past.</a:t>
            </a:r>
          </a:p>
          <a:p>
            <a:r>
              <a:rPr lang="en-US" dirty="0"/>
              <a:t>Extrapolating recent returns cause problems:</a:t>
            </a:r>
          </a:p>
          <a:p>
            <a:pPr lvl="1"/>
            <a:r>
              <a:rPr lang="en-US" sz="2800" dirty="0"/>
              <a:t>chasing of stocks and funds with good returns</a:t>
            </a:r>
          </a:p>
          <a:p>
            <a:pPr marL="1155700" lvl="1" indent="-698500">
              <a:buNone/>
            </a:pPr>
            <a:r>
              <a:rPr lang="en-US" sz="2800" dirty="0">
                <a:sym typeface="Wingdings" pitchFamily="2" charset="2"/>
              </a:rPr>
              <a:t>    </a:t>
            </a:r>
            <a:r>
              <a:rPr lang="en-US" sz="2800" dirty="0"/>
              <a:t>poor diversification – i.e., excessive investment in sector with good returns</a:t>
            </a:r>
          </a:p>
          <a:p>
            <a:pPr lvl="1"/>
            <a:r>
              <a:rPr lang="en-US" sz="2800" dirty="0"/>
              <a:t>excessive optimism after market run-ups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E91C944-EFD8-4023-A771-5D7C845678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4814302"/>
              </p:ext>
            </p:extLst>
          </p:nvPr>
        </p:nvGraphicFramePr>
        <p:xfrm>
          <a:off x="2698522" y="4762684"/>
          <a:ext cx="2905125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DB9322-A004-4E80-AA77-1804C7B39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8031403"/>
              </p:ext>
            </p:extLst>
          </p:nvPr>
        </p:nvGraphicFramePr>
        <p:xfrm>
          <a:off x="6210300" y="4762684"/>
          <a:ext cx="2905125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6221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1346E-B044-4B82-90C7-5B8DAF1AA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Framing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D5EEC-49D1-460B-B542-ECDF97827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We are affected by the framing of questions &amp; decisions</a:t>
            </a:r>
          </a:p>
          <a:p>
            <a:r>
              <a:rPr lang="en-US" sz="2600" dirty="0"/>
              <a:t>Framing is problematic in pension decisions, because individuals might:</a:t>
            </a:r>
          </a:p>
          <a:p>
            <a:pPr lvl="1"/>
            <a:r>
              <a:rPr lang="en-US" sz="2600" dirty="0"/>
              <a:t>go with the default; opt-out if that is the default</a:t>
            </a:r>
          </a:p>
          <a:p>
            <a:pPr lvl="1"/>
            <a:r>
              <a:rPr lang="en-US" sz="2600" dirty="0"/>
              <a:t>end up with excessive risk if there are more high-risk options available, and vice versa</a:t>
            </a:r>
          </a:p>
          <a:p>
            <a:pPr lvl="1"/>
            <a:r>
              <a:rPr lang="en-US" sz="2600" dirty="0"/>
              <a:t>be overwhelmed with too many choices </a:t>
            </a:r>
            <a:r>
              <a:rPr lang="en-US" sz="2600" dirty="0">
                <a:sym typeface="Wingdings" panose="05000000000000000000" pitchFamily="2" charset="2"/>
              </a:rPr>
              <a:t> procrastination</a:t>
            </a:r>
            <a:endParaRPr lang="en-US" sz="2600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D726B48-D314-4455-8E59-FD9F511BB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578" y="4357523"/>
            <a:ext cx="2826021" cy="239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96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D15E29E4-6AE1-4943-805A-03C4533D2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515" y="3550187"/>
            <a:ext cx="4095445" cy="33059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A792E6-6E11-4641-95ED-281FCD3EC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Lack of Self-Control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E81DB-2B90-4DFB-85D4-E49F38F6D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all lack self-control to some extent </a:t>
            </a:r>
            <a:r>
              <a:rPr lang="en-US" dirty="0">
                <a:sym typeface="Wingdings" panose="05000000000000000000" pitchFamily="2" charset="2"/>
              </a:rPr>
              <a:t> we need discipline</a:t>
            </a:r>
          </a:p>
          <a:p>
            <a:r>
              <a:rPr lang="en-US" dirty="0">
                <a:sym typeface="Wingdings" panose="05000000000000000000" pitchFamily="2" charset="2"/>
              </a:rPr>
              <a:t>For saving money: 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discipline via automatic deductions from paycheck toward retirement account, which creates a barrier between you and your savings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014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792E6-6E11-4641-95ED-281FCD3EC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Disposition Effect and What to Sell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E81DB-2B90-4DFB-85D4-E49F38F6D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Investors are inclined to sell winning stocks and hold on to losing ones</a:t>
            </a:r>
          </a:p>
          <a:p>
            <a:r>
              <a:rPr lang="en-US"/>
              <a:t>Problem: higher taxes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435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72D36BEF32645AB4FF4C3BBA602A9" ma:contentTypeVersion="12" ma:contentTypeDescription="Create a new document." ma:contentTypeScope="" ma:versionID="b151b2a37f6e1a3c8579043bee9dc68c">
  <xsd:schema xmlns:xsd="http://www.w3.org/2001/XMLSchema" xmlns:xs="http://www.w3.org/2001/XMLSchema" xmlns:p="http://schemas.microsoft.com/office/2006/metadata/properties" xmlns:ns2="1b4706cf-24a0-4353-bfeb-a98fa76d7afc" xmlns:ns3="b9286174-cad1-47e1-a8b3-1de48f4e7418" targetNamespace="http://schemas.microsoft.com/office/2006/metadata/properties" ma:root="true" ma:fieldsID="f7605164964feab9c0cba366db955657" ns2:_="" ns3:_="">
    <xsd:import namespace="1b4706cf-24a0-4353-bfeb-a98fa76d7afc"/>
    <xsd:import namespace="b9286174-cad1-47e1-a8b3-1de48f4e741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4706cf-24a0-4353-bfeb-a98fa76d7af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286174-cad1-47e1-a8b3-1de48f4e74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97A91E-A9DB-4F86-BAA2-804AD2A3E673}">
  <ds:schemaRefs>
    <ds:schemaRef ds:uri="1b4706cf-24a0-4353-bfeb-a98fa76d7afc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b9286174-cad1-47e1-a8b3-1de48f4e7418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5712998-3B24-41B9-BB3B-6F751CAC0C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7ABAEE-D299-45A6-9694-A2C1D37359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4706cf-24a0-4353-bfeb-a98fa76d7afc"/>
    <ds:schemaRef ds:uri="b9286174-cad1-47e1-a8b3-1de48f4e74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2136</TotalTime>
  <Words>676</Words>
  <Application>Microsoft Macintosh PowerPoint</Application>
  <PresentationFormat>Widescreen</PresentationFormat>
  <Paragraphs>79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Office Theme</vt:lpstr>
      <vt:lpstr>Market Efficiency &amp; Investment Psychology</vt:lpstr>
      <vt:lpstr>Market Efficiency</vt:lpstr>
      <vt:lpstr>The Evidence on Active Management</vt:lpstr>
      <vt:lpstr>Implications for Individual Investors</vt:lpstr>
      <vt:lpstr>Concept Test</vt:lpstr>
      <vt:lpstr>Investment Psychology</vt:lpstr>
      <vt:lpstr>Overconfidence</vt:lpstr>
      <vt:lpstr>Herding and FOMO</vt:lpstr>
      <vt:lpstr>Familiarity Bias</vt:lpstr>
      <vt:lpstr>Extrapolation Bias</vt:lpstr>
      <vt:lpstr>Framing</vt:lpstr>
      <vt:lpstr>Lack of Self-Control</vt:lpstr>
      <vt:lpstr>The Disposition Effect and What to Sell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Wealth Management</dc:title>
  <dc:creator>Lie, Erik</dc:creator>
  <cp:lastModifiedBy>Lie, Erik</cp:lastModifiedBy>
  <cp:revision>7</cp:revision>
  <dcterms:created xsi:type="dcterms:W3CDTF">2021-11-23T17:23:49Z</dcterms:created>
  <dcterms:modified xsi:type="dcterms:W3CDTF">2023-07-25T20:38:53Z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0x010100BA572D36BEF32645AB4FF4C3BBA602A9</vt:lpwstr>
  </property>
</Properties>
</file>